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handoutMasterIdLst>
    <p:handoutMasterId r:id="rId17"/>
  </p:handoutMasterIdLst>
  <p:sldIdLst>
    <p:sldId id="258" r:id="rId5"/>
    <p:sldId id="256" r:id="rId6"/>
    <p:sldId id="289" r:id="rId7"/>
    <p:sldId id="290" r:id="rId8"/>
    <p:sldId id="264" r:id="rId9"/>
    <p:sldId id="262" r:id="rId10"/>
    <p:sldId id="282" r:id="rId11"/>
    <p:sldId id="285" r:id="rId12"/>
    <p:sldId id="284" r:id="rId13"/>
    <p:sldId id="281" r:id="rId14"/>
    <p:sldId id="302" r:id="rId15"/>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5DE8"/>
    <a:srgbClr val="652EA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0E7671-FE51-46A1-1DBF-0ABFA393CEB3}" v="4" dt="2026-03-05T09:09:29.823"/>
    <p1510:client id="{29AA07FE-5B52-9CA4-830D-BE4FAE228052}" v="4" dt="2026-03-05T08:58:59.024"/>
    <p1510:client id="{54EF8221-A60F-4E83-3469-FDC20676C8A1}" v="3" dt="2026-03-05T09:12:03.790"/>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132" autoAdjust="0"/>
    <p:restoredTop sz="86024"/>
  </p:normalViewPr>
  <p:slideViewPr>
    <p:cSldViewPr snapToGrid="0">
      <p:cViewPr varScale="1">
        <p:scale>
          <a:sx n="55" d="100"/>
          <a:sy n="55" d="100"/>
        </p:scale>
        <p:origin x="672" y="44"/>
      </p:cViewPr>
      <p:guideLst/>
    </p:cSldViewPr>
  </p:slideViewPr>
  <p:notesTextViewPr>
    <p:cViewPr>
      <p:scale>
        <a:sx n="1" d="1"/>
        <a:sy n="1" d="1"/>
      </p:scale>
      <p:origin x="0" y="0"/>
    </p:cViewPr>
  </p:notesTextViewPr>
  <p:notesViewPr>
    <p:cSldViewPr snapToGrid="0">
      <p:cViewPr varScale="1">
        <p:scale>
          <a:sx n="62" d="100"/>
          <a:sy n="62" d="100"/>
        </p:scale>
        <p:origin x="3226"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va Doesborgh" userId="S::eva.doesborgh@nos.nl::52750715-7212-4236-abe8-36435f677fdf" providerId="AD" clId="Web-{29AA07FE-5B52-9CA4-830D-BE4FAE228052}"/>
    <pc:docChg chg="modSld modMainMaster">
      <pc:chgData name="Eva Doesborgh" userId="S::eva.doesborgh@nos.nl::52750715-7212-4236-abe8-36435f677fdf" providerId="AD" clId="Web-{29AA07FE-5B52-9CA4-830D-BE4FAE228052}" dt="2026-03-05T08:58:59.024" v="3"/>
      <pc:docMkLst>
        <pc:docMk/>
      </pc:docMkLst>
      <pc:sldChg chg="mod setBg">
        <pc:chgData name="Eva Doesborgh" userId="S::eva.doesborgh@nos.nl::52750715-7212-4236-abe8-36435f677fdf" providerId="AD" clId="Web-{29AA07FE-5B52-9CA4-830D-BE4FAE228052}" dt="2026-03-05T08:58:59.024" v="3"/>
        <pc:sldMkLst>
          <pc:docMk/>
          <pc:sldMk cId="29172970" sldId="256"/>
        </pc:sldMkLst>
      </pc:sldChg>
      <pc:sldChg chg="modSp mod">
        <pc:chgData name="Eva Doesborgh" userId="S::eva.doesborgh@nos.nl::52750715-7212-4236-abe8-36435f677fdf" providerId="AD" clId="Web-{29AA07FE-5B52-9CA4-830D-BE4FAE228052}" dt="2026-03-05T08:58:59.024" v="3"/>
        <pc:sldMkLst>
          <pc:docMk/>
          <pc:sldMk cId="834827107" sldId="258"/>
        </pc:sldMkLst>
        <pc:picChg chg="mod">
          <ac:chgData name="Eva Doesborgh" userId="S::eva.doesborgh@nos.nl::52750715-7212-4236-abe8-36435f677fdf" providerId="AD" clId="Web-{29AA07FE-5B52-9CA4-830D-BE4FAE228052}" dt="2026-03-05T08:58:07.164" v="1" actId="14100"/>
          <ac:picMkLst>
            <pc:docMk/>
            <pc:sldMk cId="834827107" sldId="258"/>
            <ac:picMk id="5" creationId="{C234EEC9-F4CA-265D-11F4-8D84E3D5E5BB}"/>
          </ac:picMkLst>
        </pc:picChg>
      </pc:sldChg>
      <pc:sldChg chg="mod">
        <pc:chgData name="Eva Doesborgh" userId="S::eva.doesborgh@nos.nl::52750715-7212-4236-abe8-36435f677fdf" providerId="AD" clId="Web-{29AA07FE-5B52-9CA4-830D-BE4FAE228052}" dt="2026-03-05T08:58:59.024" v="3"/>
        <pc:sldMkLst>
          <pc:docMk/>
          <pc:sldMk cId="2230615846" sldId="262"/>
        </pc:sldMkLst>
      </pc:sldChg>
      <pc:sldChg chg="mod">
        <pc:chgData name="Eva Doesborgh" userId="S::eva.doesborgh@nos.nl::52750715-7212-4236-abe8-36435f677fdf" providerId="AD" clId="Web-{29AA07FE-5B52-9CA4-830D-BE4FAE228052}" dt="2026-03-05T08:58:59.024" v="3"/>
        <pc:sldMkLst>
          <pc:docMk/>
          <pc:sldMk cId="2003582670" sldId="264"/>
        </pc:sldMkLst>
      </pc:sldChg>
      <pc:sldChg chg="mod">
        <pc:chgData name="Eva Doesborgh" userId="S::eva.doesborgh@nos.nl::52750715-7212-4236-abe8-36435f677fdf" providerId="AD" clId="Web-{29AA07FE-5B52-9CA4-830D-BE4FAE228052}" dt="2026-03-05T08:58:59.024" v="3"/>
        <pc:sldMkLst>
          <pc:docMk/>
          <pc:sldMk cId="3580766250" sldId="281"/>
        </pc:sldMkLst>
      </pc:sldChg>
      <pc:sldChg chg="mod">
        <pc:chgData name="Eva Doesborgh" userId="S::eva.doesborgh@nos.nl::52750715-7212-4236-abe8-36435f677fdf" providerId="AD" clId="Web-{29AA07FE-5B52-9CA4-830D-BE4FAE228052}" dt="2026-03-05T08:58:59.024" v="3"/>
        <pc:sldMkLst>
          <pc:docMk/>
          <pc:sldMk cId="492848509" sldId="282"/>
        </pc:sldMkLst>
      </pc:sldChg>
      <pc:sldChg chg="mod">
        <pc:chgData name="Eva Doesborgh" userId="S::eva.doesborgh@nos.nl::52750715-7212-4236-abe8-36435f677fdf" providerId="AD" clId="Web-{29AA07FE-5B52-9CA4-830D-BE4FAE228052}" dt="2026-03-05T08:58:59.024" v="3"/>
        <pc:sldMkLst>
          <pc:docMk/>
          <pc:sldMk cId="1035218062" sldId="284"/>
        </pc:sldMkLst>
      </pc:sldChg>
      <pc:sldChg chg="mod">
        <pc:chgData name="Eva Doesborgh" userId="S::eva.doesborgh@nos.nl::52750715-7212-4236-abe8-36435f677fdf" providerId="AD" clId="Web-{29AA07FE-5B52-9CA4-830D-BE4FAE228052}" dt="2026-03-05T08:58:59.024" v="3"/>
        <pc:sldMkLst>
          <pc:docMk/>
          <pc:sldMk cId="2789506241" sldId="285"/>
        </pc:sldMkLst>
      </pc:sldChg>
      <pc:sldChg chg="mod">
        <pc:chgData name="Eva Doesborgh" userId="S::eva.doesborgh@nos.nl::52750715-7212-4236-abe8-36435f677fdf" providerId="AD" clId="Web-{29AA07FE-5B52-9CA4-830D-BE4FAE228052}" dt="2026-03-05T08:58:59.024" v="3"/>
        <pc:sldMkLst>
          <pc:docMk/>
          <pc:sldMk cId="1036293661" sldId="289"/>
        </pc:sldMkLst>
      </pc:sldChg>
      <pc:sldChg chg="mod">
        <pc:chgData name="Eva Doesborgh" userId="S::eva.doesborgh@nos.nl::52750715-7212-4236-abe8-36435f677fdf" providerId="AD" clId="Web-{29AA07FE-5B52-9CA4-830D-BE4FAE228052}" dt="2026-03-05T08:58:59.024" v="3"/>
        <pc:sldMkLst>
          <pc:docMk/>
          <pc:sldMk cId="3186469711" sldId="290"/>
        </pc:sldMkLst>
      </pc:sldChg>
      <pc:sldChg chg="mod">
        <pc:chgData name="Eva Doesborgh" userId="S::eva.doesborgh@nos.nl::52750715-7212-4236-abe8-36435f677fdf" providerId="AD" clId="Web-{29AA07FE-5B52-9CA4-830D-BE4FAE228052}" dt="2026-03-05T08:58:59.024" v="3"/>
        <pc:sldMkLst>
          <pc:docMk/>
          <pc:sldMk cId="4252591082" sldId="302"/>
        </pc:sldMkLst>
      </pc:sldChg>
      <pc:sldMasterChg chg="mod setBg modSldLayout">
        <pc:chgData name="Eva Doesborgh" userId="S::eva.doesborgh@nos.nl::52750715-7212-4236-abe8-36435f677fdf" providerId="AD" clId="Web-{29AA07FE-5B52-9CA4-830D-BE4FAE228052}" dt="2026-03-05T08:58:59.024" v="3"/>
        <pc:sldMasterMkLst>
          <pc:docMk/>
          <pc:sldMasterMk cId="2409340885" sldId="2147483648"/>
        </pc:sldMasterMkLst>
        <pc:sldLayoutChg chg="mod">
          <pc:chgData name="Eva Doesborgh" userId="S::eva.doesborgh@nos.nl::52750715-7212-4236-abe8-36435f677fdf" providerId="AD" clId="Web-{29AA07FE-5B52-9CA4-830D-BE4FAE228052}" dt="2026-03-05T08:58:59.024" v="3"/>
          <pc:sldLayoutMkLst>
            <pc:docMk/>
            <pc:sldMasterMk cId="2409340885" sldId="2147483648"/>
            <pc:sldLayoutMk cId="2193480507" sldId="2147483649"/>
          </pc:sldLayoutMkLst>
        </pc:sldLayoutChg>
        <pc:sldLayoutChg chg="mod">
          <pc:chgData name="Eva Doesborgh" userId="S::eva.doesborgh@nos.nl::52750715-7212-4236-abe8-36435f677fdf" providerId="AD" clId="Web-{29AA07FE-5B52-9CA4-830D-BE4FAE228052}" dt="2026-03-05T08:58:59.024" v="3"/>
          <pc:sldLayoutMkLst>
            <pc:docMk/>
            <pc:sldMasterMk cId="2409340885" sldId="2147483648"/>
            <pc:sldLayoutMk cId="3270663994" sldId="2147483650"/>
          </pc:sldLayoutMkLst>
        </pc:sldLayoutChg>
        <pc:sldLayoutChg chg="mod">
          <pc:chgData name="Eva Doesborgh" userId="S::eva.doesborgh@nos.nl::52750715-7212-4236-abe8-36435f677fdf" providerId="AD" clId="Web-{29AA07FE-5B52-9CA4-830D-BE4FAE228052}" dt="2026-03-05T08:58:59.024" v="3"/>
          <pc:sldLayoutMkLst>
            <pc:docMk/>
            <pc:sldMasterMk cId="2409340885" sldId="2147483648"/>
            <pc:sldLayoutMk cId="2488676462" sldId="2147483651"/>
          </pc:sldLayoutMkLst>
        </pc:sldLayoutChg>
        <pc:sldLayoutChg chg="mod">
          <pc:chgData name="Eva Doesborgh" userId="S::eva.doesborgh@nos.nl::52750715-7212-4236-abe8-36435f677fdf" providerId="AD" clId="Web-{29AA07FE-5B52-9CA4-830D-BE4FAE228052}" dt="2026-03-05T08:58:59.024" v="3"/>
          <pc:sldLayoutMkLst>
            <pc:docMk/>
            <pc:sldMasterMk cId="2409340885" sldId="2147483648"/>
            <pc:sldLayoutMk cId="2943136888" sldId="2147483652"/>
          </pc:sldLayoutMkLst>
        </pc:sldLayoutChg>
        <pc:sldLayoutChg chg="mod">
          <pc:chgData name="Eva Doesborgh" userId="S::eva.doesborgh@nos.nl::52750715-7212-4236-abe8-36435f677fdf" providerId="AD" clId="Web-{29AA07FE-5B52-9CA4-830D-BE4FAE228052}" dt="2026-03-05T08:58:59.024" v="3"/>
          <pc:sldLayoutMkLst>
            <pc:docMk/>
            <pc:sldMasterMk cId="2409340885" sldId="2147483648"/>
            <pc:sldLayoutMk cId="3217546534" sldId="2147483653"/>
          </pc:sldLayoutMkLst>
        </pc:sldLayoutChg>
        <pc:sldLayoutChg chg="mod">
          <pc:chgData name="Eva Doesborgh" userId="S::eva.doesborgh@nos.nl::52750715-7212-4236-abe8-36435f677fdf" providerId="AD" clId="Web-{29AA07FE-5B52-9CA4-830D-BE4FAE228052}" dt="2026-03-05T08:58:59.024" v="3"/>
          <pc:sldLayoutMkLst>
            <pc:docMk/>
            <pc:sldMasterMk cId="2409340885" sldId="2147483648"/>
            <pc:sldLayoutMk cId="2936944853" sldId="2147483654"/>
          </pc:sldLayoutMkLst>
        </pc:sldLayoutChg>
        <pc:sldLayoutChg chg="mod">
          <pc:chgData name="Eva Doesborgh" userId="S::eva.doesborgh@nos.nl::52750715-7212-4236-abe8-36435f677fdf" providerId="AD" clId="Web-{29AA07FE-5B52-9CA4-830D-BE4FAE228052}" dt="2026-03-05T08:58:59.024" v="3"/>
          <pc:sldLayoutMkLst>
            <pc:docMk/>
            <pc:sldMasterMk cId="2409340885" sldId="2147483648"/>
            <pc:sldLayoutMk cId="1448589031" sldId="2147483655"/>
          </pc:sldLayoutMkLst>
        </pc:sldLayoutChg>
        <pc:sldLayoutChg chg="mod">
          <pc:chgData name="Eva Doesborgh" userId="S::eva.doesborgh@nos.nl::52750715-7212-4236-abe8-36435f677fdf" providerId="AD" clId="Web-{29AA07FE-5B52-9CA4-830D-BE4FAE228052}" dt="2026-03-05T08:58:59.024" v="3"/>
          <pc:sldLayoutMkLst>
            <pc:docMk/>
            <pc:sldMasterMk cId="2409340885" sldId="2147483648"/>
            <pc:sldLayoutMk cId="3348366556" sldId="2147483656"/>
          </pc:sldLayoutMkLst>
        </pc:sldLayoutChg>
        <pc:sldLayoutChg chg="mod">
          <pc:chgData name="Eva Doesborgh" userId="S::eva.doesborgh@nos.nl::52750715-7212-4236-abe8-36435f677fdf" providerId="AD" clId="Web-{29AA07FE-5B52-9CA4-830D-BE4FAE228052}" dt="2026-03-05T08:58:59.024" v="3"/>
          <pc:sldLayoutMkLst>
            <pc:docMk/>
            <pc:sldMasterMk cId="2409340885" sldId="2147483648"/>
            <pc:sldLayoutMk cId="3571185057" sldId="2147483657"/>
          </pc:sldLayoutMkLst>
        </pc:sldLayoutChg>
        <pc:sldLayoutChg chg="mod">
          <pc:chgData name="Eva Doesborgh" userId="S::eva.doesborgh@nos.nl::52750715-7212-4236-abe8-36435f677fdf" providerId="AD" clId="Web-{29AA07FE-5B52-9CA4-830D-BE4FAE228052}" dt="2026-03-05T08:58:59.024" v="3"/>
          <pc:sldLayoutMkLst>
            <pc:docMk/>
            <pc:sldMasterMk cId="2409340885" sldId="2147483648"/>
            <pc:sldLayoutMk cId="2512128128" sldId="2147483658"/>
          </pc:sldLayoutMkLst>
        </pc:sldLayoutChg>
        <pc:sldLayoutChg chg="mod">
          <pc:chgData name="Eva Doesborgh" userId="S::eva.doesborgh@nos.nl::52750715-7212-4236-abe8-36435f677fdf" providerId="AD" clId="Web-{29AA07FE-5B52-9CA4-830D-BE4FAE228052}" dt="2026-03-05T08:58:59.024" v="3"/>
          <pc:sldLayoutMkLst>
            <pc:docMk/>
            <pc:sldMasterMk cId="2409340885" sldId="2147483648"/>
            <pc:sldLayoutMk cId="1786759394" sldId="2147483659"/>
          </pc:sldLayoutMkLst>
        </pc:sldLayoutChg>
      </pc:sldMasterChg>
    </pc:docChg>
  </pc:docChgLst>
  <pc:docChgLst>
    <pc:chgData name="Eva Doesborgh" userId="S::eva.doesborgh@nos.nl::52750715-7212-4236-abe8-36435f677fdf" providerId="AD" clId="Web-{090E7671-FE51-46A1-1DBF-0ABFA393CEB3}"/>
    <pc:docChg chg="modSld">
      <pc:chgData name="Eva Doesborgh" userId="S::eva.doesborgh@nos.nl::52750715-7212-4236-abe8-36435f677fdf" providerId="AD" clId="Web-{090E7671-FE51-46A1-1DBF-0ABFA393CEB3}" dt="2026-03-05T09:09:29.823" v="2" actId="1076"/>
      <pc:docMkLst>
        <pc:docMk/>
      </pc:docMkLst>
      <pc:sldChg chg="addSp modSp">
        <pc:chgData name="Eva Doesborgh" userId="S::eva.doesborgh@nos.nl::52750715-7212-4236-abe8-36435f677fdf" providerId="AD" clId="Web-{090E7671-FE51-46A1-1DBF-0ABFA393CEB3}" dt="2026-03-05T09:09:29.823" v="2" actId="1076"/>
        <pc:sldMkLst>
          <pc:docMk/>
          <pc:sldMk cId="834827107" sldId="258"/>
        </pc:sldMkLst>
        <pc:picChg chg="add mod">
          <ac:chgData name="Eva Doesborgh" userId="S::eva.doesborgh@nos.nl::52750715-7212-4236-abe8-36435f677fdf" providerId="AD" clId="Web-{090E7671-FE51-46A1-1DBF-0ABFA393CEB3}" dt="2026-03-05T09:09:29.823" v="2" actId="1076"/>
          <ac:picMkLst>
            <pc:docMk/>
            <pc:sldMk cId="834827107" sldId="258"/>
            <ac:picMk id="3" creationId="{6E9894A3-7440-ABE0-D05E-3379749A50BB}"/>
          </ac:picMkLst>
        </pc:picChg>
      </pc:sldChg>
    </pc:docChg>
  </pc:docChgLst>
  <pc:docChgLst>
    <pc:chgData name="Eva Doesborgh" userId="S::eva.doesborgh@nos.nl::52750715-7212-4236-abe8-36435f677fdf" providerId="AD" clId="Web-{54EF8221-A60F-4E83-3469-FDC20676C8A1}"/>
    <pc:docChg chg="modSld">
      <pc:chgData name="Eva Doesborgh" userId="S::eva.doesborgh@nos.nl::52750715-7212-4236-abe8-36435f677fdf" providerId="AD" clId="Web-{54EF8221-A60F-4E83-3469-FDC20676C8A1}" dt="2026-03-05T09:12:01.805" v="1"/>
      <pc:docMkLst>
        <pc:docMk/>
      </pc:docMkLst>
      <pc:sldChg chg="addSp delSp modSp">
        <pc:chgData name="Eva Doesborgh" userId="S::eva.doesborgh@nos.nl::52750715-7212-4236-abe8-36435f677fdf" providerId="AD" clId="Web-{54EF8221-A60F-4E83-3469-FDC20676C8A1}" dt="2026-03-05T09:12:01.805" v="1"/>
        <pc:sldMkLst>
          <pc:docMk/>
          <pc:sldMk cId="834827107" sldId="258"/>
        </pc:sldMkLst>
        <pc:picChg chg="del">
          <ac:chgData name="Eva Doesborgh" userId="S::eva.doesborgh@nos.nl::52750715-7212-4236-abe8-36435f677fdf" providerId="AD" clId="Web-{54EF8221-A60F-4E83-3469-FDC20676C8A1}" dt="2026-03-05T09:11:18.568" v="0"/>
          <ac:picMkLst>
            <pc:docMk/>
            <pc:sldMk cId="834827107" sldId="258"/>
            <ac:picMk id="3" creationId="{6E9894A3-7440-ABE0-D05E-3379749A50BB}"/>
          </ac:picMkLst>
        </pc:picChg>
        <pc:picChg chg="add mod">
          <ac:chgData name="Eva Doesborgh" userId="S::eva.doesborgh@nos.nl::52750715-7212-4236-abe8-36435f677fdf" providerId="AD" clId="Web-{54EF8221-A60F-4E83-3469-FDC20676C8A1}" dt="2026-03-05T09:12:01.805" v="1"/>
          <ac:picMkLst>
            <pc:docMk/>
            <pc:sldMk cId="834827107" sldId="258"/>
            <ac:picMk id="4" creationId="{C1848F4C-5C84-9C5E-11E5-E01B55A3E511}"/>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243D87FA-A25F-F44F-AB4F-095F89F56C9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866976AC-C7A1-13A7-1154-D3463DC6882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D794D7-8334-4A91-AF54-A2B076C7AD50}" type="datetimeFigureOut">
              <a:rPr lang="nl-NL" smtClean="0"/>
              <a:t>5-3-2026</a:t>
            </a:fld>
            <a:endParaRPr lang="nl-NL"/>
          </a:p>
        </p:txBody>
      </p:sp>
      <p:sp>
        <p:nvSpPr>
          <p:cNvPr id="4" name="Tijdelijke aanduiding voor voettekst 3">
            <a:extLst>
              <a:ext uri="{FF2B5EF4-FFF2-40B4-BE49-F238E27FC236}">
                <a16:creationId xmlns:a16="http://schemas.microsoft.com/office/drawing/2014/main" id="{2243638A-BE1B-A101-6A35-94442006BAD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A7CC11D7-18D2-C7E5-4F3C-2B946966407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A8B8B83-5392-4575-B574-F4C5D8863A7A}" type="slidenum">
              <a:rPr lang="nl-NL" smtClean="0"/>
              <a:t>‹nr.›</a:t>
            </a:fld>
            <a:endParaRPr lang="nl-NL"/>
          </a:p>
        </p:txBody>
      </p:sp>
    </p:spTree>
    <p:extLst>
      <p:ext uri="{BB962C8B-B14F-4D97-AF65-F5344CB8AC3E}">
        <p14:creationId xmlns:p14="http://schemas.microsoft.com/office/powerpoint/2010/main" val="14115187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D7031E-9A57-C448-850C-D3F274574048}" type="datetimeFigureOut">
              <a:rPr lang="nl-NL" smtClean="0"/>
              <a:t>5-3-2026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652D38-649F-2742-B8D4-CEFE19811428}" type="slidenum">
              <a:rPr lang="nl-NL" smtClean="0"/>
              <a:t>‹nr.›</a:t>
            </a:fld>
            <a:endParaRPr lang="nl-NL"/>
          </a:p>
        </p:txBody>
      </p:sp>
    </p:spTree>
    <p:extLst>
      <p:ext uri="{BB962C8B-B14F-4D97-AF65-F5344CB8AC3E}">
        <p14:creationId xmlns:p14="http://schemas.microsoft.com/office/powerpoint/2010/main" val="1395457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8E652D38-649F-2742-B8D4-CEFE19811428}" type="slidenum">
              <a:rPr lang="nl-NL" smtClean="0"/>
              <a:t>3</a:t>
            </a:fld>
            <a:endParaRPr lang="nl-NL"/>
          </a:p>
        </p:txBody>
      </p:sp>
    </p:spTree>
    <p:extLst>
      <p:ext uri="{BB962C8B-B14F-4D97-AF65-F5344CB8AC3E}">
        <p14:creationId xmlns:p14="http://schemas.microsoft.com/office/powerpoint/2010/main" val="3843914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8E652D38-649F-2742-B8D4-CEFE19811428}" type="slidenum">
              <a:rPr lang="nl-NL" smtClean="0"/>
              <a:t>4</a:t>
            </a:fld>
            <a:endParaRPr lang="nl-NL"/>
          </a:p>
        </p:txBody>
      </p:sp>
    </p:spTree>
    <p:extLst>
      <p:ext uri="{BB962C8B-B14F-4D97-AF65-F5344CB8AC3E}">
        <p14:creationId xmlns:p14="http://schemas.microsoft.com/office/powerpoint/2010/main" val="5987109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8E652D38-649F-2742-B8D4-CEFE19811428}" type="slidenum">
              <a:rPr lang="nl-NL" smtClean="0"/>
              <a:t>5</a:t>
            </a:fld>
            <a:endParaRPr lang="nl-NL"/>
          </a:p>
        </p:txBody>
      </p:sp>
    </p:spTree>
    <p:extLst>
      <p:ext uri="{BB962C8B-B14F-4D97-AF65-F5344CB8AC3E}">
        <p14:creationId xmlns:p14="http://schemas.microsoft.com/office/powerpoint/2010/main" val="10538103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8E652D38-649F-2742-B8D4-CEFE19811428}" type="slidenum">
              <a:rPr lang="nl-NL" smtClean="0"/>
              <a:t>7</a:t>
            </a:fld>
            <a:endParaRPr lang="nl-NL"/>
          </a:p>
        </p:txBody>
      </p:sp>
    </p:spTree>
    <p:extLst>
      <p:ext uri="{BB962C8B-B14F-4D97-AF65-F5344CB8AC3E}">
        <p14:creationId xmlns:p14="http://schemas.microsoft.com/office/powerpoint/2010/main" val="461351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8E652D38-649F-2742-B8D4-CEFE19811428}" type="slidenum">
              <a:rPr lang="nl-NL" smtClean="0"/>
              <a:t>8</a:t>
            </a:fld>
            <a:endParaRPr lang="nl-NL"/>
          </a:p>
        </p:txBody>
      </p:sp>
    </p:spTree>
    <p:extLst>
      <p:ext uri="{BB962C8B-B14F-4D97-AF65-F5344CB8AC3E}">
        <p14:creationId xmlns:p14="http://schemas.microsoft.com/office/powerpoint/2010/main" val="22766673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8E652D38-649F-2742-B8D4-CEFE19811428}" type="slidenum">
              <a:rPr lang="nl-NL" smtClean="0"/>
              <a:t>9</a:t>
            </a:fld>
            <a:endParaRPr lang="nl-NL"/>
          </a:p>
        </p:txBody>
      </p:sp>
    </p:spTree>
    <p:extLst>
      <p:ext uri="{BB962C8B-B14F-4D97-AF65-F5344CB8AC3E}">
        <p14:creationId xmlns:p14="http://schemas.microsoft.com/office/powerpoint/2010/main" val="9022401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8E652D38-649F-2742-B8D4-CEFE19811428}" type="slidenum">
              <a:rPr lang="nl-NL" smtClean="0"/>
              <a:t>10</a:t>
            </a:fld>
            <a:endParaRPr lang="nl-NL"/>
          </a:p>
        </p:txBody>
      </p:sp>
    </p:spTree>
    <p:extLst>
      <p:ext uri="{BB962C8B-B14F-4D97-AF65-F5344CB8AC3E}">
        <p14:creationId xmlns:p14="http://schemas.microsoft.com/office/powerpoint/2010/main" val="29161234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5DA68C-B640-3397-3F93-6E0C7D7AF18B}"/>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BD135AD5-B7B0-4A4A-E105-32B259F69F2B}"/>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C658DDD1-6D1B-B8AB-195E-96657D5B912E}"/>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CAA7FE24-E735-BE05-78F6-DC51701968A8}"/>
              </a:ext>
            </a:extLst>
          </p:cNvPr>
          <p:cNvSpPr>
            <a:spLocks noGrp="1"/>
          </p:cNvSpPr>
          <p:nvPr>
            <p:ph type="sldNum" sz="quarter" idx="5"/>
          </p:nvPr>
        </p:nvSpPr>
        <p:spPr/>
        <p:txBody>
          <a:bodyPr/>
          <a:lstStyle/>
          <a:p>
            <a:fld id="{8E652D38-649F-2742-B8D4-CEFE19811428}" type="slidenum">
              <a:rPr lang="nl-NL" smtClean="0"/>
              <a:t>11</a:t>
            </a:fld>
            <a:endParaRPr lang="nl-NL"/>
          </a:p>
        </p:txBody>
      </p:sp>
    </p:spTree>
    <p:extLst>
      <p:ext uri="{BB962C8B-B14F-4D97-AF65-F5344CB8AC3E}">
        <p14:creationId xmlns:p14="http://schemas.microsoft.com/office/powerpoint/2010/main" val="31936678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A16532-9818-449C-BBED-08526F6D39E4}"/>
              </a:ext>
            </a:extLst>
          </p:cNvPr>
          <p:cNvSpPr>
            <a:spLocks noGrp="1"/>
          </p:cNvSpPr>
          <p:nvPr>
            <p:ph type="ctrTitle"/>
          </p:nvPr>
        </p:nvSpPr>
        <p:spPr>
          <a:xfrm>
            <a:off x="1524000" y="1122363"/>
            <a:ext cx="9144000" cy="2387600"/>
          </a:xfrm>
        </p:spPr>
        <p:txBody>
          <a:bodyPr anchor="b"/>
          <a:lstStyle>
            <a:lvl1pPr algn="ctr">
              <a:defRPr sz="6000">
                <a:latin typeface="Effra" panose="02000506080000020004" pitchFamily="2" charset="0"/>
              </a:defRPr>
            </a:lvl1pPr>
          </a:lstStyle>
          <a:p>
            <a:r>
              <a:rPr lang="nl-NL" dirty="0"/>
              <a:t>Klik om stijl te bewerken</a:t>
            </a:r>
          </a:p>
        </p:txBody>
      </p:sp>
      <p:sp>
        <p:nvSpPr>
          <p:cNvPr id="3" name="Ondertitel 2">
            <a:extLst>
              <a:ext uri="{FF2B5EF4-FFF2-40B4-BE49-F238E27FC236}">
                <a16:creationId xmlns:a16="http://schemas.microsoft.com/office/drawing/2014/main" id="{9463242A-2615-4F97-A11E-94A966350A8E}"/>
              </a:ext>
            </a:extLst>
          </p:cNvPr>
          <p:cNvSpPr>
            <a:spLocks noGrp="1"/>
          </p:cNvSpPr>
          <p:nvPr>
            <p:ph type="subTitle" idx="1"/>
          </p:nvPr>
        </p:nvSpPr>
        <p:spPr>
          <a:xfrm>
            <a:off x="1524000" y="3602038"/>
            <a:ext cx="9144000" cy="1655762"/>
          </a:xfrm>
        </p:spPr>
        <p:txBody>
          <a:bodyPr/>
          <a:lstStyle>
            <a:lvl1pPr marL="0" indent="0" algn="ctr">
              <a:buNone/>
              <a:defRPr sz="2400">
                <a:latin typeface="Effra" panose="0200050608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Klikken om de ondertitelstijl van het model te bewerken</a:t>
            </a:r>
          </a:p>
        </p:txBody>
      </p:sp>
      <p:sp>
        <p:nvSpPr>
          <p:cNvPr id="4" name="Tijdelijke aanduiding voor datum 3">
            <a:extLst>
              <a:ext uri="{FF2B5EF4-FFF2-40B4-BE49-F238E27FC236}">
                <a16:creationId xmlns:a16="http://schemas.microsoft.com/office/drawing/2014/main" id="{15E9F262-EB07-43B2-88DC-05B892E33AFC}"/>
              </a:ext>
            </a:extLst>
          </p:cNvPr>
          <p:cNvSpPr>
            <a:spLocks noGrp="1"/>
          </p:cNvSpPr>
          <p:nvPr>
            <p:ph type="dt" sz="half" idx="10"/>
          </p:nvPr>
        </p:nvSpPr>
        <p:spPr/>
        <p:txBody>
          <a:bodyPr/>
          <a:lstStyle/>
          <a:p>
            <a:fld id="{62F1A354-3FB0-4CC8-B645-49C2B3C12A52}" type="datetimeFigureOut">
              <a:rPr lang="nl-NL" smtClean="0"/>
              <a:t>5-3-2026</a:t>
            </a:fld>
            <a:endParaRPr lang="nl-NL"/>
          </a:p>
        </p:txBody>
      </p:sp>
      <p:sp>
        <p:nvSpPr>
          <p:cNvPr id="5" name="Tijdelijke aanduiding voor voettekst 4">
            <a:extLst>
              <a:ext uri="{FF2B5EF4-FFF2-40B4-BE49-F238E27FC236}">
                <a16:creationId xmlns:a16="http://schemas.microsoft.com/office/drawing/2014/main" id="{02D8B6FF-B399-4E0B-8ED4-26E5D0DB877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0C3B986-4732-4AEA-80AF-896F199945E2}"/>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193480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88A08F-AB43-4BF9-ABCB-DF7281450347}"/>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C54D7517-DEA0-4D82-8F5B-C554F4BA1D90}"/>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29AA1E5-D26E-4914-8646-464C46527DFF}"/>
              </a:ext>
            </a:extLst>
          </p:cNvPr>
          <p:cNvSpPr>
            <a:spLocks noGrp="1"/>
          </p:cNvSpPr>
          <p:nvPr>
            <p:ph type="dt" sz="half" idx="10"/>
          </p:nvPr>
        </p:nvSpPr>
        <p:spPr/>
        <p:txBody>
          <a:bodyPr/>
          <a:lstStyle/>
          <a:p>
            <a:fld id="{62F1A354-3FB0-4CC8-B645-49C2B3C12A52}" type="datetimeFigureOut">
              <a:rPr lang="nl-NL" smtClean="0"/>
              <a:t>5-3-2026</a:t>
            </a:fld>
            <a:endParaRPr lang="nl-NL"/>
          </a:p>
        </p:txBody>
      </p:sp>
      <p:sp>
        <p:nvSpPr>
          <p:cNvPr id="5" name="Tijdelijke aanduiding voor voettekst 4">
            <a:extLst>
              <a:ext uri="{FF2B5EF4-FFF2-40B4-BE49-F238E27FC236}">
                <a16:creationId xmlns:a16="http://schemas.microsoft.com/office/drawing/2014/main" id="{CADCE312-5144-4421-865F-22EC8FA7210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171D65C-570E-40AE-844D-07BD851AA43B}"/>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512128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8C5DC912-268B-443F-B9BC-CF4D0BC94F6C}"/>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256E0DDD-8AEF-43CB-82CF-69189EB37A5E}"/>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7E25A30-79F0-44B1-9228-A1CBA9740BE8}"/>
              </a:ext>
            </a:extLst>
          </p:cNvPr>
          <p:cNvSpPr>
            <a:spLocks noGrp="1"/>
          </p:cNvSpPr>
          <p:nvPr>
            <p:ph type="dt" sz="half" idx="10"/>
          </p:nvPr>
        </p:nvSpPr>
        <p:spPr/>
        <p:txBody>
          <a:bodyPr/>
          <a:lstStyle/>
          <a:p>
            <a:fld id="{62F1A354-3FB0-4CC8-B645-49C2B3C12A52}" type="datetimeFigureOut">
              <a:rPr lang="nl-NL" smtClean="0"/>
              <a:t>5-3-2026</a:t>
            </a:fld>
            <a:endParaRPr lang="nl-NL"/>
          </a:p>
        </p:txBody>
      </p:sp>
      <p:sp>
        <p:nvSpPr>
          <p:cNvPr id="5" name="Tijdelijke aanduiding voor voettekst 4">
            <a:extLst>
              <a:ext uri="{FF2B5EF4-FFF2-40B4-BE49-F238E27FC236}">
                <a16:creationId xmlns:a16="http://schemas.microsoft.com/office/drawing/2014/main" id="{564B8293-F539-4212-8950-B07F9BEA3BC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3D65D48-E244-438B-9FDD-B6053753560B}"/>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1786759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FA6E03-AFFA-425F-B098-FB39FD93D95E}"/>
              </a:ext>
            </a:extLst>
          </p:cNvPr>
          <p:cNvSpPr>
            <a:spLocks noGrp="1"/>
          </p:cNvSpPr>
          <p:nvPr>
            <p:ph type="title"/>
          </p:nvPr>
        </p:nvSpPr>
        <p:spPr/>
        <p:txBody>
          <a:bodyPr/>
          <a:lstStyle>
            <a:lvl1pPr>
              <a:defRPr>
                <a:latin typeface="Effra" panose="02000506080000020004" pitchFamily="2" charset="0"/>
              </a:defRPr>
            </a:lvl1pPr>
          </a:lstStyle>
          <a:p>
            <a:r>
              <a:rPr lang="nl-NL" dirty="0"/>
              <a:t>Klik om stijl te bewerken</a:t>
            </a:r>
          </a:p>
        </p:txBody>
      </p:sp>
      <p:sp>
        <p:nvSpPr>
          <p:cNvPr id="3" name="Tijdelijke aanduiding voor inhoud 2">
            <a:extLst>
              <a:ext uri="{FF2B5EF4-FFF2-40B4-BE49-F238E27FC236}">
                <a16:creationId xmlns:a16="http://schemas.microsoft.com/office/drawing/2014/main" id="{F4FF8226-A94B-48C7-8AF1-4AC47F024929}"/>
              </a:ext>
            </a:extLst>
          </p:cNvPr>
          <p:cNvSpPr>
            <a:spLocks noGrp="1"/>
          </p:cNvSpPr>
          <p:nvPr>
            <p:ph idx="1"/>
          </p:nvPr>
        </p:nvSpPr>
        <p:spPr/>
        <p:txBody>
          <a:bodyPr/>
          <a:lstStyle>
            <a:lvl1pPr>
              <a:defRPr>
                <a:latin typeface="Effra" panose="02000506080000020004" pitchFamily="2" charset="0"/>
              </a:defRPr>
            </a:lvl1pPr>
            <a:lvl2pPr>
              <a:defRPr>
                <a:latin typeface="Effra" panose="02000506080000020004" pitchFamily="2" charset="0"/>
              </a:defRPr>
            </a:lvl2pPr>
            <a:lvl3pPr>
              <a:defRPr>
                <a:latin typeface="Effra" panose="02000506080000020004" pitchFamily="2" charset="0"/>
              </a:defRPr>
            </a:lvl3pPr>
            <a:lvl4pPr>
              <a:defRPr>
                <a:latin typeface="Effra" panose="02000506080000020004" pitchFamily="2" charset="0"/>
              </a:defRPr>
            </a:lvl4pPr>
            <a:lvl5pPr>
              <a:defRPr>
                <a:latin typeface="Effra" panose="02000506080000020004" pitchFamily="2" charset="0"/>
              </a:defRPr>
            </a:lvl5p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datum 3">
            <a:extLst>
              <a:ext uri="{FF2B5EF4-FFF2-40B4-BE49-F238E27FC236}">
                <a16:creationId xmlns:a16="http://schemas.microsoft.com/office/drawing/2014/main" id="{B71A6391-A82D-4E67-B394-7F606DBCF29B}"/>
              </a:ext>
            </a:extLst>
          </p:cNvPr>
          <p:cNvSpPr>
            <a:spLocks noGrp="1"/>
          </p:cNvSpPr>
          <p:nvPr>
            <p:ph type="dt" sz="half" idx="10"/>
          </p:nvPr>
        </p:nvSpPr>
        <p:spPr/>
        <p:txBody>
          <a:bodyPr/>
          <a:lstStyle/>
          <a:p>
            <a:fld id="{62F1A354-3FB0-4CC8-B645-49C2B3C12A52}" type="datetimeFigureOut">
              <a:rPr lang="nl-NL" smtClean="0"/>
              <a:t>5-3-2026</a:t>
            </a:fld>
            <a:endParaRPr lang="nl-NL"/>
          </a:p>
        </p:txBody>
      </p:sp>
      <p:sp>
        <p:nvSpPr>
          <p:cNvPr id="5" name="Tijdelijke aanduiding voor voettekst 4">
            <a:extLst>
              <a:ext uri="{FF2B5EF4-FFF2-40B4-BE49-F238E27FC236}">
                <a16:creationId xmlns:a16="http://schemas.microsoft.com/office/drawing/2014/main" id="{BD4E7E76-91FC-48CD-9CF9-AEC6DFF8722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37FE3BF-0F76-43E2-B69A-C702BD8945FA}"/>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327066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5EAD74-2CDD-40DF-8F72-C4AC0AE0E195}"/>
              </a:ext>
            </a:extLst>
          </p:cNvPr>
          <p:cNvSpPr>
            <a:spLocks noGrp="1"/>
          </p:cNvSpPr>
          <p:nvPr>
            <p:ph type="title"/>
          </p:nvPr>
        </p:nvSpPr>
        <p:spPr>
          <a:xfrm>
            <a:off x="831850" y="1709738"/>
            <a:ext cx="10515600" cy="2852737"/>
          </a:xfrm>
        </p:spPr>
        <p:txBody>
          <a:bodyPr anchor="b"/>
          <a:lstStyle>
            <a:lvl1pPr>
              <a:defRPr sz="6000">
                <a:latin typeface="Effra" panose="02000506080000020004" pitchFamily="2" charset="0"/>
              </a:defRPr>
            </a:lvl1pPr>
          </a:lstStyle>
          <a:p>
            <a:r>
              <a:rPr lang="nl-NL" dirty="0"/>
              <a:t>Klik om stijl te bewerken</a:t>
            </a:r>
          </a:p>
        </p:txBody>
      </p:sp>
      <p:sp>
        <p:nvSpPr>
          <p:cNvPr id="3" name="Tijdelijke aanduiding voor tekst 2">
            <a:extLst>
              <a:ext uri="{FF2B5EF4-FFF2-40B4-BE49-F238E27FC236}">
                <a16:creationId xmlns:a16="http://schemas.microsoft.com/office/drawing/2014/main" id="{62587472-0929-4D17-9131-B70CAFCFA6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Effra" panose="02000506080000020004"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dirty="0"/>
              <a:t>Klikken om de tekststijl van het model te bewerken</a:t>
            </a:r>
          </a:p>
        </p:txBody>
      </p:sp>
      <p:sp>
        <p:nvSpPr>
          <p:cNvPr id="4" name="Tijdelijke aanduiding voor datum 3">
            <a:extLst>
              <a:ext uri="{FF2B5EF4-FFF2-40B4-BE49-F238E27FC236}">
                <a16:creationId xmlns:a16="http://schemas.microsoft.com/office/drawing/2014/main" id="{74B91DB2-2E4D-407A-8504-0B1EB58A4881}"/>
              </a:ext>
            </a:extLst>
          </p:cNvPr>
          <p:cNvSpPr>
            <a:spLocks noGrp="1"/>
          </p:cNvSpPr>
          <p:nvPr>
            <p:ph type="dt" sz="half" idx="10"/>
          </p:nvPr>
        </p:nvSpPr>
        <p:spPr/>
        <p:txBody>
          <a:bodyPr/>
          <a:lstStyle/>
          <a:p>
            <a:fld id="{62F1A354-3FB0-4CC8-B645-49C2B3C12A52}" type="datetimeFigureOut">
              <a:rPr lang="nl-NL" smtClean="0"/>
              <a:t>5-3-2026</a:t>
            </a:fld>
            <a:endParaRPr lang="nl-NL"/>
          </a:p>
        </p:txBody>
      </p:sp>
      <p:sp>
        <p:nvSpPr>
          <p:cNvPr id="5" name="Tijdelijke aanduiding voor voettekst 4">
            <a:extLst>
              <a:ext uri="{FF2B5EF4-FFF2-40B4-BE49-F238E27FC236}">
                <a16:creationId xmlns:a16="http://schemas.microsoft.com/office/drawing/2014/main" id="{4EFC3C07-E487-4540-A5AD-44E4EFE9DF2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24D2E6F-378F-42BF-9704-54E14330BB21}"/>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488676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043E02-C82F-41CD-BAE9-5C223CEC271F}"/>
              </a:ext>
            </a:extLst>
          </p:cNvPr>
          <p:cNvSpPr>
            <a:spLocks noGrp="1"/>
          </p:cNvSpPr>
          <p:nvPr>
            <p:ph type="title"/>
          </p:nvPr>
        </p:nvSpPr>
        <p:spPr/>
        <p:txBody>
          <a:bodyPr/>
          <a:lstStyle>
            <a:lvl1pPr>
              <a:defRPr>
                <a:latin typeface="Effra" panose="02000506080000020004" pitchFamily="2" charset="0"/>
              </a:defRPr>
            </a:lvl1pPr>
          </a:lstStyle>
          <a:p>
            <a:r>
              <a:rPr lang="nl-NL" dirty="0"/>
              <a:t>Klik om stijl te bewerken</a:t>
            </a:r>
          </a:p>
        </p:txBody>
      </p:sp>
      <p:sp>
        <p:nvSpPr>
          <p:cNvPr id="3" name="Tijdelijke aanduiding voor inhoud 2">
            <a:extLst>
              <a:ext uri="{FF2B5EF4-FFF2-40B4-BE49-F238E27FC236}">
                <a16:creationId xmlns:a16="http://schemas.microsoft.com/office/drawing/2014/main" id="{5B6D60E5-ACB5-416B-A731-E8CE59B3D01E}"/>
              </a:ext>
            </a:extLst>
          </p:cNvPr>
          <p:cNvSpPr>
            <a:spLocks noGrp="1"/>
          </p:cNvSpPr>
          <p:nvPr>
            <p:ph sz="half" idx="1"/>
          </p:nvPr>
        </p:nvSpPr>
        <p:spPr>
          <a:xfrm>
            <a:off x="838200" y="1825625"/>
            <a:ext cx="5181600" cy="4351338"/>
          </a:xfrm>
        </p:spPr>
        <p:txBody>
          <a:bodyPr/>
          <a:lstStyle>
            <a:lvl1pPr>
              <a:defRPr>
                <a:latin typeface="Effra" panose="02000506080000020004" pitchFamily="2" charset="0"/>
              </a:defRPr>
            </a:lvl1pPr>
            <a:lvl2pPr>
              <a:defRPr>
                <a:latin typeface="Effra" panose="02000506080000020004" pitchFamily="2" charset="0"/>
              </a:defRPr>
            </a:lvl2pPr>
            <a:lvl3pPr>
              <a:defRPr>
                <a:latin typeface="Effra" panose="02000506080000020004" pitchFamily="2" charset="0"/>
              </a:defRPr>
            </a:lvl3pPr>
            <a:lvl4pPr>
              <a:defRPr>
                <a:latin typeface="Effra" panose="02000506080000020004" pitchFamily="2" charset="0"/>
              </a:defRPr>
            </a:lvl4pPr>
            <a:lvl5pPr>
              <a:defRPr>
                <a:latin typeface="Effra" panose="02000506080000020004" pitchFamily="2" charset="0"/>
              </a:defRPr>
            </a:lvl5p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inhoud 3">
            <a:extLst>
              <a:ext uri="{FF2B5EF4-FFF2-40B4-BE49-F238E27FC236}">
                <a16:creationId xmlns:a16="http://schemas.microsoft.com/office/drawing/2014/main" id="{BB093461-9CE4-41B0-918C-FDF23FE09891}"/>
              </a:ext>
            </a:extLst>
          </p:cNvPr>
          <p:cNvSpPr>
            <a:spLocks noGrp="1"/>
          </p:cNvSpPr>
          <p:nvPr>
            <p:ph sz="half" idx="2"/>
          </p:nvPr>
        </p:nvSpPr>
        <p:spPr>
          <a:xfrm>
            <a:off x="6172200" y="1825625"/>
            <a:ext cx="5181600" cy="4351338"/>
          </a:xfrm>
        </p:spPr>
        <p:txBody>
          <a:bodyPr/>
          <a:lstStyle>
            <a:lvl1pPr>
              <a:defRPr>
                <a:latin typeface="Effra" panose="02000506080000020004" pitchFamily="2" charset="0"/>
              </a:defRPr>
            </a:lvl1pPr>
            <a:lvl2pPr>
              <a:defRPr>
                <a:latin typeface="Effra" panose="02000506080000020004" pitchFamily="2" charset="0"/>
              </a:defRPr>
            </a:lvl2pPr>
            <a:lvl3pPr>
              <a:defRPr>
                <a:latin typeface="Effra" panose="02000506080000020004" pitchFamily="2" charset="0"/>
              </a:defRPr>
            </a:lvl3pPr>
            <a:lvl4pPr>
              <a:defRPr>
                <a:latin typeface="Effra" panose="02000506080000020004" pitchFamily="2" charset="0"/>
              </a:defRPr>
            </a:lvl4pPr>
            <a:lvl5pPr>
              <a:defRPr>
                <a:latin typeface="Effra" panose="02000506080000020004" pitchFamily="2" charset="0"/>
              </a:defRPr>
            </a:lvl5p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5" name="Tijdelijke aanduiding voor datum 4">
            <a:extLst>
              <a:ext uri="{FF2B5EF4-FFF2-40B4-BE49-F238E27FC236}">
                <a16:creationId xmlns:a16="http://schemas.microsoft.com/office/drawing/2014/main" id="{B0B89E1E-F0DD-406E-9EB8-4D940AB94AFD}"/>
              </a:ext>
            </a:extLst>
          </p:cNvPr>
          <p:cNvSpPr>
            <a:spLocks noGrp="1"/>
          </p:cNvSpPr>
          <p:nvPr>
            <p:ph type="dt" sz="half" idx="10"/>
          </p:nvPr>
        </p:nvSpPr>
        <p:spPr/>
        <p:txBody>
          <a:bodyPr/>
          <a:lstStyle/>
          <a:p>
            <a:fld id="{62F1A354-3FB0-4CC8-B645-49C2B3C12A52}" type="datetimeFigureOut">
              <a:rPr lang="nl-NL" smtClean="0"/>
              <a:t>5-3-2026</a:t>
            </a:fld>
            <a:endParaRPr lang="nl-NL"/>
          </a:p>
        </p:txBody>
      </p:sp>
      <p:sp>
        <p:nvSpPr>
          <p:cNvPr id="6" name="Tijdelijke aanduiding voor voettekst 5">
            <a:extLst>
              <a:ext uri="{FF2B5EF4-FFF2-40B4-BE49-F238E27FC236}">
                <a16:creationId xmlns:a16="http://schemas.microsoft.com/office/drawing/2014/main" id="{1C72E9F9-4F52-447E-AA38-9875ED6F40C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E4285A2-C79D-47EA-85DB-0F023340D7DC}"/>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943136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9EA1EB-721B-400E-B08B-7D893270D33C}"/>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CA50D914-35D0-4489-9795-CB4436BB5B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C589AC21-009F-4592-8910-B01CEB399DA9}"/>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D8A7AB2D-1827-447E-B676-9A6C4B6D37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2DC2F668-681E-4E87-989B-4AA975ED1BE6}"/>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183E1523-49C2-490E-8422-677462869AFD}"/>
              </a:ext>
            </a:extLst>
          </p:cNvPr>
          <p:cNvSpPr>
            <a:spLocks noGrp="1"/>
          </p:cNvSpPr>
          <p:nvPr>
            <p:ph type="dt" sz="half" idx="10"/>
          </p:nvPr>
        </p:nvSpPr>
        <p:spPr/>
        <p:txBody>
          <a:bodyPr/>
          <a:lstStyle/>
          <a:p>
            <a:fld id="{62F1A354-3FB0-4CC8-B645-49C2B3C12A52}" type="datetimeFigureOut">
              <a:rPr lang="nl-NL" smtClean="0"/>
              <a:t>5-3-2026</a:t>
            </a:fld>
            <a:endParaRPr lang="nl-NL"/>
          </a:p>
        </p:txBody>
      </p:sp>
      <p:sp>
        <p:nvSpPr>
          <p:cNvPr id="8" name="Tijdelijke aanduiding voor voettekst 7">
            <a:extLst>
              <a:ext uri="{FF2B5EF4-FFF2-40B4-BE49-F238E27FC236}">
                <a16:creationId xmlns:a16="http://schemas.microsoft.com/office/drawing/2014/main" id="{B7F313EA-A5EE-45CD-9584-E4A6F00168F4}"/>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366FC7E7-2703-4ED7-930F-C183914BCB16}"/>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3217546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DB9EC8-E329-49B0-96C5-15C780C9F55C}"/>
              </a:ext>
            </a:extLst>
          </p:cNvPr>
          <p:cNvSpPr>
            <a:spLocks noGrp="1"/>
          </p:cNvSpPr>
          <p:nvPr>
            <p:ph type="title"/>
          </p:nvPr>
        </p:nvSpPr>
        <p:spPr/>
        <p:txBody>
          <a:bodyPr/>
          <a:lstStyle>
            <a:lvl1pPr>
              <a:defRPr>
                <a:latin typeface="Effra" panose="02000506080000020004" pitchFamily="2" charset="0"/>
              </a:defRPr>
            </a:lvl1pPr>
          </a:lstStyle>
          <a:p>
            <a:r>
              <a:rPr lang="nl-NL" dirty="0"/>
              <a:t>Klik om stijl te bewerken</a:t>
            </a:r>
          </a:p>
        </p:txBody>
      </p:sp>
      <p:sp>
        <p:nvSpPr>
          <p:cNvPr id="3" name="Tijdelijke aanduiding voor datum 2">
            <a:extLst>
              <a:ext uri="{FF2B5EF4-FFF2-40B4-BE49-F238E27FC236}">
                <a16:creationId xmlns:a16="http://schemas.microsoft.com/office/drawing/2014/main" id="{2AC0B8A5-B9F4-41D2-9F15-91132771BAEE}"/>
              </a:ext>
            </a:extLst>
          </p:cNvPr>
          <p:cNvSpPr>
            <a:spLocks noGrp="1"/>
          </p:cNvSpPr>
          <p:nvPr>
            <p:ph type="dt" sz="half" idx="10"/>
          </p:nvPr>
        </p:nvSpPr>
        <p:spPr/>
        <p:txBody>
          <a:bodyPr/>
          <a:lstStyle/>
          <a:p>
            <a:fld id="{62F1A354-3FB0-4CC8-B645-49C2B3C12A52}" type="datetimeFigureOut">
              <a:rPr lang="nl-NL" smtClean="0"/>
              <a:t>5-3-2026</a:t>
            </a:fld>
            <a:endParaRPr lang="nl-NL"/>
          </a:p>
        </p:txBody>
      </p:sp>
      <p:sp>
        <p:nvSpPr>
          <p:cNvPr id="4" name="Tijdelijke aanduiding voor voettekst 3">
            <a:extLst>
              <a:ext uri="{FF2B5EF4-FFF2-40B4-BE49-F238E27FC236}">
                <a16:creationId xmlns:a16="http://schemas.microsoft.com/office/drawing/2014/main" id="{58CD471B-B34B-4B87-8D11-D9E79E75E21C}"/>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F58913C3-42D3-4DD9-BCD8-EA9B39476E03}"/>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2936944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32BA6AF2-1E6B-4E7D-838B-9F727C46A529}"/>
              </a:ext>
            </a:extLst>
          </p:cNvPr>
          <p:cNvSpPr>
            <a:spLocks noGrp="1"/>
          </p:cNvSpPr>
          <p:nvPr>
            <p:ph type="dt" sz="half" idx="10"/>
          </p:nvPr>
        </p:nvSpPr>
        <p:spPr/>
        <p:txBody>
          <a:bodyPr/>
          <a:lstStyle/>
          <a:p>
            <a:fld id="{62F1A354-3FB0-4CC8-B645-49C2B3C12A52}" type="datetimeFigureOut">
              <a:rPr lang="nl-NL" smtClean="0"/>
              <a:t>5-3-2026</a:t>
            </a:fld>
            <a:endParaRPr lang="nl-NL"/>
          </a:p>
        </p:txBody>
      </p:sp>
      <p:sp>
        <p:nvSpPr>
          <p:cNvPr id="3" name="Tijdelijke aanduiding voor voettekst 2">
            <a:extLst>
              <a:ext uri="{FF2B5EF4-FFF2-40B4-BE49-F238E27FC236}">
                <a16:creationId xmlns:a16="http://schemas.microsoft.com/office/drawing/2014/main" id="{A2D9A554-7E04-4CC9-BC8D-E4FCBE087AF9}"/>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872587F0-B060-4089-BC0C-38B7F4ED2D6F}"/>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1448589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73D095-28D1-4082-9343-982A787C44FC}"/>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39E2AF4C-6BC3-408A-BFF2-40FAB6D47B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6B1FFA66-174F-435A-B03E-65596F4D87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03A7C9ED-7211-4CC3-893A-1F4846496191}"/>
              </a:ext>
            </a:extLst>
          </p:cNvPr>
          <p:cNvSpPr>
            <a:spLocks noGrp="1"/>
          </p:cNvSpPr>
          <p:nvPr>
            <p:ph type="dt" sz="half" idx="10"/>
          </p:nvPr>
        </p:nvSpPr>
        <p:spPr/>
        <p:txBody>
          <a:bodyPr/>
          <a:lstStyle/>
          <a:p>
            <a:fld id="{62F1A354-3FB0-4CC8-B645-49C2B3C12A52}" type="datetimeFigureOut">
              <a:rPr lang="nl-NL" smtClean="0"/>
              <a:t>5-3-2026</a:t>
            </a:fld>
            <a:endParaRPr lang="nl-NL"/>
          </a:p>
        </p:txBody>
      </p:sp>
      <p:sp>
        <p:nvSpPr>
          <p:cNvPr id="6" name="Tijdelijke aanduiding voor voettekst 5">
            <a:extLst>
              <a:ext uri="{FF2B5EF4-FFF2-40B4-BE49-F238E27FC236}">
                <a16:creationId xmlns:a16="http://schemas.microsoft.com/office/drawing/2014/main" id="{96C2FC4F-FFD1-4CBD-B998-4E116A3325C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77A224E-FDE5-4965-96F4-99B33E96CB0F}"/>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3348366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86E5F3-161B-49B4-97B0-6B58F942C76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427190D5-4E8C-4C83-81D5-12BC427841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970DCF37-7B0B-4111-AA33-65BE4E98DB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F54AF457-ACD4-47DA-9E73-F79C09BEA664}"/>
              </a:ext>
            </a:extLst>
          </p:cNvPr>
          <p:cNvSpPr>
            <a:spLocks noGrp="1"/>
          </p:cNvSpPr>
          <p:nvPr>
            <p:ph type="dt" sz="half" idx="10"/>
          </p:nvPr>
        </p:nvSpPr>
        <p:spPr/>
        <p:txBody>
          <a:bodyPr/>
          <a:lstStyle/>
          <a:p>
            <a:fld id="{62F1A354-3FB0-4CC8-B645-49C2B3C12A52}" type="datetimeFigureOut">
              <a:rPr lang="nl-NL" smtClean="0"/>
              <a:t>5-3-2026</a:t>
            </a:fld>
            <a:endParaRPr lang="nl-NL"/>
          </a:p>
        </p:txBody>
      </p:sp>
      <p:sp>
        <p:nvSpPr>
          <p:cNvPr id="6" name="Tijdelijke aanduiding voor voettekst 5">
            <a:extLst>
              <a:ext uri="{FF2B5EF4-FFF2-40B4-BE49-F238E27FC236}">
                <a16:creationId xmlns:a16="http://schemas.microsoft.com/office/drawing/2014/main" id="{F0E12D56-340A-4350-89C5-63E925C43D4D}"/>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4E4CB6C-2295-4554-8CA6-FA36B9FF400E}"/>
              </a:ext>
            </a:extLst>
          </p:cNvPr>
          <p:cNvSpPr>
            <a:spLocks noGrp="1"/>
          </p:cNvSpPr>
          <p:nvPr>
            <p:ph type="sldNum" sz="quarter" idx="12"/>
          </p:nvPr>
        </p:nvSpPr>
        <p:spPr/>
        <p:txBody>
          <a:bodyPr/>
          <a:lstStyle/>
          <a:p>
            <a:fld id="{092F62AD-E3BE-4C56-9B59-A1D972D61210}" type="slidenum">
              <a:rPr lang="nl-NL" smtClean="0"/>
              <a:t>‹nr.›</a:t>
            </a:fld>
            <a:endParaRPr lang="nl-NL"/>
          </a:p>
        </p:txBody>
      </p:sp>
    </p:spTree>
    <p:extLst>
      <p:ext uri="{BB962C8B-B14F-4D97-AF65-F5344CB8AC3E}">
        <p14:creationId xmlns:p14="http://schemas.microsoft.com/office/powerpoint/2010/main" val="3571185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718C4AF-DD18-4A12-916C-5ED63ED615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dirty="0"/>
              <a:t>Klik om stijl te bewerken</a:t>
            </a:r>
          </a:p>
        </p:txBody>
      </p:sp>
      <p:sp>
        <p:nvSpPr>
          <p:cNvPr id="3" name="Tijdelijke aanduiding voor tekst 2">
            <a:extLst>
              <a:ext uri="{FF2B5EF4-FFF2-40B4-BE49-F238E27FC236}">
                <a16:creationId xmlns:a16="http://schemas.microsoft.com/office/drawing/2014/main" id="{2BBC2A1E-63F8-4124-A497-7B88D04A17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83F31BF-F0B9-402C-A678-2D7704664D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F1A354-3FB0-4CC8-B645-49C2B3C12A52}" type="datetimeFigureOut">
              <a:rPr lang="nl-NL" smtClean="0"/>
              <a:t>5-3-2026</a:t>
            </a:fld>
            <a:endParaRPr lang="nl-NL"/>
          </a:p>
        </p:txBody>
      </p:sp>
      <p:sp>
        <p:nvSpPr>
          <p:cNvPr id="5" name="Tijdelijke aanduiding voor voettekst 4">
            <a:extLst>
              <a:ext uri="{FF2B5EF4-FFF2-40B4-BE49-F238E27FC236}">
                <a16:creationId xmlns:a16="http://schemas.microsoft.com/office/drawing/2014/main" id="{606F4D29-E45D-49C6-83C4-03E91840FE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31471D48-F875-42C4-BC33-FD54699928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2F62AD-E3BE-4C56-9B59-A1D972D61210}" type="slidenum">
              <a:rPr lang="nl-NL" smtClean="0"/>
              <a:t>‹nr.›</a:t>
            </a:fld>
            <a:endParaRPr lang="nl-NL"/>
          </a:p>
        </p:txBody>
      </p:sp>
    </p:spTree>
    <p:extLst>
      <p:ext uri="{BB962C8B-B14F-4D97-AF65-F5344CB8AC3E}">
        <p14:creationId xmlns:p14="http://schemas.microsoft.com/office/powerpoint/2010/main" val="24093408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128C62-FA9C-AECA-82F0-C79EF344E00D}"/>
              </a:ext>
            </a:extLst>
          </p:cNvPr>
          <p:cNvSpPr>
            <a:spLocks noGrp="1"/>
          </p:cNvSpPr>
          <p:nvPr>
            <p:ph type="title"/>
          </p:nvPr>
        </p:nvSpPr>
        <p:spPr/>
        <p:txBody>
          <a:bodyPr/>
          <a:lstStyle/>
          <a:p>
            <a:endParaRPr lang="nl-NL"/>
          </a:p>
        </p:txBody>
      </p:sp>
      <p:pic>
        <p:nvPicPr>
          <p:cNvPr id="5" name="Tijdelijke aanduiding voor inhoud 4" descr="Afbeelding met tekst&#10;&#10;Automatisch gegenereerde beschrijving">
            <a:extLst>
              <a:ext uri="{FF2B5EF4-FFF2-40B4-BE49-F238E27FC236}">
                <a16:creationId xmlns:a16="http://schemas.microsoft.com/office/drawing/2014/main" id="{C234EEC9-F4CA-265D-11F4-8D84E3D5E5B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pic>
        <p:nvPicPr>
          <p:cNvPr id="4" name="Afbeelding 3" descr="Afbeelding met tekst, schermopname, Graphics, grafische vormgeving&#10;&#10;Door AI gegenereerde inhoud is mogelijk onjuist.">
            <a:extLst>
              <a:ext uri="{FF2B5EF4-FFF2-40B4-BE49-F238E27FC236}">
                <a16:creationId xmlns:a16="http://schemas.microsoft.com/office/drawing/2014/main" id="{C1848F4C-5C84-9C5E-11E5-E01B55A3E511}"/>
              </a:ext>
            </a:extLst>
          </p:cNvPr>
          <p:cNvPicPr>
            <a:picLocks noChangeAspect="1"/>
          </p:cNvPicPr>
          <p:nvPr/>
        </p:nvPicPr>
        <p:blipFill>
          <a:blip r:embed="rId3"/>
          <a:stretch>
            <a:fillRect/>
          </a:stretch>
        </p:blipFill>
        <p:spPr>
          <a:xfrm>
            <a:off x="0" y="0"/>
            <a:ext cx="12192000" cy="6858000"/>
          </a:xfrm>
          <a:prstGeom prst="rect">
            <a:avLst/>
          </a:prstGeom>
        </p:spPr>
      </p:pic>
    </p:spTree>
    <p:extLst>
      <p:ext uri="{BB962C8B-B14F-4D97-AF65-F5344CB8AC3E}">
        <p14:creationId xmlns:p14="http://schemas.microsoft.com/office/powerpoint/2010/main" val="834827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6724F7-9566-9367-6128-EFEC05E59917}"/>
              </a:ext>
            </a:extLst>
          </p:cNvPr>
          <p:cNvSpPr>
            <a:spLocks noGrp="1"/>
          </p:cNvSpPr>
          <p:nvPr>
            <p:ph type="title"/>
          </p:nvPr>
        </p:nvSpPr>
        <p:spPr>
          <a:xfrm>
            <a:off x="739036" y="640836"/>
            <a:ext cx="10202591" cy="636820"/>
          </a:xfrm>
        </p:spPr>
        <p:txBody>
          <a:bodyPr>
            <a:noAutofit/>
          </a:bodyPr>
          <a:lstStyle/>
          <a:p>
            <a:pPr algn="ctr"/>
            <a:r>
              <a:rPr lang="nl-NL" sz="4400" dirty="0">
                <a:latin typeface="+mn-lt"/>
              </a:rPr>
              <a:t>Hoe schrijf ik een artikel? (1)</a:t>
            </a:r>
          </a:p>
        </p:txBody>
      </p:sp>
      <p:sp>
        <p:nvSpPr>
          <p:cNvPr id="4" name="Tijdelijke aanduiding voor tekst 3">
            <a:extLst>
              <a:ext uri="{FF2B5EF4-FFF2-40B4-BE49-F238E27FC236}">
                <a16:creationId xmlns:a16="http://schemas.microsoft.com/office/drawing/2014/main" id="{83EA6CDD-1778-D6F4-5671-F66F773DCDFF}"/>
              </a:ext>
            </a:extLst>
          </p:cNvPr>
          <p:cNvSpPr>
            <a:spLocks noGrp="1"/>
          </p:cNvSpPr>
          <p:nvPr>
            <p:ph type="body" sz="half" idx="2"/>
          </p:nvPr>
        </p:nvSpPr>
        <p:spPr>
          <a:xfrm>
            <a:off x="839788" y="1828800"/>
            <a:ext cx="10471215" cy="4040188"/>
          </a:xfrm>
        </p:spPr>
        <p:txBody>
          <a:bodyPr>
            <a:noAutofit/>
          </a:bodyPr>
          <a:lstStyle/>
          <a:p>
            <a:pPr marL="0" indent="0">
              <a:spcBef>
                <a:spcPts val="0"/>
              </a:spcBef>
              <a:buNone/>
            </a:pPr>
            <a:r>
              <a:rPr lang="nl-NL" sz="2000" b="0" i="0" u="none" strike="noStrike" dirty="0">
                <a:effectLst/>
                <a:cs typeface="Arial" panose="020B0604020202020204" pitchFamily="34" charset="0"/>
              </a:rPr>
              <a:t>In een artikel geef je de lezer informatie over een bepaald onderwerp. </a:t>
            </a:r>
            <a:br>
              <a:rPr lang="nl-NL" sz="2000" b="0" i="0" u="none" strike="noStrike" dirty="0">
                <a:effectLst/>
                <a:cs typeface="Arial" panose="020B0604020202020204" pitchFamily="34" charset="0"/>
              </a:rPr>
            </a:br>
            <a:endParaRPr lang="nl-NL" sz="2000" b="0" i="0" u="none" strike="noStrike" dirty="0">
              <a:effectLst/>
              <a:cs typeface="Arial" panose="020B0604020202020204" pitchFamily="34" charset="0"/>
            </a:endParaRPr>
          </a:p>
          <a:p>
            <a:pPr algn="l">
              <a:spcBef>
                <a:spcPts val="0"/>
              </a:spcBef>
            </a:pPr>
            <a:r>
              <a:rPr lang="nl-NL" sz="2000" b="1" i="0" u="none" strike="noStrike" dirty="0">
                <a:effectLst/>
                <a:cs typeface="Arial" panose="020B0604020202020204" pitchFamily="34" charset="0"/>
              </a:rPr>
              <a:t>Titel</a:t>
            </a:r>
          </a:p>
          <a:p>
            <a:pPr marL="0" indent="0" algn="l">
              <a:spcBef>
                <a:spcPts val="0"/>
              </a:spcBef>
              <a:buNone/>
            </a:pPr>
            <a:r>
              <a:rPr lang="nl-NL" sz="2000" b="0" i="0" u="none" strike="noStrike" dirty="0">
                <a:effectLst/>
                <a:cs typeface="Arial" panose="020B0604020202020204" pitchFamily="34" charset="0"/>
              </a:rPr>
              <a:t> </a:t>
            </a:r>
          </a:p>
          <a:p>
            <a:pPr algn="l">
              <a:spcBef>
                <a:spcPts val="0"/>
              </a:spcBef>
            </a:pPr>
            <a:r>
              <a:rPr lang="nl-NL" sz="2000" b="1" i="0" u="none" strike="noStrike" dirty="0">
                <a:effectLst/>
                <a:cs typeface="Arial" panose="020B0604020202020204" pitchFamily="34" charset="0"/>
              </a:rPr>
              <a:t>Inleiding: </a:t>
            </a:r>
            <a:r>
              <a:rPr lang="nl-NL" sz="2000" b="0" i="0" u="none" strike="noStrike" dirty="0">
                <a:effectLst/>
                <a:cs typeface="Arial" panose="020B0604020202020204" pitchFamily="34" charset="0"/>
              </a:rPr>
              <a:t>In de inleiding noem je het onderwerp van het artikel. Daarnaast kun je de aanleiding noemen, voorbeelden geven van het onderwerp of een anekdote vertellen over het onderwerp. </a:t>
            </a:r>
          </a:p>
          <a:p>
            <a:pPr marL="0" indent="0" algn="l">
              <a:spcBef>
                <a:spcPts val="0"/>
              </a:spcBef>
              <a:buNone/>
            </a:pPr>
            <a:r>
              <a:rPr lang="nl-NL" sz="2000" dirty="0">
                <a:cs typeface="Arial" panose="020B0604020202020204" pitchFamily="34" charset="0"/>
              </a:rPr>
              <a:t> </a:t>
            </a:r>
            <a:endParaRPr lang="nl-NL" sz="2000" b="0" i="0" u="none" strike="noStrike" dirty="0">
              <a:effectLst/>
              <a:cs typeface="Arial" panose="020B0604020202020204" pitchFamily="34" charset="0"/>
            </a:endParaRPr>
          </a:p>
          <a:p>
            <a:pPr algn="l">
              <a:spcBef>
                <a:spcPts val="0"/>
              </a:spcBef>
            </a:pPr>
            <a:r>
              <a:rPr lang="nl-NL" sz="2000" b="1" i="0" u="none" strike="noStrike" dirty="0">
                <a:effectLst/>
                <a:cs typeface="Arial" panose="020B0604020202020204" pitchFamily="34" charset="0"/>
              </a:rPr>
              <a:t>Middenstuk: </a:t>
            </a:r>
            <a:r>
              <a:rPr lang="nl-NL" sz="2000" b="0" i="0" u="none" strike="noStrike" dirty="0">
                <a:effectLst/>
                <a:cs typeface="Arial" panose="020B0604020202020204" pitchFamily="34" charset="0"/>
              </a:rPr>
              <a:t>In het middenstuk schrijf je over elk deelonderwerp één alinea. Schrijf de belangrijkste informatie over het deelonderwerp in de eerste zin. Ga op dezelfde regel verder en geef in de rest van de alinea voorbeelden of uitleg bij het deelonderwerp. Tussen de verschillende alinea’s gebruik je ook een witregel. </a:t>
            </a:r>
          </a:p>
          <a:p>
            <a:pPr marL="0" indent="0" algn="l">
              <a:spcBef>
                <a:spcPts val="0"/>
              </a:spcBef>
              <a:buNone/>
            </a:pPr>
            <a:r>
              <a:rPr lang="nl-NL" sz="2000" b="0" i="0" u="none" strike="noStrike" dirty="0">
                <a:effectLst/>
                <a:cs typeface="Arial" panose="020B0604020202020204" pitchFamily="34" charset="0"/>
              </a:rPr>
              <a:t> </a:t>
            </a:r>
          </a:p>
          <a:p>
            <a:pPr algn="l">
              <a:spcBef>
                <a:spcPts val="0"/>
              </a:spcBef>
            </a:pPr>
            <a:r>
              <a:rPr lang="nl-NL" sz="2000" b="1" i="0" u="none" strike="noStrike" dirty="0">
                <a:effectLst/>
                <a:cs typeface="Arial" panose="020B0604020202020204" pitchFamily="34" charset="0"/>
              </a:rPr>
              <a:t>Slot: </a:t>
            </a:r>
            <a:r>
              <a:rPr lang="nl-NL" sz="2000" b="0" i="0" u="none" strike="noStrike" dirty="0">
                <a:effectLst/>
                <a:cs typeface="Arial" panose="020B0604020202020204" pitchFamily="34" charset="0"/>
              </a:rPr>
              <a:t>in het slot kun je de deelonderwerpen samenvatten, een toekomstverwachting geven, een conclusie trekken of advies geven. </a:t>
            </a:r>
          </a:p>
          <a:p>
            <a:pPr marL="0" indent="0" algn="l">
              <a:spcBef>
                <a:spcPts val="0"/>
              </a:spcBef>
              <a:buNone/>
            </a:pPr>
            <a:r>
              <a:rPr lang="nl-NL" sz="2000" b="0" i="0" u="none" strike="noStrike" dirty="0">
                <a:effectLst/>
                <a:cs typeface="Arial" panose="020B0604020202020204" pitchFamily="34" charset="0"/>
              </a:rPr>
              <a:t> </a:t>
            </a:r>
          </a:p>
          <a:p>
            <a:pPr algn="l">
              <a:spcBef>
                <a:spcPts val="0"/>
              </a:spcBef>
            </a:pPr>
            <a:r>
              <a:rPr lang="nl-NL" sz="2000" b="1" i="0" u="none" strike="noStrike" dirty="0">
                <a:effectLst/>
                <a:cs typeface="Arial" panose="020B0604020202020204" pitchFamily="34" charset="0"/>
              </a:rPr>
              <a:t>Voornaam + Achternaam, Woonplaats of klas </a:t>
            </a:r>
            <a:r>
              <a:rPr lang="nl-NL" sz="2000" b="0" i="0" u="none" strike="noStrike" dirty="0">
                <a:effectLst/>
                <a:cs typeface="Arial" panose="020B0604020202020204" pitchFamily="34" charset="0"/>
              </a:rPr>
              <a:t>(ligt eraan wat er wordt gevraagd)</a:t>
            </a:r>
          </a:p>
          <a:p>
            <a:pPr marL="0" indent="0">
              <a:spcBef>
                <a:spcPts val="0"/>
              </a:spcBef>
              <a:buNone/>
            </a:pPr>
            <a:endParaRPr lang="nl-NL" sz="2000" dirty="0">
              <a:cs typeface="Arial" panose="020B0604020202020204" pitchFamily="34" charset="0"/>
            </a:endParaRPr>
          </a:p>
          <a:p>
            <a:endParaRPr lang="nl-NL" sz="2000" dirty="0">
              <a:cs typeface="Arial" panose="020B0604020202020204" pitchFamily="34" charset="0"/>
            </a:endParaRPr>
          </a:p>
        </p:txBody>
      </p:sp>
    </p:spTree>
    <p:extLst>
      <p:ext uri="{BB962C8B-B14F-4D97-AF65-F5344CB8AC3E}">
        <p14:creationId xmlns:p14="http://schemas.microsoft.com/office/powerpoint/2010/main" val="3580766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75CB1B-0650-BA98-9180-E1177A264F5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B3C0A0E-710C-54F2-F7A7-349269486842}"/>
              </a:ext>
            </a:extLst>
          </p:cNvPr>
          <p:cNvSpPr>
            <a:spLocks noGrp="1"/>
          </p:cNvSpPr>
          <p:nvPr>
            <p:ph type="title"/>
          </p:nvPr>
        </p:nvSpPr>
        <p:spPr/>
        <p:txBody>
          <a:bodyPr>
            <a:noAutofit/>
          </a:bodyPr>
          <a:lstStyle/>
          <a:p>
            <a:pPr algn="ctr"/>
            <a:r>
              <a:rPr lang="nl-NL" sz="4400" dirty="0">
                <a:latin typeface="+mn-lt"/>
              </a:rPr>
              <a:t>Hoe schrijf ik een artikel? (2)</a:t>
            </a:r>
          </a:p>
        </p:txBody>
      </p:sp>
      <p:sp>
        <p:nvSpPr>
          <p:cNvPr id="5" name="Tijdelijke aanduiding voor tekst 4">
            <a:extLst>
              <a:ext uri="{FF2B5EF4-FFF2-40B4-BE49-F238E27FC236}">
                <a16:creationId xmlns:a16="http://schemas.microsoft.com/office/drawing/2014/main" id="{B411F0BF-E857-4E70-E50D-6FF79ED04CF7}"/>
              </a:ext>
            </a:extLst>
          </p:cNvPr>
          <p:cNvSpPr>
            <a:spLocks noGrp="1"/>
          </p:cNvSpPr>
          <p:nvPr>
            <p:ph sz="half" idx="1"/>
          </p:nvPr>
        </p:nvSpPr>
        <p:spPr>
          <a:xfrm>
            <a:off x="838200" y="1327758"/>
            <a:ext cx="4610622" cy="5049187"/>
          </a:xfrm>
        </p:spPr>
        <p:txBody>
          <a:bodyPr>
            <a:noAutofit/>
          </a:bodyPr>
          <a:lstStyle/>
          <a:p>
            <a:pPr marL="0" indent="0">
              <a:lnSpc>
                <a:spcPct val="100000"/>
              </a:lnSpc>
              <a:spcBef>
                <a:spcPts val="0"/>
              </a:spcBef>
              <a:buNone/>
            </a:pPr>
            <a:r>
              <a:rPr lang="nl-NL" sz="1400" dirty="0">
                <a:latin typeface="Calibri" panose="020F0502020204030204" pitchFamily="34" charset="0"/>
                <a:ea typeface="Calibri" panose="020F0502020204030204" pitchFamily="34" charset="0"/>
                <a:cs typeface="Times New Roman" panose="02020603050405020304" pitchFamily="18" charset="0"/>
              </a:rPr>
              <a:t>Schrijf een artikel voor de nieuwsbrief van school. Gebruik daarvoor de gegevens van tekst 4. Gegevens die niet in de opdracht vermeld staan, moet je zelf bedenken. </a:t>
            </a:r>
          </a:p>
          <a:p>
            <a:pPr marL="0" indent="0">
              <a:lnSpc>
                <a:spcPct val="100000"/>
              </a:lnSpc>
              <a:spcBef>
                <a:spcPts val="0"/>
              </a:spcBef>
              <a:buNone/>
            </a:pPr>
            <a:endParaRPr lang="nl-NL" sz="1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0000"/>
              </a:lnSpc>
              <a:spcBef>
                <a:spcPts val="0"/>
              </a:spcBef>
              <a:buNone/>
            </a:pPr>
            <a:r>
              <a:rPr lang="nl-NL" sz="1400" dirty="0">
                <a:latin typeface="Calibri" panose="020F0502020204030204" pitchFamily="34" charset="0"/>
                <a:ea typeface="Calibri" panose="020F0502020204030204" pitchFamily="34" charset="0"/>
                <a:cs typeface="Times New Roman" panose="02020603050405020304" pitchFamily="18" charset="0"/>
              </a:rPr>
              <a:t>Besteed in jouw artikel aandacht aan de volgende punten:</a:t>
            </a:r>
          </a:p>
          <a:p>
            <a:pPr marL="0" indent="0">
              <a:lnSpc>
                <a:spcPct val="100000"/>
              </a:lnSpc>
              <a:spcBef>
                <a:spcPts val="0"/>
              </a:spcBef>
              <a:buNone/>
            </a:pPr>
            <a:endParaRPr lang="nl-NL"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buFont typeface="Calibri" panose="020F0502020204030204" pitchFamily="34" charset="0"/>
              <a:buChar char="-"/>
            </a:pPr>
            <a:r>
              <a:rPr lang="nl-NL" sz="1400" dirty="0">
                <a:latin typeface="Calibri" panose="020F0502020204030204" pitchFamily="34" charset="0"/>
                <a:ea typeface="Calibri" panose="020F0502020204030204" pitchFamily="34" charset="0"/>
                <a:cs typeface="Times New Roman" panose="02020603050405020304" pitchFamily="18" charset="0"/>
              </a:rPr>
              <a:t>De aanleiding om het artikel te schrijven, dat het een tijdje niet zo goed met je ging en dat Triple </a:t>
            </a:r>
            <a:r>
              <a:rPr lang="nl-NL" sz="1400" dirty="0" err="1">
                <a:latin typeface="Calibri" panose="020F0502020204030204" pitchFamily="34" charset="0"/>
                <a:ea typeface="Calibri" panose="020F0502020204030204" pitchFamily="34" charset="0"/>
                <a:cs typeface="Times New Roman" panose="02020603050405020304" pitchFamily="18" charset="0"/>
              </a:rPr>
              <a:t>ThreaT</a:t>
            </a:r>
            <a:r>
              <a:rPr lang="nl-NL" sz="1400" dirty="0">
                <a:latin typeface="Calibri" panose="020F0502020204030204" pitchFamily="34" charset="0"/>
                <a:ea typeface="Calibri" panose="020F0502020204030204" pitchFamily="34" charset="0"/>
                <a:cs typeface="Times New Roman" panose="02020603050405020304" pitchFamily="18" charset="0"/>
              </a:rPr>
              <a:t> verschil heeft gemaakt.</a:t>
            </a:r>
          </a:p>
          <a:p>
            <a:pPr marL="342900" lvl="0" indent="-342900">
              <a:lnSpc>
                <a:spcPct val="100000"/>
              </a:lnSpc>
              <a:spcBef>
                <a:spcPts val="0"/>
              </a:spcBef>
              <a:buFont typeface="Calibri" panose="020F0502020204030204" pitchFamily="34" charset="0"/>
              <a:buChar char="-"/>
            </a:pPr>
            <a:r>
              <a:rPr lang="nl-NL" sz="1400" dirty="0">
                <a:latin typeface="Calibri" panose="020F0502020204030204" pitchFamily="34" charset="0"/>
                <a:ea typeface="Calibri" panose="020F0502020204030204" pitchFamily="34" charset="0"/>
                <a:cs typeface="Times New Roman" panose="02020603050405020304" pitchFamily="18" charset="0"/>
              </a:rPr>
              <a:t>Vertel over </a:t>
            </a:r>
            <a:r>
              <a:rPr lang="nl-NL" sz="1400" dirty="0" err="1">
                <a:latin typeface="Calibri" panose="020F0502020204030204" pitchFamily="34" charset="0"/>
                <a:ea typeface="Calibri" panose="020F0502020204030204" pitchFamily="34" charset="0"/>
                <a:cs typeface="Times New Roman" panose="02020603050405020304" pitchFamily="18" charset="0"/>
              </a:rPr>
              <a:t>Okrah</a:t>
            </a:r>
            <a:r>
              <a:rPr lang="nl-NL" sz="1400" dirty="0">
                <a:latin typeface="Calibri" panose="020F0502020204030204" pitchFamily="34" charset="0"/>
                <a:ea typeface="Calibri" panose="020F0502020204030204" pitchFamily="34" charset="0"/>
                <a:cs typeface="Times New Roman" panose="02020603050405020304" pitchFamily="18" charset="0"/>
              </a:rPr>
              <a:t> </a:t>
            </a:r>
            <a:r>
              <a:rPr lang="nl-NL" sz="1400" dirty="0" err="1">
                <a:latin typeface="Calibri" panose="020F0502020204030204" pitchFamily="34" charset="0"/>
                <a:ea typeface="Calibri" panose="020F0502020204030204" pitchFamily="34" charset="0"/>
                <a:cs typeface="Times New Roman" panose="02020603050405020304" pitchFamily="18" charset="0"/>
              </a:rPr>
              <a:t>Donkor</a:t>
            </a:r>
            <a:r>
              <a:rPr lang="nl-NL" sz="1400" dirty="0">
                <a:latin typeface="Calibri" panose="020F0502020204030204" pitchFamily="34" charset="0"/>
                <a:ea typeface="Calibri" panose="020F0502020204030204" pitchFamily="34" charset="0"/>
                <a:cs typeface="Times New Roman" panose="02020603050405020304" pitchFamily="18" charset="0"/>
              </a:rPr>
              <a:t>, de oprichter van Triple </a:t>
            </a:r>
            <a:r>
              <a:rPr lang="nl-NL" sz="1400" dirty="0" err="1">
                <a:latin typeface="Calibri" panose="020F0502020204030204" pitchFamily="34" charset="0"/>
                <a:ea typeface="Calibri" panose="020F0502020204030204" pitchFamily="34" charset="0"/>
                <a:cs typeface="Times New Roman" panose="02020603050405020304" pitchFamily="18" charset="0"/>
              </a:rPr>
              <a:t>ThreaT</a:t>
            </a:r>
            <a:endParaRPr lang="nl-NL"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Bef>
                <a:spcPts val="0"/>
              </a:spcBef>
              <a:buFont typeface="Calibri" panose="020F0502020204030204" pitchFamily="34" charset="0"/>
              <a:buChar char="-"/>
            </a:pPr>
            <a:r>
              <a:rPr lang="nl-NL" sz="1400" dirty="0">
                <a:latin typeface="Calibri" panose="020F0502020204030204" pitchFamily="34" charset="0"/>
                <a:ea typeface="Calibri" panose="020F0502020204030204" pitchFamily="34" charset="0"/>
                <a:cs typeface="Times New Roman" panose="02020603050405020304" pitchFamily="18" charset="0"/>
              </a:rPr>
              <a:t>Hoe Triple </a:t>
            </a:r>
            <a:r>
              <a:rPr lang="nl-NL" sz="1400" dirty="0" err="1">
                <a:latin typeface="Calibri" panose="020F0502020204030204" pitchFamily="34" charset="0"/>
                <a:ea typeface="Calibri" panose="020F0502020204030204" pitchFamily="34" charset="0"/>
                <a:cs typeface="Times New Roman" panose="02020603050405020304" pitchFamily="18" charset="0"/>
              </a:rPr>
              <a:t>ThreaT</a:t>
            </a:r>
            <a:r>
              <a:rPr lang="nl-NL" sz="1400" dirty="0">
                <a:latin typeface="Calibri" panose="020F0502020204030204" pitchFamily="34" charset="0"/>
                <a:ea typeface="Calibri" panose="020F0502020204030204" pitchFamily="34" charset="0"/>
                <a:cs typeface="Times New Roman" panose="02020603050405020304" pitchFamily="18" charset="0"/>
              </a:rPr>
              <a:t> werkt met rolmodellen</a:t>
            </a:r>
          </a:p>
          <a:p>
            <a:pPr marL="342900" lvl="0" indent="-342900">
              <a:lnSpc>
                <a:spcPct val="100000"/>
              </a:lnSpc>
              <a:spcBef>
                <a:spcPts val="0"/>
              </a:spcBef>
              <a:buFont typeface="Calibri" panose="020F0502020204030204" pitchFamily="34" charset="0"/>
              <a:buChar char="-"/>
            </a:pPr>
            <a:r>
              <a:rPr lang="nl-NL" sz="1400" dirty="0">
                <a:latin typeface="Calibri" panose="020F0502020204030204" pitchFamily="34" charset="0"/>
                <a:ea typeface="Calibri" panose="020F0502020204030204" pitchFamily="34" charset="0"/>
                <a:cs typeface="Times New Roman" panose="02020603050405020304" pitchFamily="18" charset="0"/>
              </a:rPr>
              <a:t>Geef 3 voorbeelden waarop sporten je heeft geholpen </a:t>
            </a:r>
          </a:p>
          <a:p>
            <a:pPr marL="342900" lvl="0" indent="-342900">
              <a:lnSpc>
                <a:spcPct val="100000"/>
              </a:lnSpc>
              <a:spcBef>
                <a:spcPts val="0"/>
              </a:spcBef>
              <a:buFont typeface="Calibri" panose="020F0502020204030204" pitchFamily="34" charset="0"/>
              <a:buChar char="-"/>
            </a:pPr>
            <a:r>
              <a:rPr lang="nl-NL" sz="1400" dirty="0">
                <a:latin typeface="Calibri" panose="020F0502020204030204" pitchFamily="34" charset="0"/>
                <a:ea typeface="Calibri" panose="020F0502020204030204" pitchFamily="34" charset="0"/>
                <a:cs typeface="Times New Roman" panose="02020603050405020304" pitchFamily="18" charset="0"/>
              </a:rPr>
              <a:t>Vertel dat het door Triple </a:t>
            </a:r>
            <a:r>
              <a:rPr lang="nl-NL" sz="1400" dirty="0" err="1">
                <a:latin typeface="Calibri" panose="020F0502020204030204" pitchFamily="34" charset="0"/>
                <a:ea typeface="Calibri" panose="020F0502020204030204" pitchFamily="34" charset="0"/>
                <a:cs typeface="Times New Roman" panose="02020603050405020304" pitchFamily="18" charset="0"/>
              </a:rPr>
              <a:t>Threat</a:t>
            </a:r>
            <a:r>
              <a:rPr lang="nl-NL" sz="1400" dirty="0">
                <a:latin typeface="Calibri" panose="020F0502020204030204" pitchFamily="34" charset="0"/>
                <a:ea typeface="Calibri" panose="020F0502020204030204" pitchFamily="34" charset="0"/>
                <a:cs typeface="Times New Roman" panose="02020603050405020304" pitchFamily="18" charset="0"/>
              </a:rPr>
              <a:t> nu ook veel beter gaat op school. </a:t>
            </a:r>
          </a:p>
          <a:p>
            <a:pPr marL="342900" lvl="0" indent="-342900">
              <a:lnSpc>
                <a:spcPct val="100000"/>
              </a:lnSpc>
              <a:spcBef>
                <a:spcPts val="0"/>
              </a:spcBef>
              <a:buFont typeface="Calibri" panose="020F0502020204030204" pitchFamily="34" charset="0"/>
              <a:buChar char="-"/>
            </a:pPr>
            <a:r>
              <a:rPr lang="nl-NL" sz="1400" dirty="0">
                <a:latin typeface="Calibri" panose="020F0502020204030204" pitchFamily="34" charset="0"/>
                <a:ea typeface="Calibri" panose="020F0502020204030204" pitchFamily="34" charset="0"/>
                <a:cs typeface="Times New Roman" panose="02020603050405020304" pitchFamily="18" charset="0"/>
              </a:rPr>
              <a:t>Geef een advies aan alle jongeren die zich herkennen in jouw verhaal</a:t>
            </a:r>
          </a:p>
          <a:p>
            <a:pPr marL="342900" lvl="0" indent="-342900">
              <a:lnSpc>
                <a:spcPct val="100000"/>
              </a:lnSpc>
              <a:spcBef>
                <a:spcPts val="0"/>
              </a:spcBef>
              <a:buFont typeface="Calibri" panose="020F0502020204030204" pitchFamily="34" charset="0"/>
              <a:buChar char="-"/>
            </a:pPr>
            <a:endParaRPr lang="nl-NL" sz="1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0000"/>
              </a:lnSpc>
              <a:spcBef>
                <a:spcPts val="0"/>
              </a:spcBef>
              <a:buNone/>
            </a:pPr>
            <a:r>
              <a:rPr lang="nl-NL" sz="1400" dirty="0">
                <a:latin typeface="Calibri" panose="020F0502020204030204" pitchFamily="34" charset="0"/>
                <a:cs typeface="Calibri" panose="020F0502020204030204" pitchFamily="34" charset="0"/>
              </a:rPr>
              <a:t>Sluit je artikel af met je Voornaam Achternaam, Woonplaats. </a:t>
            </a:r>
          </a:p>
          <a:p>
            <a:pPr marL="0" indent="0">
              <a:lnSpc>
                <a:spcPct val="100000"/>
              </a:lnSpc>
              <a:spcBef>
                <a:spcPts val="0"/>
              </a:spcBef>
              <a:buNone/>
            </a:pPr>
            <a:endParaRPr lang="nl-NL" sz="1400" dirty="0">
              <a:latin typeface="Calibri" panose="020F0502020204030204" pitchFamily="34" charset="0"/>
              <a:cs typeface="Calibri" panose="020F0502020204030204" pitchFamily="34" charset="0"/>
            </a:endParaRPr>
          </a:p>
          <a:p>
            <a:pPr marL="0" indent="0">
              <a:lnSpc>
                <a:spcPct val="100000"/>
              </a:lnSpc>
              <a:spcBef>
                <a:spcPts val="0"/>
              </a:spcBef>
              <a:buNone/>
            </a:pPr>
            <a:r>
              <a:rPr lang="nl-NL" sz="1400" dirty="0">
                <a:latin typeface="Calibri" panose="020F0502020204030204" pitchFamily="34" charset="0"/>
                <a:cs typeface="Calibri" panose="020F0502020204030204" pitchFamily="34" charset="0"/>
              </a:rPr>
              <a:t>Let op: Zorg ervoor dat je tekst uit minimaal 100 woorden bestaat. Bij minder dan 100 woorden krijg je geen punten voor taalgebruik.</a:t>
            </a:r>
          </a:p>
          <a:p>
            <a:pPr marL="0" lvl="0" indent="0">
              <a:lnSpc>
                <a:spcPct val="100000"/>
              </a:lnSpc>
              <a:spcBef>
                <a:spcPts val="0"/>
              </a:spcBef>
              <a:buNone/>
            </a:pPr>
            <a:endParaRPr lang="nl-NL" sz="1400" dirty="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0000"/>
              </a:lnSpc>
              <a:spcBef>
                <a:spcPts val="0"/>
              </a:spcBef>
              <a:buNone/>
            </a:pPr>
            <a:endParaRPr lang="nl-NL" sz="1400" dirty="0">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endParaRPr lang="nl-NL" sz="1400" dirty="0"/>
          </a:p>
        </p:txBody>
      </p:sp>
      <p:sp>
        <p:nvSpPr>
          <p:cNvPr id="6" name="Tijdelijke aanduiding voor inhoud 5">
            <a:extLst>
              <a:ext uri="{FF2B5EF4-FFF2-40B4-BE49-F238E27FC236}">
                <a16:creationId xmlns:a16="http://schemas.microsoft.com/office/drawing/2014/main" id="{158C494B-7D10-73EB-49A2-CE9A4CDFC68A}"/>
              </a:ext>
            </a:extLst>
          </p:cNvPr>
          <p:cNvSpPr>
            <a:spLocks noGrp="1"/>
          </p:cNvSpPr>
          <p:nvPr>
            <p:ph sz="half" idx="2"/>
          </p:nvPr>
        </p:nvSpPr>
        <p:spPr>
          <a:xfrm>
            <a:off x="5674290" y="1327759"/>
            <a:ext cx="5679510" cy="4849204"/>
          </a:xfrm>
        </p:spPr>
        <p:txBody>
          <a:bodyPr>
            <a:noAutofit/>
          </a:bodyPr>
          <a:lstStyle/>
          <a:p>
            <a:pPr marL="0" indent="0" algn="ctr">
              <a:buNone/>
            </a:pPr>
            <a:r>
              <a:rPr lang="nl-NL" sz="1600" dirty="0">
                <a:latin typeface="Calibri" panose="020F0502020204030204" pitchFamily="34" charset="0"/>
                <a:ea typeface="Calibri" panose="020F0502020204030204" pitchFamily="34" charset="0"/>
                <a:cs typeface="Times New Roman" panose="02020603050405020304" pitchFamily="18" charset="0"/>
              </a:rPr>
              <a:t>Welkom bij de familie</a:t>
            </a:r>
          </a:p>
          <a:p>
            <a:pPr marL="0" indent="0">
              <a:buNone/>
            </a:pPr>
            <a:r>
              <a:rPr lang="nl-NL" sz="1300" dirty="0">
                <a:latin typeface="Calibri" panose="020F0502020204030204" pitchFamily="34" charset="0"/>
                <a:ea typeface="Calibri" panose="020F0502020204030204" pitchFamily="34" charset="0"/>
                <a:cs typeface="Times New Roman" panose="02020603050405020304" pitchFamily="18" charset="0"/>
              </a:rPr>
              <a:t>Tot vorig jaar ging het niet goed met me. Het ging slecht op school, ik was veel op straat en maakte verkeerde keuzes. Via mijn docent kwam ik in aanraking met basketbalvereniging Triple </a:t>
            </a:r>
            <a:r>
              <a:rPr lang="nl-NL" sz="1300" dirty="0" err="1">
                <a:latin typeface="Calibri" panose="020F0502020204030204" pitchFamily="34" charset="0"/>
                <a:ea typeface="Calibri" panose="020F0502020204030204" pitchFamily="34" charset="0"/>
                <a:cs typeface="Times New Roman" panose="02020603050405020304" pitchFamily="18" charset="0"/>
              </a:rPr>
              <a:t>ThreaT</a:t>
            </a:r>
            <a:r>
              <a:rPr lang="nl-NL" sz="1300" dirty="0">
                <a:latin typeface="Calibri" panose="020F0502020204030204" pitchFamily="34" charset="0"/>
                <a:ea typeface="Calibri" panose="020F0502020204030204" pitchFamily="34" charset="0"/>
                <a:cs typeface="Times New Roman" panose="02020603050405020304" pitchFamily="18" charset="0"/>
              </a:rPr>
              <a:t>. Dat het nu goed met me gaat, heb ik aan hen te danken. </a:t>
            </a:r>
          </a:p>
          <a:p>
            <a:pPr marL="0" indent="0">
              <a:buNone/>
            </a:pPr>
            <a:r>
              <a:rPr lang="nl-NL" sz="1300" dirty="0">
                <a:latin typeface="Calibri" panose="020F0502020204030204" pitchFamily="34" charset="0"/>
                <a:ea typeface="Calibri" panose="020F0502020204030204" pitchFamily="34" charset="0"/>
                <a:cs typeface="Times New Roman" panose="02020603050405020304" pitchFamily="18" charset="0"/>
              </a:rPr>
              <a:t>Ik kreeg training van </a:t>
            </a:r>
            <a:r>
              <a:rPr lang="nl-NL" sz="1300" dirty="0" err="1">
                <a:latin typeface="Calibri" panose="020F0502020204030204" pitchFamily="34" charset="0"/>
                <a:ea typeface="Calibri" panose="020F0502020204030204" pitchFamily="34" charset="0"/>
                <a:cs typeface="Times New Roman" panose="02020603050405020304" pitchFamily="18" charset="0"/>
              </a:rPr>
              <a:t>Okrah</a:t>
            </a:r>
            <a:r>
              <a:rPr lang="nl-NL" sz="1300" dirty="0">
                <a:latin typeface="Calibri" panose="020F0502020204030204" pitchFamily="34" charset="0"/>
                <a:ea typeface="Calibri" panose="020F0502020204030204" pitchFamily="34" charset="0"/>
                <a:cs typeface="Times New Roman" panose="02020603050405020304" pitchFamily="18" charset="0"/>
              </a:rPr>
              <a:t> </a:t>
            </a:r>
            <a:r>
              <a:rPr lang="nl-NL" sz="1300" dirty="0" err="1">
                <a:latin typeface="Calibri" panose="020F0502020204030204" pitchFamily="34" charset="0"/>
                <a:ea typeface="Calibri" panose="020F0502020204030204" pitchFamily="34" charset="0"/>
                <a:cs typeface="Times New Roman" panose="02020603050405020304" pitchFamily="18" charset="0"/>
              </a:rPr>
              <a:t>Donkor</a:t>
            </a:r>
            <a:r>
              <a:rPr lang="nl-NL" sz="1300" dirty="0">
                <a:latin typeface="Calibri" panose="020F0502020204030204" pitchFamily="34" charset="0"/>
                <a:ea typeface="Calibri" panose="020F0502020204030204" pitchFamily="34" charset="0"/>
                <a:cs typeface="Times New Roman" panose="02020603050405020304" pitchFamily="18" charset="0"/>
              </a:rPr>
              <a:t>. Hij is de oprichter van Triple </a:t>
            </a:r>
            <a:r>
              <a:rPr lang="nl-NL" sz="1300" dirty="0" err="1">
                <a:latin typeface="Calibri" panose="020F0502020204030204" pitchFamily="34" charset="0"/>
                <a:ea typeface="Calibri" panose="020F0502020204030204" pitchFamily="34" charset="0"/>
                <a:cs typeface="Times New Roman" panose="02020603050405020304" pitchFamily="18" charset="0"/>
              </a:rPr>
              <a:t>ThreaT</a:t>
            </a:r>
            <a:r>
              <a:rPr lang="nl-NL" sz="1300" dirty="0">
                <a:latin typeface="Calibri" panose="020F0502020204030204" pitchFamily="34" charset="0"/>
                <a:ea typeface="Calibri" panose="020F0502020204030204" pitchFamily="34" charset="0"/>
                <a:cs typeface="Times New Roman" panose="02020603050405020304" pitchFamily="18" charset="0"/>
              </a:rPr>
              <a:t>. Ik zie hem als een rolmodel omdat hij, net als ik, opgroeide met een gebrek aan begeleiding, geld, perspectief en zelfs liefde. Dat hij mijn verhaal en leven echt begrijpt, maakt dat ik mij begrepen voel en echt iets van hem aanneem. Ook leerde ik dat ik altijd een keuze heb. De keuze om naar de trainingen te gaan, is beter dan op straat hangen. </a:t>
            </a:r>
          </a:p>
          <a:p>
            <a:pPr marL="0" indent="0">
              <a:buNone/>
            </a:pPr>
            <a:r>
              <a:rPr lang="nl-NL" sz="1300" dirty="0">
                <a:latin typeface="Calibri" panose="020F0502020204030204" pitchFamily="34" charset="0"/>
                <a:ea typeface="Calibri" panose="020F0502020204030204" pitchFamily="34" charset="0"/>
                <a:cs typeface="Times New Roman" panose="02020603050405020304" pitchFamily="18" charset="0"/>
              </a:rPr>
              <a:t>Sporten heeft mij erg geholpen, na een training voel ik me altijd beter. Daarnaast brengt sport mij structuur, ik weet dat ik minimaal vier keer per week in de sporthal ben. Tot slot leer ik ook veel levenslessen die ik kan vertalen naar het dagelijks leven. Als ik bijvoorbeeld te laat ben, moet niet alleen ik me opdrukken, maar ook al mijn teamgenoten. </a:t>
            </a:r>
          </a:p>
          <a:p>
            <a:pPr marL="0" indent="0">
              <a:buNone/>
            </a:pPr>
            <a:r>
              <a:rPr lang="nl-NL" sz="1300" dirty="0">
                <a:latin typeface="Calibri" panose="020F0502020204030204" pitchFamily="34" charset="0"/>
                <a:ea typeface="Calibri" panose="020F0502020204030204" pitchFamily="34" charset="0"/>
                <a:cs typeface="Times New Roman" panose="02020603050405020304" pitchFamily="18" charset="0"/>
              </a:rPr>
              <a:t>Dankzij Triple </a:t>
            </a:r>
            <a:r>
              <a:rPr lang="nl-NL" sz="1300" dirty="0" err="1">
                <a:latin typeface="Calibri" panose="020F0502020204030204" pitchFamily="34" charset="0"/>
                <a:ea typeface="Calibri" panose="020F0502020204030204" pitchFamily="34" charset="0"/>
                <a:cs typeface="Times New Roman" panose="02020603050405020304" pitchFamily="18" charset="0"/>
              </a:rPr>
              <a:t>ThreaT</a:t>
            </a:r>
            <a:r>
              <a:rPr lang="nl-NL" sz="1300" dirty="0">
                <a:latin typeface="Calibri" panose="020F0502020204030204" pitchFamily="34" charset="0"/>
                <a:ea typeface="Calibri" panose="020F0502020204030204" pitchFamily="34" charset="0"/>
                <a:cs typeface="Times New Roman" panose="02020603050405020304" pitchFamily="18" charset="0"/>
              </a:rPr>
              <a:t> gaat het veel beter met me en heb ik meer structuur in mijn leven. Daardoor gaat het ook beter op school. Mocht je je herkennen in mijn verhaal en wil jij ook lekker sporten, kom dan bij de Triple </a:t>
            </a:r>
            <a:r>
              <a:rPr lang="nl-NL" sz="1300" dirty="0" err="1">
                <a:latin typeface="Calibri" panose="020F0502020204030204" pitchFamily="34" charset="0"/>
                <a:ea typeface="Calibri" panose="020F0502020204030204" pitchFamily="34" charset="0"/>
                <a:cs typeface="Times New Roman" panose="02020603050405020304" pitchFamily="18" charset="0"/>
              </a:rPr>
              <a:t>ThreaT</a:t>
            </a:r>
            <a:r>
              <a:rPr lang="nl-NL" sz="1300" dirty="0">
                <a:latin typeface="Calibri" panose="020F0502020204030204" pitchFamily="34" charset="0"/>
                <a:ea typeface="Calibri" panose="020F0502020204030204" pitchFamily="34" charset="0"/>
                <a:cs typeface="Times New Roman" panose="02020603050405020304" pitchFamily="18" charset="0"/>
              </a:rPr>
              <a:t> familie. Er is altijd plek voor eentje meer. </a:t>
            </a:r>
          </a:p>
          <a:p>
            <a:pPr marL="0" indent="0">
              <a:buNone/>
            </a:pPr>
            <a:r>
              <a:rPr lang="nl-NL" sz="1300" dirty="0">
                <a:latin typeface="Calibri" panose="020F0502020204030204" pitchFamily="34" charset="0"/>
                <a:ea typeface="Calibri" panose="020F0502020204030204" pitchFamily="34" charset="0"/>
                <a:cs typeface="Times New Roman" panose="02020603050405020304" pitchFamily="18" charset="0"/>
              </a:rPr>
              <a:t>Cameron Leegstra, Haarlem</a:t>
            </a:r>
          </a:p>
          <a:p>
            <a:pPr marL="0" indent="0">
              <a:buNone/>
            </a:pPr>
            <a:endParaRPr lang="nl-NL" sz="1200" dirty="0"/>
          </a:p>
          <a:p>
            <a:endParaRPr lang="nl-NL" sz="1200" dirty="0"/>
          </a:p>
        </p:txBody>
      </p:sp>
    </p:spTree>
    <p:extLst>
      <p:ext uri="{BB962C8B-B14F-4D97-AF65-F5344CB8AC3E}">
        <p14:creationId xmlns:p14="http://schemas.microsoft.com/office/powerpoint/2010/main" val="4252591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B674F6-C562-4F76-84FE-5A6E65846230}"/>
              </a:ext>
            </a:extLst>
          </p:cNvPr>
          <p:cNvSpPr>
            <a:spLocks noGrp="1"/>
          </p:cNvSpPr>
          <p:nvPr>
            <p:ph type="ctrTitle"/>
          </p:nvPr>
        </p:nvSpPr>
        <p:spPr/>
        <p:txBody>
          <a:bodyPr/>
          <a:lstStyle/>
          <a:p>
            <a:r>
              <a:rPr lang="nl-NL" dirty="0">
                <a:latin typeface="+mj-lt"/>
              </a:rPr>
              <a:t>Eindexamen vmbo BB 2026 </a:t>
            </a:r>
          </a:p>
        </p:txBody>
      </p:sp>
      <p:sp>
        <p:nvSpPr>
          <p:cNvPr id="3" name="Ondertitel 2">
            <a:extLst>
              <a:ext uri="{FF2B5EF4-FFF2-40B4-BE49-F238E27FC236}">
                <a16:creationId xmlns:a16="http://schemas.microsoft.com/office/drawing/2014/main" id="{A745CA3A-1013-4129-828C-01E25CFA2E52}"/>
              </a:ext>
            </a:extLst>
          </p:cNvPr>
          <p:cNvSpPr>
            <a:spLocks noGrp="1"/>
          </p:cNvSpPr>
          <p:nvPr>
            <p:ph type="subTitle" idx="1"/>
          </p:nvPr>
        </p:nvSpPr>
        <p:spPr/>
        <p:txBody>
          <a:bodyPr/>
          <a:lstStyle/>
          <a:p>
            <a:endParaRPr lang="nl-NL" b="1" dirty="0"/>
          </a:p>
        </p:txBody>
      </p:sp>
    </p:spTree>
    <p:extLst>
      <p:ext uri="{BB962C8B-B14F-4D97-AF65-F5344CB8AC3E}">
        <p14:creationId xmlns:p14="http://schemas.microsoft.com/office/powerpoint/2010/main" val="29172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C34F63-9F95-6BEE-6D7B-AFAC2C93B99B}"/>
              </a:ext>
            </a:extLst>
          </p:cNvPr>
          <p:cNvSpPr>
            <a:spLocks noGrp="1"/>
          </p:cNvSpPr>
          <p:nvPr>
            <p:ph type="title"/>
          </p:nvPr>
        </p:nvSpPr>
        <p:spPr/>
        <p:txBody>
          <a:bodyPr/>
          <a:lstStyle/>
          <a:p>
            <a:pPr algn="ctr"/>
            <a:r>
              <a:rPr lang="nl-NL" dirty="0">
                <a:latin typeface="+mn-lt"/>
              </a:rPr>
              <a:t>Kijkersvraag</a:t>
            </a:r>
            <a:br>
              <a:rPr lang="nl-NL" dirty="0">
                <a:latin typeface="+mn-lt"/>
              </a:rPr>
            </a:br>
            <a:r>
              <a:rPr lang="nl-NL" dirty="0">
                <a:latin typeface="+mn-lt"/>
              </a:rPr>
              <a:t>Leesvaardigheid (1)</a:t>
            </a:r>
          </a:p>
        </p:txBody>
      </p:sp>
      <p:sp>
        <p:nvSpPr>
          <p:cNvPr id="3" name="Tijdelijke aanduiding voor tekst 2">
            <a:extLst>
              <a:ext uri="{FF2B5EF4-FFF2-40B4-BE49-F238E27FC236}">
                <a16:creationId xmlns:a16="http://schemas.microsoft.com/office/drawing/2014/main" id="{774606BF-9F92-AFC8-EA94-996E0AA21FCC}"/>
              </a:ext>
            </a:extLst>
          </p:cNvPr>
          <p:cNvSpPr>
            <a:spLocks noGrp="1"/>
          </p:cNvSpPr>
          <p:nvPr>
            <p:ph type="body" idx="1"/>
          </p:nvPr>
        </p:nvSpPr>
        <p:spPr/>
        <p:txBody>
          <a:bodyPr/>
          <a:lstStyle/>
          <a:p>
            <a:pPr algn="ctr"/>
            <a:r>
              <a:rPr lang="nl-NL" sz="2000" dirty="0">
                <a:effectLst/>
                <a:ea typeface="Calibri" panose="020F0502020204030204" pitchFamily="34" charset="0"/>
                <a:cs typeface="Times New Roman" panose="02020603050405020304" pitchFamily="18" charset="0"/>
              </a:rPr>
              <a:t>Tips voor het lezen van een tekst</a:t>
            </a:r>
          </a:p>
          <a:p>
            <a:endParaRPr lang="nl-NL" dirty="0"/>
          </a:p>
        </p:txBody>
      </p:sp>
      <p:sp>
        <p:nvSpPr>
          <p:cNvPr id="4" name="Tijdelijke aanduiding voor inhoud 3">
            <a:extLst>
              <a:ext uri="{FF2B5EF4-FFF2-40B4-BE49-F238E27FC236}">
                <a16:creationId xmlns:a16="http://schemas.microsoft.com/office/drawing/2014/main" id="{6A575075-D973-195F-3FE8-1CFAC7CE7C33}"/>
              </a:ext>
            </a:extLst>
          </p:cNvPr>
          <p:cNvSpPr>
            <a:spLocks noGrp="1"/>
          </p:cNvSpPr>
          <p:nvPr>
            <p:ph sz="half" idx="2"/>
          </p:nvPr>
        </p:nvSpPr>
        <p:spPr/>
        <p:txBody>
          <a:bodyPr>
            <a:normAutofit/>
          </a:bodyPr>
          <a:lstStyle/>
          <a:p>
            <a:pPr marL="342900" lvl="0" indent="-342900">
              <a:buFont typeface="Times New Roman" panose="02020603050405020304" pitchFamily="18" charset="0"/>
              <a:buChar char="-"/>
            </a:pPr>
            <a:r>
              <a:rPr lang="nl-NL" sz="2000" dirty="0">
                <a:effectLst/>
                <a:ea typeface="Calibri" panose="020F0502020204030204" pitchFamily="34" charset="0"/>
                <a:cs typeface="Arial" panose="020B0604020202020204" pitchFamily="34" charset="0"/>
              </a:rPr>
              <a:t>Lees de tekst eerst globaal en let goed op de titel en tussenkopjes.</a:t>
            </a:r>
          </a:p>
          <a:p>
            <a:pPr marL="342900" lvl="0" indent="-342900">
              <a:buFont typeface="Times New Roman" panose="02020603050405020304" pitchFamily="18" charset="0"/>
              <a:buChar char="-"/>
              <a:tabLst>
                <a:tab pos="457200" algn="l"/>
              </a:tabLst>
            </a:pPr>
            <a:r>
              <a:rPr lang="nl-NL" sz="2000" dirty="0">
                <a:effectLst/>
                <a:ea typeface="Calibri" panose="020F0502020204030204" pitchFamily="34" charset="0"/>
                <a:cs typeface="Arial" panose="020B0604020202020204" pitchFamily="34" charset="0"/>
              </a:rPr>
              <a:t>Lees de tekst daarna intensief.</a:t>
            </a:r>
          </a:p>
          <a:p>
            <a:pPr marL="342900" lvl="0" indent="-342900">
              <a:buFont typeface="Times New Roman" panose="02020603050405020304" pitchFamily="18" charset="0"/>
              <a:buChar char="-"/>
              <a:tabLst>
                <a:tab pos="457200" algn="l"/>
              </a:tabLst>
            </a:pPr>
            <a:r>
              <a:rPr lang="nl-NL" sz="2000" dirty="0">
                <a:effectLst/>
                <a:ea typeface="Calibri" panose="020F0502020204030204" pitchFamily="34" charset="0"/>
                <a:cs typeface="Arial" panose="020B0604020202020204" pitchFamily="34" charset="0"/>
              </a:rPr>
              <a:t>Lees de vragen goed.</a:t>
            </a:r>
          </a:p>
          <a:p>
            <a:pPr marL="342900" lvl="0" indent="-342900">
              <a:buFont typeface="Times New Roman" panose="02020603050405020304" pitchFamily="18" charset="0"/>
              <a:buChar char="-"/>
            </a:pPr>
            <a:r>
              <a:rPr lang="nl-NL" sz="2000" dirty="0">
                <a:effectLst/>
                <a:ea typeface="Calibri" panose="020F0502020204030204" pitchFamily="34" charset="0"/>
                <a:cs typeface="Arial" panose="020B0604020202020204" pitchFamily="34" charset="0"/>
              </a:rPr>
              <a:t>In sommige vragen staat een bepaalde regel of alinea genoemd, het juiste antwoord op die vraag is dan ook echt in die alinea te vinden.</a:t>
            </a:r>
          </a:p>
          <a:p>
            <a:endParaRPr lang="nl-NL" sz="1400" dirty="0">
              <a:cs typeface="Arial" panose="020B0604020202020204" pitchFamily="34" charset="0"/>
            </a:endParaRPr>
          </a:p>
        </p:txBody>
      </p:sp>
      <p:sp>
        <p:nvSpPr>
          <p:cNvPr id="5" name="Tijdelijke aanduiding voor tekst 4">
            <a:extLst>
              <a:ext uri="{FF2B5EF4-FFF2-40B4-BE49-F238E27FC236}">
                <a16:creationId xmlns:a16="http://schemas.microsoft.com/office/drawing/2014/main" id="{D4286D31-703E-4C5E-5A47-C93E26663373}"/>
              </a:ext>
            </a:extLst>
          </p:cNvPr>
          <p:cNvSpPr>
            <a:spLocks noGrp="1"/>
          </p:cNvSpPr>
          <p:nvPr>
            <p:ph type="body" sz="quarter" idx="3"/>
          </p:nvPr>
        </p:nvSpPr>
        <p:spPr/>
        <p:txBody>
          <a:bodyPr/>
          <a:lstStyle/>
          <a:p>
            <a:pPr algn="ctr"/>
            <a:r>
              <a:rPr lang="nl-NL" sz="2000" dirty="0">
                <a:effectLst/>
                <a:ea typeface="Calibri" panose="020F0502020204030204" pitchFamily="34" charset="0"/>
                <a:cs typeface="Times New Roman" panose="02020603050405020304" pitchFamily="18" charset="0"/>
              </a:rPr>
              <a:t>Onderwerp en hoofdgedachte</a:t>
            </a:r>
          </a:p>
          <a:p>
            <a:endParaRPr lang="nl-NL" dirty="0"/>
          </a:p>
        </p:txBody>
      </p:sp>
      <p:sp>
        <p:nvSpPr>
          <p:cNvPr id="6" name="Tijdelijke aanduiding voor inhoud 5">
            <a:extLst>
              <a:ext uri="{FF2B5EF4-FFF2-40B4-BE49-F238E27FC236}">
                <a16:creationId xmlns:a16="http://schemas.microsoft.com/office/drawing/2014/main" id="{25DF64C4-50A2-CD02-9EA0-56C110C3E466}"/>
              </a:ext>
            </a:extLst>
          </p:cNvPr>
          <p:cNvSpPr>
            <a:spLocks noGrp="1"/>
          </p:cNvSpPr>
          <p:nvPr>
            <p:ph sz="quarter" idx="4"/>
          </p:nvPr>
        </p:nvSpPr>
        <p:spPr/>
        <p:txBody>
          <a:bodyPr>
            <a:normAutofit/>
          </a:bodyPr>
          <a:lstStyle/>
          <a:p>
            <a:pPr>
              <a:buFont typeface="Systeemlettertype regulier"/>
              <a:buChar char="-"/>
            </a:pPr>
            <a:r>
              <a:rPr lang="nl-NL" sz="2000" dirty="0">
                <a:effectLst/>
                <a:ea typeface="Calibri" panose="020F0502020204030204" pitchFamily="34" charset="0"/>
                <a:cs typeface="Times New Roman" panose="02020603050405020304" pitchFamily="18" charset="0"/>
              </a:rPr>
              <a:t>Het onderwerp van de tekst geeft aan waar de tekst over gaat.</a:t>
            </a:r>
          </a:p>
          <a:p>
            <a:pPr>
              <a:buFont typeface="Systeemlettertype regulier"/>
              <a:buChar char="-"/>
            </a:pPr>
            <a:r>
              <a:rPr lang="nl-NL" sz="2000" dirty="0">
                <a:effectLst/>
                <a:ea typeface="Calibri" panose="020F0502020204030204" pitchFamily="34" charset="0"/>
                <a:cs typeface="Times New Roman" panose="02020603050405020304" pitchFamily="18" charset="0"/>
              </a:rPr>
              <a:t>Het onderwerp van de tekst kun je vaak in één of meerdere woorden omschrijven.</a:t>
            </a:r>
          </a:p>
          <a:p>
            <a:pPr>
              <a:buFont typeface="Systeemlettertype regulier"/>
              <a:buChar char="-"/>
            </a:pPr>
            <a:r>
              <a:rPr lang="nl-NL" sz="2000" dirty="0">
                <a:effectLst/>
                <a:ea typeface="Calibri" panose="020F0502020204030204" pitchFamily="34" charset="0"/>
                <a:cs typeface="Times New Roman" panose="02020603050405020304" pitchFamily="18" charset="0"/>
              </a:rPr>
              <a:t>Bij de hoofdgedachte kijk je goed wat er over het onderwerp wordt gezegd. Je vindt de hoofdgedachte vaak in de inleiding of in het slot van de tekst. </a:t>
            </a:r>
          </a:p>
          <a:p>
            <a:pPr>
              <a:buFont typeface="Systeemlettertype regulier"/>
              <a:buChar char="-"/>
            </a:pPr>
            <a:r>
              <a:rPr lang="nl-NL" sz="2000" dirty="0">
                <a:effectLst/>
                <a:ea typeface="Calibri" panose="020F0502020204030204" pitchFamily="34" charset="0"/>
              </a:rPr>
              <a:t>Voorbeeld examenvraag: Welke zin geeft het beste de hoofdgedachte weer? </a:t>
            </a:r>
            <a:r>
              <a:rPr lang="nl-NL" sz="2000" dirty="0">
                <a:effectLst/>
              </a:rPr>
              <a:t> </a:t>
            </a:r>
            <a:endParaRPr lang="nl-NL" sz="2000" dirty="0"/>
          </a:p>
        </p:txBody>
      </p:sp>
    </p:spTree>
    <p:extLst>
      <p:ext uri="{BB962C8B-B14F-4D97-AF65-F5344CB8AC3E}">
        <p14:creationId xmlns:p14="http://schemas.microsoft.com/office/powerpoint/2010/main" val="1036293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8EC935-60A1-E26A-94F0-EAE5D37534BC}"/>
              </a:ext>
            </a:extLst>
          </p:cNvPr>
          <p:cNvSpPr>
            <a:spLocks noGrp="1"/>
          </p:cNvSpPr>
          <p:nvPr>
            <p:ph type="title"/>
          </p:nvPr>
        </p:nvSpPr>
        <p:spPr/>
        <p:txBody>
          <a:bodyPr/>
          <a:lstStyle/>
          <a:p>
            <a:pPr algn="ctr"/>
            <a:r>
              <a:rPr lang="nl-NL" dirty="0">
                <a:latin typeface="+mn-lt"/>
              </a:rPr>
              <a:t>Leesvaardigheid (2)</a:t>
            </a:r>
          </a:p>
        </p:txBody>
      </p:sp>
      <p:sp>
        <p:nvSpPr>
          <p:cNvPr id="3" name="Tijdelijke aanduiding voor tekst 2">
            <a:extLst>
              <a:ext uri="{FF2B5EF4-FFF2-40B4-BE49-F238E27FC236}">
                <a16:creationId xmlns:a16="http://schemas.microsoft.com/office/drawing/2014/main" id="{0C68114F-744C-987D-A5DC-C98A8FDBA57B}"/>
              </a:ext>
            </a:extLst>
          </p:cNvPr>
          <p:cNvSpPr>
            <a:spLocks noGrp="1"/>
          </p:cNvSpPr>
          <p:nvPr>
            <p:ph type="body" idx="1"/>
          </p:nvPr>
        </p:nvSpPr>
        <p:spPr/>
        <p:txBody>
          <a:bodyPr/>
          <a:lstStyle/>
          <a:p>
            <a:pPr algn="ctr"/>
            <a:r>
              <a:rPr lang="nl-NL" sz="2000" dirty="0">
                <a:effectLst/>
                <a:ea typeface="Calibri" panose="020F0502020204030204" pitchFamily="34" charset="0"/>
                <a:cs typeface="Times New Roman" panose="02020603050405020304" pitchFamily="18" charset="0"/>
              </a:rPr>
              <a:t>Tekstdoelen</a:t>
            </a:r>
          </a:p>
          <a:p>
            <a:endParaRPr lang="nl-NL" dirty="0"/>
          </a:p>
        </p:txBody>
      </p:sp>
      <p:sp>
        <p:nvSpPr>
          <p:cNvPr id="4" name="Tijdelijke aanduiding voor inhoud 3">
            <a:extLst>
              <a:ext uri="{FF2B5EF4-FFF2-40B4-BE49-F238E27FC236}">
                <a16:creationId xmlns:a16="http://schemas.microsoft.com/office/drawing/2014/main" id="{0BBEC65B-CFD1-33F0-5062-5F7691E5E03F}"/>
              </a:ext>
            </a:extLst>
          </p:cNvPr>
          <p:cNvSpPr>
            <a:spLocks noGrp="1"/>
          </p:cNvSpPr>
          <p:nvPr>
            <p:ph sz="half" idx="2"/>
          </p:nvPr>
        </p:nvSpPr>
        <p:spPr/>
        <p:txBody>
          <a:bodyPr>
            <a:normAutofit/>
          </a:bodyPr>
          <a:lstStyle/>
          <a:p>
            <a:pPr marL="342900" lvl="0" indent="-342900">
              <a:buFont typeface="Times New Roman" panose="02020603050405020304" pitchFamily="18" charset="0"/>
              <a:buChar char="-"/>
              <a:tabLst>
                <a:tab pos="457200" algn="l"/>
              </a:tabLst>
            </a:pPr>
            <a:r>
              <a:rPr lang="nl-NL" sz="2000" b="1" dirty="0">
                <a:effectLst/>
                <a:ea typeface="Calibri" panose="020F0502020204030204" pitchFamily="34" charset="0"/>
                <a:cs typeface="Times New Roman" panose="02020603050405020304" pitchFamily="18" charset="0"/>
              </a:rPr>
              <a:t>Informeren</a:t>
            </a:r>
            <a:r>
              <a:rPr lang="nl-NL" sz="2000" dirty="0">
                <a:effectLst/>
                <a:ea typeface="Calibri" panose="020F0502020204030204" pitchFamily="34" charset="0"/>
                <a:cs typeface="Times New Roman" panose="02020603050405020304" pitchFamily="18" charset="0"/>
              </a:rPr>
              <a:t>: de schrijver wil dat de lezer iets te weten komt</a:t>
            </a:r>
          </a:p>
          <a:p>
            <a:pPr marL="342900" lvl="0" indent="-342900">
              <a:buFont typeface="Times New Roman" panose="02020603050405020304" pitchFamily="18" charset="0"/>
              <a:buChar char="-"/>
              <a:tabLst>
                <a:tab pos="457200" algn="l"/>
              </a:tabLst>
            </a:pPr>
            <a:r>
              <a:rPr lang="nl-NL" sz="2000" b="1" dirty="0">
                <a:effectLst/>
                <a:ea typeface="Calibri" panose="020F0502020204030204" pitchFamily="34" charset="0"/>
                <a:cs typeface="Times New Roman" panose="02020603050405020304" pitchFamily="18" charset="0"/>
              </a:rPr>
              <a:t>Amuseren</a:t>
            </a:r>
            <a:r>
              <a:rPr lang="nl-NL" sz="2000" dirty="0">
                <a:effectLst/>
                <a:ea typeface="Calibri" panose="020F0502020204030204" pitchFamily="34" charset="0"/>
                <a:cs typeface="Times New Roman" panose="02020603050405020304" pitchFamily="18" charset="0"/>
              </a:rPr>
              <a:t>: de schrijver wil dat de lezer zich vermaakt</a:t>
            </a:r>
          </a:p>
          <a:p>
            <a:pPr marL="342900" lvl="0" indent="-342900">
              <a:buFont typeface="Times New Roman" panose="02020603050405020304" pitchFamily="18" charset="0"/>
              <a:buChar char="-"/>
              <a:tabLst>
                <a:tab pos="457200" algn="l"/>
              </a:tabLst>
            </a:pPr>
            <a:r>
              <a:rPr lang="nl-NL" sz="2000" b="1" dirty="0">
                <a:effectLst/>
                <a:ea typeface="Calibri" panose="020F0502020204030204" pitchFamily="34" charset="0"/>
                <a:cs typeface="Times New Roman" panose="02020603050405020304" pitchFamily="18" charset="0"/>
              </a:rPr>
              <a:t>Overtuigen</a:t>
            </a:r>
            <a:r>
              <a:rPr lang="nl-NL" sz="2000" dirty="0">
                <a:effectLst/>
                <a:ea typeface="Calibri" panose="020F0502020204030204" pitchFamily="34" charset="0"/>
                <a:cs typeface="Times New Roman" panose="02020603050405020304" pitchFamily="18" charset="0"/>
              </a:rPr>
              <a:t>: de schrijver wil de lezer overtuigen van zijn/haar/hen mening</a:t>
            </a:r>
          </a:p>
          <a:p>
            <a:pPr marL="342900" lvl="0" indent="-342900">
              <a:buFont typeface="Times New Roman" panose="02020603050405020304" pitchFamily="18" charset="0"/>
              <a:buChar char="-"/>
              <a:tabLst>
                <a:tab pos="457200" algn="l"/>
              </a:tabLst>
            </a:pPr>
            <a:r>
              <a:rPr lang="nl-NL" sz="2000" b="1" dirty="0">
                <a:effectLst/>
                <a:ea typeface="Calibri" panose="020F0502020204030204" pitchFamily="34" charset="0"/>
                <a:cs typeface="Times New Roman" panose="02020603050405020304" pitchFamily="18" charset="0"/>
              </a:rPr>
              <a:t>Overhalen/Activeren/Tot handelen aansporen</a:t>
            </a:r>
            <a:r>
              <a:rPr lang="nl-NL" sz="2000" dirty="0">
                <a:effectLst/>
                <a:ea typeface="Calibri" panose="020F0502020204030204" pitchFamily="34" charset="0"/>
                <a:cs typeface="Times New Roman" panose="02020603050405020304" pitchFamily="18" charset="0"/>
              </a:rPr>
              <a:t>: de schrijver probeert de lezer iets wel of juist niet te laten doen</a:t>
            </a:r>
          </a:p>
          <a:p>
            <a:endParaRPr lang="nl-NL" sz="1400" dirty="0"/>
          </a:p>
        </p:txBody>
      </p:sp>
      <p:sp>
        <p:nvSpPr>
          <p:cNvPr id="5" name="Tijdelijke aanduiding voor tekst 4">
            <a:extLst>
              <a:ext uri="{FF2B5EF4-FFF2-40B4-BE49-F238E27FC236}">
                <a16:creationId xmlns:a16="http://schemas.microsoft.com/office/drawing/2014/main" id="{BB4A6822-F77B-B996-BD5B-D409520DFF8C}"/>
              </a:ext>
            </a:extLst>
          </p:cNvPr>
          <p:cNvSpPr>
            <a:spLocks noGrp="1"/>
          </p:cNvSpPr>
          <p:nvPr>
            <p:ph type="body" sz="quarter" idx="3"/>
          </p:nvPr>
        </p:nvSpPr>
        <p:spPr/>
        <p:txBody>
          <a:bodyPr/>
          <a:lstStyle/>
          <a:p>
            <a:pPr algn="ctr"/>
            <a:r>
              <a:rPr lang="nl-NL" sz="2000" dirty="0">
                <a:effectLst/>
                <a:ea typeface="Calibri" panose="020F0502020204030204" pitchFamily="34" charset="0"/>
                <a:cs typeface="Times New Roman" panose="02020603050405020304" pitchFamily="18" charset="0"/>
              </a:rPr>
              <a:t>Feiten en meningen</a:t>
            </a:r>
          </a:p>
          <a:p>
            <a:endParaRPr lang="nl-NL" dirty="0"/>
          </a:p>
        </p:txBody>
      </p:sp>
      <p:sp>
        <p:nvSpPr>
          <p:cNvPr id="6" name="Tijdelijke aanduiding voor inhoud 5">
            <a:extLst>
              <a:ext uri="{FF2B5EF4-FFF2-40B4-BE49-F238E27FC236}">
                <a16:creationId xmlns:a16="http://schemas.microsoft.com/office/drawing/2014/main" id="{788BB3F9-5D7F-102E-9858-66C6BF92E96D}"/>
              </a:ext>
            </a:extLst>
          </p:cNvPr>
          <p:cNvSpPr>
            <a:spLocks noGrp="1"/>
          </p:cNvSpPr>
          <p:nvPr>
            <p:ph sz="quarter" idx="4"/>
          </p:nvPr>
        </p:nvSpPr>
        <p:spPr/>
        <p:txBody>
          <a:bodyPr>
            <a:normAutofit/>
          </a:bodyPr>
          <a:lstStyle/>
          <a:p>
            <a:pPr>
              <a:buFont typeface="Systeemlettertype regulier"/>
              <a:buChar char="-"/>
            </a:pPr>
            <a:r>
              <a:rPr lang="nl-NL" sz="2000" b="1" dirty="0">
                <a:ea typeface="Calibri" panose="020F0502020204030204" pitchFamily="34" charset="0"/>
                <a:cs typeface="Times New Roman" panose="02020603050405020304" pitchFamily="18" charset="0"/>
              </a:rPr>
              <a:t>Feit</a:t>
            </a:r>
            <a:r>
              <a:rPr lang="nl-NL" sz="2000" dirty="0">
                <a:ea typeface="Calibri" panose="020F0502020204030204" pitchFamily="34" charset="0"/>
                <a:cs typeface="Times New Roman" panose="02020603050405020304" pitchFamily="18" charset="0"/>
              </a:rPr>
              <a:t>: e</a:t>
            </a:r>
            <a:r>
              <a:rPr lang="nl-NL" sz="2000" dirty="0">
                <a:effectLst/>
                <a:ea typeface="Calibri" panose="020F0502020204030204" pitchFamily="34" charset="0"/>
                <a:cs typeface="Times New Roman" panose="02020603050405020304" pitchFamily="18" charset="0"/>
              </a:rPr>
              <a:t>en feit kun je controleren</a:t>
            </a:r>
          </a:p>
          <a:p>
            <a:pPr>
              <a:buFont typeface="Systeemlettertype regulier"/>
              <a:buChar char="-"/>
            </a:pPr>
            <a:r>
              <a:rPr lang="nl-NL" sz="2000" b="1" dirty="0">
                <a:ea typeface="Calibri" panose="020F0502020204030204" pitchFamily="34" charset="0"/>
                <a:cs typeface="Times New Roman" panose="02020603050405020304" pitchFamily="18" charset="0"/>
              </a:rPr>
              <a:t>Mening</a:t>
            </a:r>
            <a:r>
              <a:rPr lang="nl-NL" sz="2000" dirty="0">
                <a:ea typeface="Calibri" panose="020F0502020204030204" pitchFamily="34" charset="0"/>
                <a:cs typeface="Times New Roman" panose="02020603050405020304" pitchFamily="18" charset="0"/>
              </a:rPr>
              <a:t>: een m</a:t>
            </a:r>
            <a:r>
              <a:rPr lang="nl-NL" sz="2000" dirty="0">
                <a:effectLst/>
                <a:ea typeface="Calibri" panose="020F0502020204030204" pitchFamily="34" charset="0"/>
                <a:cs typeface="Times New Roman" panose="02020603050405020304" pitchFamily="18" charset="0"/>
              </a:rPr>
              <a:t>ening is wat iemand vindt</a:t>
            </a:r>
          </a:p>
          <a:p>
            <a:pPr>
              <a:buFont typeface="Systeemlettertype regulier"/>
              <a:buChar char="-"/>
            </a:pPr>
            <a:r>
              <a:rPr lang="nl-NL" sz="2000" b="1" dirty="0">
                <a:effectLst/>
                <a:ea typeface="Calibri" panose="020F0502020204030204" pitchFamily="34" charset="0"/>
                <a:cs typeface="Times New Roman" panose="02020603050405020304" pitchFamily="18" charset="0"/>
              </a:rPr>
              <a:t>Argument</a:t>
            </a:r>
            <a:r>
              <a:rPr lang="nl-NL" sz="2000" dirty="0">
                <a:effectLst/>
                <a:ea typeface="Calibri" panose="020F0502020204030204" pitchFamily="34" charset="0"/>
                <a:cs typeface="Times New Roman" panose="02020603050405020304" pitchFamily="18" charset="0"/>
              </a:rPr>
              <a:t>: met een argument legt iemand uit waarom hij een bepaalde mening heeft</a:t>
            </a:r>
          </a:p>
          <a:p>
            <a:pPr>
              <a:buFont typeface="Systeemlettertype regulier"/>
              <a:buChar char="-"/>
            </a:pPr>
            <a:r>
              <a:rPr lang="nl-NL" sz="2000" b="1" dirty="0">
                <a:effectLst/>
                <a:ea typeface="Calibri" panose="020F0502020204030204" pitchFamily="34" charset="0"/>
                <a:cs typeface="Times New Roman" panose="02020603050405020304" pitchFamily="18" charset="0"/>
              </a:rPr>
              <a:t>LET OP! </a:t>
            </a:r>
            <a:r>
              <a:rPr lang="nl-NL" sz="2000" b="1" dirty="0">
                <a:ea typeface="Calibri" panose="020F0502020204030204" pitchFamily="34" charset="0"/>
                <a:cs typeface="Times New Roman" panose="02020603050405020304" pitchFamily="18" charset="0"/>
              </a:rPr>
              <a:t>s</a:t>
            </a:r>
            <a:r>
              <a:rPr lang="nl-NL" sz="2000" dirty="0">
                <a:effectLst/>
                <a:ea typeface="Calibri" panose="020F0502020204030204" pitchFamily="34" charset="0"/>
                <a:cs typeface="Times New Roman" panose="02020603050405020304" pitchFamily="18" charset="0"/>
              </a:rPr>
              <a:t>oms kan een mening een feit lijken</a:t>
            </a:r>
            <a:br>
              <a:rPr lang="nl-NL" sz="1800" dirty="0">
                <a:effectLst/>
                <a:ea typeface="Calibri" panose="020F0502020204030204" pitchFamily="34" charset="0"/>
                <a:cs typeface="Times New Roman" panose="02020603050405020304" pitchFamily="18" charset="0"/>
              </a:rPr>
            </a:br>
            <a:endParaRPr lang="nl-NL" sz="1800" dirty="0">
              <a:effectLst/>
              <a:ea typeface="Calibri" panose="020F0502020204030204" pitchFamily="34" charset="0"/>
              <a:cs typeface="Times New Roman" panose="02020603050405020304" pitchFamily="18" charset="0"/>
            </a:endParaRPr>
          </a:p>
          <a:p>
            <a:endParaRPr lang="nl-NL" sz="1400" dirty="0"/>
          </a:p>
        </p:txBody>
      </p:sp>
    </p:spTree>
    <p:extLst>
      <p:ext uri="{BB962C8B-B14F-4D97-AF65-F5344CB8AC3E}">
        <p14:creationId xmlns:p14="http://schemas.microsoft.com/office/powerpoint/2010/main" val="3186469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630EA8-8FD9-AD38-1C0F-414D796E427C}"/>
              </a:ext>
            </a:extLst>
          </p:cNvPr>
          <p:cNvSpPr>
            <a:spLocks noGrp="1"/>
          </p:cNvSpPr>
          <p:nvPr>
            <p:ph type="title"/>
          </p:nvPr>
        </p:nvSpPr>
        <p:spPr/>
        <p:txBody>
          <a:bodyPr/>
          <a:lstStyle/>
          <a:p>
            <a:pPr algn="ctr"/>
            <a:r>
              <a:rPr lang="nl-NL" dirty="0">
                <a:latin typeface="+mn-lt"/>
              </a:rPr>
              <a:t>Leesvaardigheid (3)</a:t>
            </a:r>
          </a:p>
        </p:txBody>
      </p:sp>
      <p:sp>
        <p:nvSpPr>
          <p:cNvPr id="3" name="Tijdelijke aanduiding voor inhoud 2">
            <a:extLst>
              <a:ext uri="{FF2B5EF4-FFF2-40B4-BE49-F238E27FC236}">
                <a16:creationId xmlns:a16="http://schemas.microsoft.com/office/drawing/2014/main" id="{268D671C-4CD4-83BD-230C-E6B2E41B2570}"/>
              </a:ext>
            </a:extLst>
          </p:cNvPr>
          <p:cNvSpPr>
            <a:spLocks noGrp="1"/>
          </p:cNvSpPr>
          <p:nvPr>
            <p:ph idx="1"/>
          </p:nvPr>
        </p:nvSpPr>
        <p:spPr>
          <a:xfrm>
            <a:off x="838200" y="1690688"/>
            <a:ext cx="10515600" cy="4802187"/>
          </a:xfrm>
        </p:spPr>
        <p:txBody>
          <a:bodyPr>
            <a:normAutofit/>
          </a:bodyPr>
          <a:lstStyle/>
          <a:p>
            <a:pPr marL="0" indent="0">
              <a:buNone/>
            </a:pPr>
            <a:r>
              <a:rPr lang="nl-NL" sz="2000" dirty="0">
                <a:latin typeface="+mn-lt"/>
              </a:rPr>
              <a:t>Tekstverbanden + signaalwoorden</a:t>
            </a:r>
          </a:p>
          <a:p>
            <a:pPr marL="0" indent="0">
              <a:buNone/>
            </a:pPr>
            <a:endParaRPr lang="nl-NL" sz="2000" b="1" dirty="0">
              <a:latin typeface="+mn-lt"/>
            </a:endParaRPr>
          </a:p>
          <a:p>
            <a:pPr>
              <a:buFont typeface="Systeemlettertype regulier"/>
              <a:buChar char="-"/>
            </a:pPr>
            <a:r>
              <a:rPr lang="nl-NL" sz="2000" b="1" dirty="0">
                <a:latin typeface="+mn-lt"/>
              </a:rPr>
              <a:t>Opsomming</a:t>
            </a:r>
            <a:r>
              <a:rPr lang="nl-NL" sz="2000" dirty="0">
                <a:latin typeface="+mn-lt"/>
              </a:rPr>
              <a:t> – en, ook, ten eerste, ten tweede, daarnaast, vervolgens...</a:t>
            </a:r>
          </a:p>
          <a:p>
            <a:pPr>
              <a:buFont typeface="Systeemlettertype regulier"/>
              <a:buChar char="-"/>
            </a:pPr>
            <a:r>
              <a:rPr lang="nl-NL" sz="2000" b="1" dirty="0">
                <a:latin typeface="+mn-lt"/>
              </a:rPr>
              <a:t>Tegenstelling</a:t>
            </a:r>
            <a:r>
              <a:rPr lang="nl-NL" sz="2000" dirty="0">
                <a:latin typeface="+mn-lt"/>
              </a:rPr>
              <a:t> - maar, echter, daarentegen, al(hoewel), desondanks, toch…</a:t>
            </a:r>
          </a:p>
          <a:p>
            <a:pPr>
              <a:buFont typeface="Systeemlettertype regulier"/>
              <a:buChar char="-"/>
            </a:pPr>
            <a:r>
              <a:rPr lang="nl-NL" sz="2000" b="1" dirty="0">
                <a:latin typeface="+mn-lt"/>
              </a:rPr>
              <a:t>Vergelijking</a:t>
            </a:r>
            <a:r>
              <a:rPr lang="nl-NL" sz="2000" dirty="0">
                <a:latin typeface="+mn-lt"/>
              </a:rPr>
              <a:t> - zoals, als, zowel … als, ten opzichte van, in vergelijking met…</a:t>
            </a:r>
          </a:p>
          <a:p>
            <a:pPr>
              <a:buFont typeface="Systeemlettertype regulier"/>
              <a:buChar char="-"/>
            </a:pPr>
            <a:r>
              <a:rPr lang="nl-NL" sz="2000" b="1" dirty="0">
                <a:latin typeface="+mn-lt"/>
              </a:rPr>
              <a:t>Oorzaak/gevolg </a:t>
            </a:r>
            <a:r>
              <a:rPr lang="nl-NL" sz="2000" dirty="0">
                <a:latin typeface="+mn-lt"/>
              </a:rPr>
              <a:t>- doordat, door, de oorzaak is, zodat, daardoor, hierdoor…</a:t>
            </a:r>
          </a:p>
          <a:p>
            <a:pPr>
              <a:buFont typeface="Systeemlettertype regulier"/>
              <a:buChar char="-"/>
            </a:pPr>
            <a:r>
              <a:rPr lang="nl-NL" sz="2000" b="1" dirty="0">
                <a:latin typeface="+mn-lt"/>
              </a:rPr>
              <a:t>Doel/middel </a:t>
            </a:r>
            <a:r>
              <a:rPr lang="nl-NL" sz="2000" dirty="0">
                <a:latin typeface="+mn-lt"/>
              </a:rPr>
              <a:t>– om, om…te, door middel van, daarmee…</a:t>
            </a:r>
          </a:p>
          <a:p>
            <a:pPr>
              <a:buFont typeface="Systeemlettertype regulier"/>
              <a:buChar char="-"/>
            </a:pPr>
            <a:r>
              <a:rPr lang="nl-NL" sz="2000" b="1" dirty="0">
                <a:latin typeface="+mn-lt"/>
              </a:rPr>
              <a:t>Reden/argument </a:t>
            </a:r>
            <a:r>
              <a:rPr lang="nl-NL" sz="2000" dirty="0">
                <a:latin typeface="+mn-lt"/>
              </a:rPr>
              <a:t>- aangezien, omdat, want, immers, namelijk, vanwege…</a:t>
            </a:r>
          </a:p>
          <a:p>
            <a:pPr>
              <a:buFont typeface="Systeemlettertype regulier"/>
              <a:buChar char="-"/>
            </a:pPr>
            <a:r>
              <a:rPr lang="nl-NL" sz="2000" b="1" dirty="0">
                <a:latin typeface="+mn-lt"/>
              </a:rPr>
              <a:t>Voorbeeld/toelichting </a:t>
            </a:r>
            <a:r>
              <a:rPr lang="nl-NL" sz="2000" dirty="0">
                <a:latin typeface="+mn-lt"/>
              </a:rPr>
              <a:t>- zoals, zo, bijvoorbeeld, ter illustratie, onder andere…</a:t>
            </a:r>
          </a:p>
          <a:p>
            <a:pPr>
              <a:buFont typeface="Systeemlettertype regulier"/>
              <a:buChar char="-"/>
            </a:pPr>
            <a:r>
              <a:rPr lang="nl-NL" sz="2000" b="1" dirty="0">
                <a:latin typeface="+mn-lt"/>
              </a:rPr>
              <a:t>Voorwaarde</a:t>
            </a:r>
            <a:r>
              <a:rPr lang="nl-NL" sz="2000" dirty="0">
                <a:latin typeface="+mn-lt"/>
              </a:rPr>
              <a:t> - als, indien, wanneer, mits, tenzij, zolang…</a:t>
            </a:r>
          </a:p>
          <a:p>
            <a:pPr>
              <a:buFont typeface="Systeemlettertype regulier"/>
              <a:buChar char="-"/>
            </a:pPr>
            <a:r>
              <a:rPr lang="nl-NL" sz="2000" b="1" dirty="0">
                <a:latin typeface="+mn-lt"/>
              </a:rPr>
              <a:t>Conclusie</a:t>
            </a:r>
            <a:r>
              <a:rPr lang="nl-NL" sz="2000" dirty="0">
                <a:latin typeface="+mn-lt"/>
              </a:rPr>
              <a:t> - dus, vandaar, om die redenen, concluderend, kortom, aldus…</a:t>
            </a:r>
          </a:p>
          <a:p>
            <a:pPr>
              <a:buFont typeface="Systeemlettertype regulier"/>
              <a:buChar char="-"/>
            </a:pPr>
            <a:r>
              <a:rPr lang="nl-NL" sz="2000" b="1" dirty="0">
                <a:latin typeface="+mn-lt"/>
              </a:rPr>
              <a:t>Samenvatting</a:t>
            </a:r>
            <a:r>
              <a:rPr lang="nl-NL" sz="2000" dirty="0">
                <a:latin typeface="+mn-lt"/>
              </a:rPr>
              <a:t> – samenvattend, kortom…</a:t>
            </a:r>
          </a:p>
          <a:p>
            <a:endParaRPr lang="nl-NL" sz="1800" dirty="0">
              <a:latin typeface="+mn-lt"/>
            </a:endParaRPr>
          </a:p>
          <a:p>
            <a:endParaRPr lang="nl-NL" sz="1800" dirty="0">
              <a:latin typeface="+mn-lt"/>
            </a:endParaRPr>
          </a:p>
          <a:p>
            <a:endParaRPr lang="nl-NL" sz="1800" dirty="0">
              <a:latin typeface="+mn-lt"/>
            </a:endParaRPr>
          </a:p>
          <a:p>
            <a:endParaRPr lang="nl-NL" sz="1800" dirty="0">
              <a:latin typeface="+mn-lt"/>
            </a:endParaRPr>
          </a:p>
        </p:txBody>
      </p:sp>
    </p:spTree>
    <p:extLst>
      <p:ext uri="{BB962C8B-B14F-4D97-AF65-F5344CB8AC3E}">
        <p14:creationId xmlns:p14="http://schemas.microsoft.com/office/powerpoint/2010/main" val="2003582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8396CA-1413-0E82-A7CC-AC5479E650C1}"/>
              </a:ext>
            </a:extLst>
          </p:cNvPr>
          <p:cNvSpPr>
            <a:spLocks noGrp="1"/>
          </p:cNvSpPr>
          <p:nvPr>
            <p:ph type="title"/>
          </p:nvPr>
        </p:nvSpPr>
        <p:spPr/>
        <p:txBody>
          <a:bodyPr/>
          <a:lstStyle/>
          <a:p>
            <a:pPr algn="ctr"/>
            <a:r>
              <a:rPr lang="nl-NL" dirty="0">
                <a:latin typeface="+mn-lt"/>
              </a:rPr>
              <a:t>Kijken &amp; Luisteren</a:t>
            </a:r>
          </a:p>
        </p:txBody>
      </p:sp>
      <p:sp>
        <p:nvSpPr>
          <p:cNvPr id="3" name="Tijdelijke aanduiding voor inhoud 2">
            <a:extLst>
              <a:ext uri="{FF2B5EF4-FFF2-40B4-BE49-F238E27FC236}">
                <a16:creationId xmlns:a16="http://schemas.microsoft.com/office/drawing/2014/main" id="{15DCEFEC-5393-8948-10D4-63C66454108A}"/>
              </a:ext>
            </a:extLst>
          </p:cNvPr>
          <p:cNvSpPr>
            <a:spLocks noGrp="1"/>
          </p:cNvSpPr>
          <p:nvPr>
            <p:ph idx="1"/>
          </p:nvPr>
        </p:nvSpPr>
        <p:spPr>
          <a:xfrm>
            <a:off x="838200" y="1371599"/>
            <a:ext cx="10515600" cy="5403273"/>
          </a:xfrm>
        </p:spPr>
        <p:txBody>
          <a:bodyPr vert="horz" lIns="91440" tIns="45720" rIns="91440" bIns="45720" rtlCol="0" anchor="t">
            <a:normAutofit/>
          </a:bodyPr>
          <a:lstStyle/>
          <a:p>
            <a:pPr marL="0" indent="0">
              <a:buNone/>
            </a:pPr>
            <a:r>
              <a:rPr lang="nl-NL" sz="1600" dirty="0">
                <a:effectLst/>
                <a:latin typeface="+mn-lt"/>
                <a:ea typeface="Calibri" panose="020F0502020204030204" pitchFamily="34" charset="0"/>
                <a:cs typeface="Arial" panose="020B0604020202020204" pitchFamily="34" charset="0"/>
              </a:rPr>
              <a:t>Er zijn drie manieren van kijken en luisteren: </a:t>
            </a:r>
          </a:p>
          <a:p>
            <a:pPr>
              <a:buFont typeface="Systeemlettertype regulier"/>
              <a:buChar char="-"/>
            </a:pPr>
            <a:r>
              <a:rPr lang="nl-NL" sz="1600" b="1" dirty="0">
                <a:latin typeface="+mn-lt"/>
              </a:rPr>
              <a:t>Globaal</a:t>
            </a:r>
            <a:r>
              <a:rPr lang="nl-NL" sz="1600" dirty="0">
                <a:latin typeface="+mn-lt"/>
              </a:rPr>
              <a:t> – Je bekijkt het fragment en begrijpt ongeveer waar het over gaat. Dit doe je bijvoorbeeld als je het filmpje voor het eerst bekijkt.</a:t>
            </a:r>
          </a:p>
          <a:p>
            <a:pPr>
              <a:buFont typeface="Systeemlettertype regulier"/>
              <a:buChar char="-"/>
            </a:pPr>
            <a:r>
              <a:rPr lang="nl-NL" sz="1600" b="1" dirty="0">
                <a:latin typeface="+mn-lt"/>
              </a:rPr>
              <a:t>Intensief</a:t>
            </a:r>
            <a:r>
              <a:rPr lang="nl-NL" sz="1600" dirty="0">
                <a:latin typeface="+mn-lt"/>
              </a:rPr>
              <a:t> – Je bekijkt het fragment zeer nauwkeurig. Je probeert zoveel mogelijk informatie die je ziet en hoort te onthouden. </a:t>
            </a:r>
          </a:p>
          <a:p>
            <a:pPr>
              <a:buFont typeface="Systeemlettertype regulier"/>
              <a:buChar char="-"/>
            </a:pPr>
            <a:r>
              <a:rPr lang="nl-NL" sz="1600" b="1" dirty="0">
                <a:latin typeface="+mn-lt"/>
              </a:rPr>
              <a:t>Zoekend</a:t>
            </a:r>
            <a:r>
              <a:rPr lang="nl-NL" sz="1600" dirty="0">
                <a:latin typeface="+mn-lt"/>
              </a:rPr>
              <a:t> – Je gaat op zoek naar datgene waar jij informatie over wilt hebben. Dit doe je als je vooraf weet naar welke informatie je op zoek bent. Je bent bijvoorbeeld op zoek naar het antwoord op een vraag. </a:t>
            </a:r>
          </a:p>
          <a:p>
            <a:pPr marL="0" indent="0">
              <a:buNone/>
            </a:pPr>
            <a:endParaRPr lang="nl-NL" sz="1600" dirty="0">
              <a:latin typeface="+mn-lt"/>
            </a:endParaRPr>
          </a:p>
          <a:p>
            <a:pPr marL="342900" lvl="0" indent="-342900">
              <a:lnSpc>
                <a:spcPct val="115000"/>
              </a:lnSpc>
              <a:buFont typeface="Verdana" panose="020B0604030504040204" pitchFamily="34" charset="0"/>
              <a:buChar char="-"/>
            </a:pPr>
            <a:r>
              <a:rPr lang="nl-NL" sz="1600" dirty="0">
                <a:effectLst/>
                <a:latin typeface="+mn-lt"/>
                <a:ea typeface="Times New Roman" panose="02020603050405020304" pitchFamily="18" charset="0"/>
                <a:cs typeface="Times New Roman" panose="02020603050405020304" pitchFamily="18" charset="0"/>
              </a:rPr>
              <a:t>Bekijk het fragment eerst op een </a:t>
            </a:r>
            <a:r>
              <a:rPr lang="nl-NL" sz="1600" b="1" i="1" dirty="0">
                <a:effectLst/>
                <a:latin typeface="+mn-lt"/>
                <a:ea typeface="Times New Roman" panose="02020603050405020304" pitchFamily="18" charset="0"/>
                <a:cs typeface="Arial" panose="020B0604020202020204" pitchFamily="34" charset="0"/>
              </a:rPr>
              <a:t>globale</a:t>
            </a:r>
            <a:r>
              <a:rPr lang="nl-NL" sz="1600" dirty="0">
                <a:effectLst/>
                <a:latin typeface="+mn-lt"/>
                <a:ea typeface="Times New Roman" panose="02020603050405020304" pitchFamily="18" charset="0"/>
                <a:cs typeface="Times New Roman" panose="02020603050405020304" pitchFamily="18" charset="0"/>
              </a:rPr>
              <a:t> manier</a:t>
            </a:r>
          </a:p>
          <a:p>
            <a:pPr marL="342900" indent="-342900">
              <a:lnSpc>
                <a:spcPct val="115000"/>
              </a:lnSpc>
              <a:buFont typeface="Verdana" panose="020B0604030504040204" pitchFamily="34" charset="0"/>
              <a:buChar char="-"/>
            </a:pPr>
            <a:r>
              <a:rPr lang="nl-NL" sz="1600" dirty="0">
                <a:latin typeface="+mn-lt"/>
                <a:ea typeface="Times New Roman" panose="02020603050405020304" pitchFamily="18" charset="0"/>
                <a:cs typeface="Times New Roman"/>
              </a:rPr>
              <a:t>Bekijk</a:t>
            </a:r>
            <a:r>
              <a:rPr lang="nl-NL" sz="1600" dirty="0">
                <a:effectLst/>
                <a:latin typeface="+mn-lt"/>
                <a:ea typeface="Times New Roman" panose="02020603050405020304" pitchFamily="18" charset="0"/>
                <a:cs typeface="Times New Roman"/>
              </a:rPr>
              <a:t> </a:t>
            </a:r>
            <a:r>
              <a:rPr lang="nl-NL" sz="1600" dirty="0">
                <a:latin typeface="+mn-lt"/>
                <a:ea typeface="Times New Roman" panose="02020603050405020304" pitchFamily="18" charset="0"/>
                <a:cs typeface="Times New Roman"/>
              </a:rPr>
              <a:t>het fragment </a:t>
            </a:r>
            <a:r>
              <a:rPr lang="nl-NL" sz="1600" dirty="0">
                <a:effectLst/>
                <a:latin typeface="+mn-lt"/>
                <a:ea typeface="Times New Roman" panose="02020603050405020304" pitchFamily="18" charset="0"/>
                <a:cs typeface="Times New Roman"/>
              </a:rPr>
              <a:t>op een </a:t>
            </a:r>
            <a:r>
              <a:rPr lang="nl-NL" sz="1600" b="1" i="1" dirty="0">
                <a:effectLst/>
                <a:latin typeface="+mn-lt"/>
                <a:ea typeface="Times New Roman" panose="02020603050405020304" pitchFamily="18" charset="0"/>
                <a:cs typeface="Arial"/>
              </a:rPr>
              <a:t>intensieve</a:t>
            </a:r>
            <a:r>
              <a:rPr lang="nl-NL" sz="1600" dirty="0">
                <a:effectLst/>
                <a:latin typeface="+mn-lt"/>
                <a:ea typeface="Times New Roman" panose="02020603050405020304" pitchFamily="18" charset="0"/>
                <a:cs typeface="Times New Roman"/>
              </a:rPr>
              <a:t> manier.</a:t>
            </a:r>
          </a:p>
          <a:p>
            <a:pPr marL="342900" indent="-342900">
              <a:lnSpc>
                <a:spcPct val="115000"/>
              </a:lnSpc>
              <a:buFont typeface="Verdana" panose="020B0604030504040204" pitchFamily="34" charset="0"/>
              <a:buChar char="-"/>
            </a:pPr>
            <a:r>
              <a:rPr lang="nl-NL" sz="1600" dirty="0">
                <a:latin typeface="+mn-lt"/>
                <a:ea typeface="Times New Roman" panose="02020603050405020304" pitchFamily="18" charset="0"/>
                <a:cs typeface="Times New Roman"/>
              </a:rPr>
              <a:t>Lees de vraag goed en bekijk</a:t>
            </a:r>
            <a:r>
              <a:rPr lang="nl-NL" sz="1600" dirty="0">
                <a:effectLst/>
                <a:latin typeface="+mn-lt"/>
                <a:ea typeface="Times New Roman" panose="02020603050405020304" pitchFamily="18" charset="0"/>
                <a:cs typeface="Times New Roman"/>
              </a:rPr>
              <a:t> het </a:t>
            </a:r>
            <a:r>
              <a:rPr lang="nl-NL" sz="1600" dirty="0">
                <a:latin typeface="+mn-lt"/>
                <a:ea typeface="Times New Roman" panose="02020603050405020304" pitchFamily="18" charset="0"/>
                <a:cs typeface="Times New Roman"/>
              </a:rPr>
              <a:t>fragment nog</a:t>
            </a:r>
            <a:r>
              <a:rPr lang="nl-NL" sz="1600" dirty="0">
                <a:effectLst/>
                <a:latin typeface="+mn-lt"/>
                <a:ea typeface="Times New Roman" panose="02020603050405020304" pitchFamily="18" charset="0"/>
                <a:cs typeface="Times New Roman"/>
              </a:rPr>
              <a:t> een keer op een </a:t>
            </a:r>
            <a:r>
              <a:rPr lang="nl-NL" sz="1600" b="1" i="1" dirty="0">
                <a:effectLst/>
                <a:latin typeface="+mn-lt"/>
                <a:ea typeface="Times New Roman" panose="02020603050405020304" pitchFamily="18" charset="0"/>
                <a:cs typeface="Arial"/>
              </a:rPr>
              <a:t>zoekende </a:t>
            </a:r>
            <a:r>
              <a:rPr lang="nl-NL" sz="1600" dirty="0">
                <a:effectLst/>
                <a:latin typeface="+mn-lt"/>
                <a:ea typeface="Times New Roman" panose="02020603050405020304" pitchFamily="18" charset="0"/>
                <a:cs typeface="Times New Roman"/>
              </a:rPr>
              <a:t>manier.</a:t>
            </a:r>
            <a:endParaRPr lang="nl-NL" sz="1600" dirty="0">
              <a:latin typeface="+mn-lt"/>
              <a:ea typeface="Times New Roman" panose="02020603050405020304" pitchFamily="18" charset="0"/>
              <a:cs typeface="Times New Roman"/>
            </a:endParaRPr>
          </a:p>
          <a:p>
            <a:pPr marL="342900" indent="-342900">
              <a:lnSpc>
                <a:spcPct val="114999"/>
              </a:lnSpc>
              <a:buFont typeface="Verdana" panose="020B0604030504040204" pitchFamily="34" charset="0"/>
              <a:buChar char="-"/>
            </a:pPr>
            <a:r>
              <a:rPr lang="nl-NL" sz="1600" dirty="0">
                <a:latin typeface="Calibri"/>
                <a:ea typeface="Calibri"/>
                <a:cs typeface="Calibri"/>
              </a:rPr>
              <a:t>Geef zelf een antwoord op de vraag. Bekijk nu de antwoordmogelijkheden bij de vraag. Kies het antwoord dat het dichtst bij jouw antwoord ligt.</a:t>
            </a:r>
            <a:endParaRPr lang="nl-NL" dirty="0"/>
          </a:p>
          <a:p>
            <a:pPr marL="342900" indent="-342900">
              <a:lnSpc>
                <a:spcPct val="115000"/>
              </a:lnSpc>
              <a:buFont typeface="Verdana" panose="020B0604030504040204" pitchFamily="34" charset="0"/>
              <a:buChar char="-"/>
            </a:pPr>
            <a:r>
              <a:rPr lang="nl-NL" sz="1600" dirty="0">
                <a:latin typeface="+mn-lt"/>
                <a:ea typeface="Times New Roman" panose="02020603050405020304" pitchFamily="18" charset="0"/>
                <a:cs typeface="Times New Roman"/>
              </a:rPr>
              <a:t>Twijfel </a:t>
            </a:r>
            <a:r>
              <a:rPr lang="nl-NL" sz="1600" dirty="0">
                <a:effectLst/>
                <a:latin typeface="+mn-lt"/>
                <a:ea typeface="Times New Roman" panose="02020603050405020304" pitchFamily="18" charset="0"/>
                <a:cs typeface="Times New Roman"/>
              </a:rPr>
              <a:t>je</a:t>
            </a:r>
            <a:r>
              <a:rPr lang="nl-NL" sz="1600" dirty="0">
                <a:latin typeface="+mn-lt"/>
                <a:ea typeface="Times New Roman" panose="02020603050405020304" pitchFamily="18" charset="0"/>
                <a:cs typeface="Times New Roman"/>
              </a:rPr>
              <a:t>?</a:t>
            </a:r>
            <a:r>
              <a:rPr lang="nl-NL" sz="1600" dirty="0">
                <a:effectLst/>
                <a:latin typeface="+mn-lt"/>
                <a:ea typeface="Times New Roman" panose="02020603050405020304" pitchFamily="18" charset="0"/>
                <a:cs typeface="Times New Roman"/>
              </a:rPr>
              <a:t> </a:t>
            </a:r>
            <a:r>
              <a:rPr lang="nl-NL" sz="1600" dirty="0">
                <a:latin typeface="+mn-lt"/>
                <a:ea typeface="Times New Roman" panose="02020603050405020304" pitchFamily="18" charset="0"/>
                <a:cs typeface="Times New Roman"/>
              </a:rPr>
              <a:t>Bekijk</a:t>
            </a:r>
            <a:r>
              <a:rPr lang="nl-NL" sz="1600" dirty="0">
                <a:effectLst/>
                <a:latin typeface="+mn-lt"/>
                <a:ea typeface="Times New Roman" panose="02020603050405020304" pitchFamily="18" charset="0"/>
                <a:cs typeface="Times New Roman"/>
              </a:rPr>
              <a:t> het hele </a:t>
            </a:r>
            <a:r>
              <a:rPr lang="nl-NL" sz="1600" dirty="0">
                <a:latin typeface="+mn-lt"/>
                <a:ea typeface="Times New Roman" panose="02020603050405020304" pitchFamily="18" charset="0"/>
                <a:cs typeface="Times New Roman"/>
              </a:rPr>
              <a:t>fragment dan</a:t>
            </a:r>
            <a:r>
              <a:rPr lang="nl-NL" sz="1600" dirty="0">
                <a:effectLst/>
                <a:latin typeface="+mn-lt"/>
                <a:ea typeface="Times New Roman" panose="02020603050405020304" pitchFamily="18" charset="0"/>
                <a:cs typeface="Times New Roman"/>
              </a:rPr>
              <a:t> nog een keer zo </a:t>
            </a:r>
            <a:r>
              <a:rPr lang="nl-NL" sz="1600" b="1" i="1" dirty="0">
                <a:effectLst/>
                <a:latin typeface="+mn-lt"/>
                <a:ea typeface="Times New Roman" panose="02020603050405020304" pitchFamily="18" charset="0"/>
                <a:cs typeface="Arial"/>
              </a:rPr>
              <a:t>intensief</a:t>
            </a:r>
            <a:r>
              <a:rPr lang="nl-NL" sz="1600" dirty="0">
                <a:effectLst/>
                <a:latin typeface="+mn-lt"/>
                <a:ea typeface="Times New Roman" panose="02020603050405020304" pitchFamily="18" charset="0"/>
                <a:cs typeface="Times New Roman"/>
              </a:rPr>
              <a:t> mogelijk.</a:t>
            </a:r>
          </a:p>
          <a:p>
            <a:pPr marL="342900" lvl="0" indent="-342900">
              <a:lnSpc>
                <a:spcPct val="115000"/>
              </a:lnSpc>
              <a:buFont typeface="Verdana" panose="020B0604030504040204" pitchFamily="34" charset="0"/>
              <a:buChar char="-"/>
            </a:pPr>
            <a:r>
              <a:rPr lang="nl-NL" sz="1600" dirty="0">
                <a:effectLst/>
                <a:latin typeface="+mn-lt"/>
                <a:ea typeface="Times New Roman" panose="02020603050405020304" pitchFamily="18" charset="0"/>
                <a:cs typeface="Times New Roman" panose="02020603050405020304" pitchFamily="18" charset="0"/>
              </a:rPr>
              <a:t>Als je het niet zeker weet, streep dan de antwoorden die zeker fout zijn alvast weg.</a:t>
            </a:r>
          </a:p>
          <a:p>
            <a:pPr marL="0" indent="0">
              <a:buNone/>
            </a:pPr>
            <a:endParaRPr lang="nl-NL" sz="1600" dirty="0">
              <a:latin typeface="+mn-lt"/>
            </a:endParaRPr>
          </a:p>
          <a:p>
            <a:endParaRPr lang="nl-NL" sz="1600" dirty="0">
              <a:latin typeface="+mn-lt"/>
            </a:endParaRPr>
          </a:p>
        </p:txBody>
      </p:sp>
    </p:spTree>
    <p:extLst>
      <p:ext uri="{BB962C8B-B14F-4D97-AF65-F5344CB8AC3E}">
        <p14:creationId xmlns:p14="http://schemas.microsoft.com/office/powerpoint/2010/main" val="2230615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49C91D-EC99-0F9A-8C42-B320F148AAE2}"/>
              </a:ext>
            </a:extLst>
          </p:cNvPr>
          <p:cNvSpPr>
            <a:spLocks noGrp="1"/>
          </p:cNvSpPr>
          <p:nvPr>
            <p:ph type="title"/>
          </p:nvPr>
        </p:nvSpPr>
        <p:spPr/>
        <p:txBody>
          <a:bodyPr/>
          <a:lstStyle/>
          <a:p>
            <a:pPr algn="ctr"/>
            <a:r>
              <a:rPr lang="nl-NL" dirty="0">
                <a:latin typeface="+mn-lt"/>
              </a:rPr>
              <a:t>Vragen bij een advertentie</a:t>
            </a:r>
          </a:p>
        </p:txBody>
      </p:sp>
      <p:sp>
        <p:nvSpPr>
          <p:cNvPr id="3" name="Tijdelijke aanduiding voor inhoud 2">
            <a:extLst>
              <a:ext uri="{FF2B5EF4-FFF2-40B4-BE49-F238E27FC236}">
                <a16:creationId xmlns:a16="http://schemas.microsoft.com/office/drawing/2014/main" id="{8F7BAEA6-1E10-AAE9-BDC9-889B0A7F2847}"/>
              </a:ext>
            </a:extLst>
          </p:cNvPr>
          <p:cNvSpPr>
            <a:spLocks noGrp="1"/>
          </p:cNvSpPr>
          <p:nvPr>
            <p:ph idx="1"/>
          </p:nvPr>
        </p:nvSpPr>
        <p:spPr/>
        <p:txBody>
          <a:bodyPr>
            <a:normAutofit/>
          </a:bodyPr>
          <a:lstStyle/>
          <a:p>
            <a:pPr marL="0" indent="0">
              <a:buNone/>
            </a:pPr>
            <a:r>
              <a:rPr lang="nl-NL" sz="1800" dirty="0">
                <a:latin typeface="+mn-lt"/>
              </a:rPr>
              <a:t>Vaak is één van de teksten in het examen een advertentie. Over de advertentie worden dan vragen gesteld. De vragen hebben meestal iets te maken met het doel van de tekst en/of het beeld. </a:t>
            </a:r>
          </a:p>
          <a:p>
            <a:pPr marL="0" indent="0">
              <a:buNone/>
            </a:pPr>
            <a:endParaRPr lang="nl-NL" sz="1800" dirty="0">
              <a:latin typeface="+mn-lt"/>
            </a:endParaRPr>
          </a:p>
          <a:p>
            <a:pPr marL="0" indent="0">
              <a:buNone/>
            </a:pPr>
            <a:r>
              <a:rPr lang="nl-NL" sz="1800" dirty="0">
                <a:latin typeface="+mn-lt"/>
              </a:rPr>
              <a:t>Bijvoorbeeld: </a:t>
            </a:r>
          </a:p>
          <a:p>
            <a:pPr>
              <a:buFontTx/>
              <a:buChar char="-"/>
            </a:pPr>
            <a:r>
              <a:rPr lang="nl-NL" sz="1800" dirty="0">
                <a:latin typeface="+mn-lt"/>
              </a:rPr>
              <a:t>Wat is het belangrijkste doel van deze advertentie?</a:t>
            </a:r>
          </a:p>
          <a:p>
            <a:pPr>
              <a:buFontTx/>
              <a:buChar char="-"/>
            </a:pPr>
            <a:r>
              <a:rPr lang="nl-NL" sz="1800" dirty="0">
                <a:latin typeface="+mn-lt"/>
              </a:rPr>
              <a:t>Wat laten de foto’s bij deze tekst vooral zien?</a:t>
            </a:r>
          </a:p>
          <a:p>
            <a:pPr>
              <a:buFontTx/>
              <a:buChar char="-"/>
            </a:pPr>
            <a:r>
              <a:rPr lang="nl-NL" sz="1800" dirty="0">
                <a:latin typeface="+mn-lt"/>
              </a:rPr>
              <a:t>Wat maken de foto’s in combinatie met de tekst vooral duidelijk? </a:t>
            </a:r>
          </a:p>
          <a:p>
            <a:pPr>
              <a:buFontTx/>
              <a:buChar char="-"/>
            </a:pPr>
            <a:endParaRPr lang="nl-NL" sz="1800" dirty="0">
              <a:latin typeface="+mn-lt"/>
            </a:endParaRPr>
          </a:p>
          <a:p>
            <a:pPr marL="0" indent="0">
              <a:buNone/>
            </a:pPr>
            <a:r>
              <a:rPr lang="nl-NL" sz="1800" dirty="0">
                <a:latin typeface="+mn-lt"/>
              </a:rPr>
              <a:t>Om te ontdekken wat je precies nodig hebt om de advertentie te begrijpen kun je het volgende doen:</a:t>
            </a:r>
          </a:p>
          <a:p>
            <a:pPr>
              <a:buFont typeface="Systeemlettertype regulier"/>
              <a:buChar char="-"/>
            </a:pPr>
            <a:r>
              <a:rPr lang="nl-NL" sz="1800" dirty="0">
                <a:latin typeface="+mn-lt"/>
              </a:rPr>
              <a:t>Bedek de tekst. Begrijp je nu de bedoeling van de advertentie?</a:t>
            </a:r>
          </a:p>
          <a:p>
            <a:pPr>
              <a:buFont typeface="Systeemlettertype regulier"/>
              <a:buChar char="-"/>
            </a:pPr>
            <a:r>
              <a:rPr lang="nl-NL" sz="1800" dirty="0">
                <a:latin typeface="+mn-lt"/>
              </a:rPr>
              <a:t>Bedek dan het beeld. Begrijp je nu de bedoeling van de advertentie? </a:t>
            </a:r>
          </a:p>
          <a:p>
            <a:endParaRPr lang="nl-NL" sz="1400" dirty="0">
              <a:latin typeface="+mn-lt"/>
            </a:endParaRPr>
          </a:p>
          <a:p>
            <a:pPr marL="0" indent="0">
              <a:buNone/>
            </a:pPr>
            <a:endParaRPr lang="nl-NL" sz="1400" dirty="0">
              <a:latin typeface="+mn-lt"/>
            </a:endParaRPr>
          </a:p>
          <a:p>
            <a:pPr marL="0" indent="0">
              <a:buNone/>
            </a:pPr>
            <a:endParaRPr lang="nl-NL" sz="1400" dirty="0">
              <a:latin typeface="+mn-lt"/>
            </a:endParaRPr>
          </a:p>
          <a:p>
            <a:pPr marL="0" indent="0">
              <a:buNone/>
            </a:pPr>
            <a:endParaRPr lang="nl-NL" sz="1400" dirty="0">
              <a:latin typeface="+mn-lt"/>
            </a:endParaRPr>
          </a:p>
        </p:txBody>
      </p:sp>
    </p:spTree>
    <p:extLst>
      <p:ext uri="{BB962C8B-B14F-4D97-AF65-F5344CB8AC3E}">
        <p14:creationId xmlns:p14="http://schemas.microsoft.com/office/powerpoint/2010/main" val="492848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1">
            <a:extLst>
              <a:ext uri="{FF2B5EF4-FFF2-40B4-BE49-F238E27FC236}">
                <a16:creationId xmlns:a16="http://schemas.microsoft.com/office/drawing/2014/main" id="{72152578-76A5-0247-E229-D3F7BDEB5FA6}"/>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nl-NL" dirty="0">
                <a:latin typeface="+mn-lt"/>
              </a:rPr>
              <a:t>Zakelijke e-mail (1)</a:t>
            </a:r>
          </a:p>
        </p:txBody>
      </p:sp>
      <p:sp>
        <p:nvSpPr>
          <p:cNvPr id="2" name="Tekstvak 1">
            <a:extLst>
              <a:ext uri="{FF2B5EF4-FFF2-40B4-BE49-F238E27FC236}">
                <a16:creationId xmlns:a16="http://schemas.microsoft.com/office/drawing/2014/main" id="{CA58BD32-CC0D-234F-CD50-1644D050B55E}"/>
              </a:ext>
            </a:extLst>
          </p:cNvPr>
          <p:cNvSpPr txBox="1"/>
          <p:nvPr/>
        </p:nvSpPr>
        <p:spPr>
          <a:xfrm>
            <a:off x="838200" y="1695450"/>
            <a:ext cx="10515600" cy="258532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b="1" dirty="0">
                <a:ea typeface="+mn-lt"/>
                <a:cs typeface="Segoe UI"/>
              </a:rPr>
              <a:t>Stappenplan:</a:t>
            </a:r>
            <a:endParaRPr lang="nl-NL" dirty="0">
              <a:ea typeface="+mn-lt"/>
              <a:cs typeface="+mn-lt"/>
            </a:endParaRPr>
          </a:p>
          <a:p>
            <a:endParaRPr lang="nl-NL" b="1" dirty="0">
              <a:ea typeface="+mn-lt"/>
              <a:cs typeface="Segoe UI"/>
            </a:endParaRPr>
          </a:p>
          <a:p>
            <a:pPr marL="342900" indent="-342900">
              <a:buFontTx/>
              <a:buAutoNum type="arabicPeriod"/>
            </a:pPr>
            <a:r>
              <a:rPr lang="nl-NL" dirty="0">
                <a:ea typeface="+mn-lt"/>
                <a:cs typeface="Segoe UI"/>
              </a:rPr>
              <a:t>Lees de schrijfopdracht heel nauwkeurig. </a:t>
            </a:r>
            <a:endParaRPr lang="nl-NL"/>
          </a:p>
          <a:p>
            <a:pPr marL="342900" indent="-342900">
              <a:buFontTx/>
              <a:buAutoNum type="arabicPeriod"/>
            </a:pPr>
            <a:r>
              <a:rPr lang="nl-NL" dirty="0">
                <a:ea typeface="+mn-lt"/>
                <a:cs typeface="Segoe UI"/>
              </a:rPr>
              <a:t>Controleer of je informatie (e-mailadres, onderwerp, datum etc.) moet invullen.</a:t>
            </a:r>
            <a:endParaRPr lang="nl-NL" dirty="0">
              <a:ea typeface="Calibri" panose="020F0502020204030204"/>
              <a:cs typeface="Segoe UI"/>
            </a:endParaRPr>
          </a:p>
          <a:p>
            <a:pPr marL="342900" indent="-342900">
              <a:buFontTx/>
              <a:buAutoNum type="arabicPeriod"/>
            </a:pPr>
            <a:r>
              <a:rPr lang="nl-NL" dirty="0">
                <a:ea typeface="+mn-lt"/>
                <a:cs typeface="Segoe UI"/>
              </a:rPr>
              <a:t>Bedenk alvast wat je wil opschrijven.</a:t>
            </a:r>
            <a:endParaRPr lang="nl-NL"/>
          </a:p>
          <a:p>
            <a:pPr marL="342900" indent="-342900">
              <a:buFontTx/>
              <a:buAutoNum type="arabicPeriod"/>
            </a:pPr>
            <a:r>
              <a:rPr lang="nl-NL" dirty="0">
                <a:ea typeface="+mn-lt"/>
                <a:cs typeface="Segoe UI"/>
              </a:rPr>
              <a:t>Schrijf je e-mail volgens de standaard opmaak (van aanhef t/m slotgroet).</a:t>
            </a:r>
            <a:endParaRPr lang="nl-NL"/>
          </a:p>
          <a:p>
            <a:pPr marL="342900" indent="-342900">
              <a:buFontTx/>
              <a:buAutoNum type="arabicPeriod"/>
            </a:pPr>
            <a:r>
              <a:rPr lang="nl-NL" dirty="0">
                <a:ea typeface="+mn-lt"/>
                <a:cs typeface="Segoe UI"/>
              </a:rPr>
              <a:t>Check of je alles van de schrijfopdracht in je mail hebt verwerkt.</a:t>
            </a:r>
            <a:endParaRPr lang="nl-NL">
              <a:cs typeface="Segoe UI"/>
            </a:endParaRPr>
          </a:p>
          <a:p>
            <a:pPr marL="342900" indent="-342900">
              <a:buFontTx/>
              <a:buAutoNum type="arabicPeriod"/>
            </a:pPr>
            <a:r>
              <a:rPr lang="nl-NL" dirty="0">
                <a:ea typeface="+mn-lt"/>
                <a:cs typeface="Segoe UI"/>
              </a:rPr>
              <a:t>Controleer je interpunctie (hoofdletters, punten, komma's), het taalgebruik en de opmaak.</a:t>
            </a:r>
            <a:endParaRPr lang="nl-NL"/>
          </a:p>
          <a:p>
            <a:pPr algn="ctr"/>
            <a:endParaRPr lang="nl-NL">
              <a:ea typeface="Calibri" panose="020F0502020204030204"/>
              <a:cs typeface="Calibri" panose="020F0502020204030204"/>
            </a:endParaRPr>
          </a:p>
        </p:txBody>
      </p:sp>
    </p:spTree>
    <p:extLst>
      <p:ext uri="{BB962C8B-B14F-4D97-AF65-F5344CB8AC3E}">
        <p14:creationId xmlns:p14="http://schemas.microsoft.com/office/powerpoint/2010/main" val="2789506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1">
            <a:extLst>
              <a:ext uri="{FF2B5EF4-FFF2-40B4-BE49-F238E27FC236}">
                <a16:creationId xmlns:a16="http://schemas.microsoft.com/office/drawing/2014/main" id="{5CA1C9F6-26BD-0FA8-AD25-2813DC826383}"/>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nl-NL" dirty="0">
                <a:latin typeface="+mn-lt"/>
              </a:rPr>
              <a:t>Zakelijke e-mail (2)</a:t>
            </a:r>
          </a:p>
        </p:txBody>
      </p:sp>
      <p:sp>
        <p:nvSpPr>
          <p:cNvPr id="4" name="Tekstvak 3">
            <a:extLst>
              <a:ext uri="{FF2B5EF4-FFF2-40B4-BE49-F238E27FC236}">
                <a16:creationId xmlns:a16="http://schemas.microsoft.com/office/drawing/2014/main" id="{D865C139-2C0E-D54F-ED06-4E7A39ADFAE7}"/>
              </a:ext>
            </a:extLst>
          </p:cNvPr>
          <p:cNvSpPr txBox="1"/>
          <p:nvPr/>
        </p:nvSpPr>
        <p:spPr>
          <a:xfrm>
            <a:off x="1038225" y="1276350"/>
            <a:ext cx="4509158" cy="507831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AutoNum type="arabicPeriod"/>
            </a:pPr>
            <a:r>
              <a:rPr lang="nl-NL" b="1" dirty="0">
                <a:ea typeface="Calibri"/>
                <a:cs typeface="Segoe UI"/>
              </a:rPr>
              <a:t>Aanhef </a:t>
            </a:r>
            <a:endParaRPr lang="nl-NL"/>
          </a:p>
          <a:p>
            <a:r>
              <a:rPr lang="nl-NL" i="1" dirty="0">
                <a:ea typeface="Calibri"/>
                <a:cs typeface="Segoe UI"/>
              </a:rPr>
              <a:t>Geachte mevrouw De Wijze,</a:t>
            </a:r>
          </a:p>
          <a:p>
            <a:r>
              <a:rPr lang="nl-NL" i="1" dirty="0">
                <a:ea typeface="Calibri"/>
                <a:cs typeface="Segoe UI"/>
              </a:rPr>
              <a:t>Geachte heer/mevrouw, </a:t>
            </a:r>
          </a:p>
          <a:p>
            <a:endParaRPr lang="nl-NL" dirty="0">
              <a:ea typeface="Calibri" panose="020F0502020204030204"/>
              <a:cs typeface="Segoe UI"/>
            </a:endParaRPr>
          </a:p>
          <a:p>
            <a:r>
              <a:rPr lang="nl-NL" dirty="0">
                <a:ea typeface="Calibri" panose="020F0502020204030204"/>
                <a:cs typeface="Segoe UI"/>
              </a:rPr>
              <a:t>&gt;witregel&lt;</a:t>
            </a:r>
          </a:p>
          <a:p>
            <a:endParaRPr lang="nl-NL" dirty="0">
              <a:ea typeface="Calibri" panose="020F0502020204030204"/>
              <a:cs typeface="Segoe UI"/>
            </a:endParaRPr>
          </a:p>
          <a:p>
            <a:r>
              <a:rPr lang="nl-NL" b="1" dirty="0">
                <a:ea typeface="Calibri" panose="020F0502020204030204"/>
                <a:cs typeface="Segoe UI"/>
              </a:rPr>
              <a:t>2.   Inleiding</a:t>
            </a:r>
            <a:endParaRPr lang="nl-NL" dirty="0">
              <a:ea typeface="Calibri" panose="020F0502020204030204"/>
              <a:cs typeface="Segoe UI"/>
            </a:endParaRPr>
          </a:p>
          <a:p>
            <a:r>
              <a:rPr lang="nl-NL" i="1" dirty="0">
                <a:ea typeface="Calibri" panose="020F0502020204030204"/>
                <a:cs typeface="Segoe UI"/>
              </a:rPr>
              <a:t>Waarom schrijf je de e-mail?</a:t>
            </a:r>
            <a:endParaRPr lang="nl-NL" b="1" i="1" dirty="0">
              <a:ea typeface="Calibri" panose="020F0502020204030204"/>
              <a:cs typeface="Segoe UI"/>
            </a:endParaRPr>
          </a:p>
          <a:p>
            <a:r>
              <a:rPr lang="nl-NL" i="1" dirty="0">
                <a:ea typeface="Calibri" panose="020F0502020204030204"/>
                <a:cs typeface="Segoe UI"/>
              </a:rPr>
              <a:t>Stel jezelf voor, maar begin niet met </a:t>
            </a:r>
            <a:r>
              <a:rPr lang="nl-NL" b="1" i="1" dirty="0">
                <a:ea typeface="Calibri" panose="020F0502020204030204"/>
                <a:cs typeface="Segoe UI"/>
              </a:rPr>
              <a:t>"Ik..."!</a:t>
            </a:r>
          </a:p>
          <a:p>
            <a:endParaRPr lang="nl-NL" b="1" i="1" dirty="0">
              <a:ea typeface="Calibri" panose="020F0502020204030204"/>
              <a:cs typeface="Segoe UI"/>
            </a:endParaRPr>
          </a:p>
          <a:p>
            <a:r>
              <a:rPr lang="nl-NL" dirty="0">
                <a:ea typeface="Calibri" panose="020F0502020204030204"/>
                <a:cs typeface="Segoe UI"/>
              </a:rPr>
              <a:t>&gt;witregel&lt;</a:t>
            </a:r>
          </a:p>
          <a:p>
            <a:endParaRPr lang="nl-NL" dirty="0">
              <a:ea typeface="Calibri" panose="020F0502020204030204"/>
              <a:cs typeface="Segoe UI"/>
            </a:endParaRPr>
          </a:p>
          <a:p>
            <a:r>
              <a:rPr lang="nl-NL" b="1" dirty="0">
                <a:ea typeface="Calibri" panose="020F0502020204030204"/>
                <a:cs typeface="Segoe UI"/>
              </a:rPr>
              <a:t>3.  Middenstuk/kern </a:t>
            </a:r>
          </a:p>
          <a:p>
            <a:r>
              <a:rPr lang="nl-NL" i="1" dirty="0">
                <a:ea typeface="Calibri" panose="020F0502020204030204"/>
                <a:cs typeface="Segoe UI"/>
              </a:rPr>
              <a:t>Werk alle punten van de schrijfopdracht uit.</a:t>
            </a:r>
          </a:p>
          <a:p>
            <a:endParaRPr lang="nl-NL" i="1" dirty="0">
              <a:ea typeface="Calibri" panose="020F0502020204030204"/>
              <a:cs typeface="Segoe UI"/>
            </a:endParaRPr>
          </a:p>
          <a:p>
            <a:r>
              <a:rPr lang="nl-NL" i="1" dirty="0">
                <a:ea typeface="Calibri" panose="020F0502020204030204"/>
                <a:cs typeface="Segoe UI"/>
              </a:rPr>
              <a:t>&gt;witregel&lt;</a:t>
            </a:r>
          </a:p>
          <a:p>
            <a:endParaRPr lang="nl-NL" dirty="0">
              <a:ea typeface="Calibri" panose="020F0502020204030204"/>
              <a:cs typeface="Segoe UI"/>
            </a:endParaRPr>
          </a:p>
          <a:p>
            <a:pPr algn="ctr"/>
            <a:endParaRPr lang="nl-NL">
              <a:ea typeface="Calibri" panose="020F0502020204030204"/>
              <a:cs typeface="Calibri" panose="020F0502020204030204"/>
            </a:endParaRPr>
          </a:p>
        </p:txBody>
      </p:sp>
      <p:sp>
        <p:nvSpPr>
          <p:cNvPr id="2" name="Tekstvak 1">
            <a:extLst>
              <a:ext uri="{FF2B5EF4-FFF2-40B4-BE49-F238E27FC236}">
                <a16:creationId xmlns:a16="http://schemas.microsoft.com/office/drawing/2014/main" id="{18CBCE89-5435-D696-C791-8DE444F38B0A}"/>
              </a:ext>
            </a:extLst>
          </p:cNvPr>
          <p:cNvSpPr txBox="1"/>
          <p:nvPr/>
        </p:nvSpPr>
        <p:spPr>
          <a:xfrm>
            <a:off x="5540155" y="1276349"/>
            <a:ext cx="4509158" cy="507831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b="1" dirty="0">
                <a:ea typeface="Calibri"/>
                <a:cs typeface="Segoe UI"/>
              </a:rPr>
              <a:t>4.   Slot</a:t>
            </a:r>
            <a:endParaRPr lang="nl-NL" dirty="0">
              <a:ea typeface="Calibri" panose="020F0502020204030204"/>
              <a:cs typeface="Calibri" panose="020F0502020204030204"/>
            </a:endParaRPr>
          </a:p>
          <a:p>
            <a:r>
              <a:rPr lang="nl-NL" i="1" dirty="0">
                <a:ea typeface="Calibri"/>
                <a:cs typeface="Segoe UI"/>
              </a:rPr>
              <a:t>Je sluit de mail af, hierin komt </a:t>
            </a:r>
            <a:r>
              <a:rPr lang="nl-NL" b="1" i="1" dirty="0">
                <a:ea typeface="Calibri"/>
                <a:cs typeface="Segoe UI"/>
              </a:rPr>
              <a:t>nooit nieuwe informatie.</a:t>
            </a:r>
          </a:p>
          <a:p>
            <a:r>
              <a:rPr lang="nl-NL" i="1" dirty="0">
                <a:ea typeface="Calibri"/>
                <a:cs typeface="Segoe UI"/>
              </a:rPr>
              <a:t>Spreek een wens, verwachting of dank uit.</a:t>
            </a:r>
          </a:p>
          <a:p>
            <a:endParaRPr lang="nl-NL" dirty="0">
              <a:ea typeface="Calibri" panose="020F0502020204030204"/>
              <a:cs typeface="Segoe UI"/>
            </a:endParaRPr>
          </a:p>
          <a:p>
            <a:r>
              <a:rPr lang="nl-NL" dirty="0">
                <a:ea typeface="Calibri" panose="020F0502020204030204"/>
                <a:cs typeface="Segoe UI"/>
              </a:rPr>
              <a:t>&gt;witregel&lt;</a:t>
            </a:r>
          </a:p>
          <a:p>
            <a:endParaRPr lang="nl-NL" dirty="0">
              <a:ea typeface="Calibri" panose="020F0502020204030204"/>
              <a:cs typeface="Segoe UI"/>
            </a:endParaRPr>
          </a:p>
          <a:p>
            <a:r>
              <a:rPr lang="nl-NL" b="1" dirty="0">
                <a:ea typeface="Calibri" panose="020F0502020204030204"/>
                <a:cs typeface="Segoe UI"/>
              </a:rPr>
              <a:t>5.   Slotgroet</a:t>
            </a:r>
            <a:endParaRPr lang="nl-NL" dirty="0">
              <a:ea typeface="Calibri" panose="020F0502020204030204"/>
              <a:cs typeface="Segoe UI"/>
            </a:endParaRPr>
          </a:p>
          <a:p>
            <a:r>
              <a:rPr lang="nl-NL" i="1" dirty="0">
                <a:ea typeface="Calibri" panose="020F0502020204030204"/>
                <a:cs typeface="Segoe UI"/>
              </a:rPr>
              <a:t>Met vriendelijke groet, </a:t>
            </a:r>
            <a:endParaRPr lang="nl-NL" dirty="0"/>
          </a:p>
          <a:p>
            <a:endParaRPr lang="nl-NL" b="1" i="1" dirty="0">
              <a:ea typeface="Calibri" panose="020F0502020204030204"/>
              <a:cs typeface="Segoe UI"/>
            </a:endParaRPr>
          </a:p>
          <a:p>
            <a:r>
              <a:rPr lang="nl-NL" dirty="0">
                <a:ea typeface="Calibri" panose="020F0502020204030204"/>
                <a:cs typeface="Segoe UI"/>
              </a:rPr>
              <a:t>&gt;witregel&lt;</a:t>
            </a:r>
          </a:p>
          <a:p>
            <a:endParaRPr lang="nl-NL" dirty="0">
              <a:ea typeface="Calibri" panose="020F0502020204030204"/>
              <a:cs typeface="Segoe UI"/>
            </a:endParaRPr>
          </a:p>
          <a:p>
            <a:r>
              <a:rPr lang="nl-NL" b="1" dirty="0">
                <a:ea typeface="Calibri" panose="020F0502020204030204"/>
                <a:cs typeface="Segoe UI"/>
              </a:rPr>
              <a:t>6.  Voor- en achternaam</a:t>
            </a:r>
          </a:p>
          <a:p>
            <a:r>
              <a:rPr lang="nl-NL" i="1" dirty="0">
                <a:ea typeface="Calibri" panose="020F0502020204030204"/>
                <a:cs typeface="Segoe UI"/>
              </a:rPr>
              <a:t>Schrijf je voor- en achternaam.</a:t>
            </a:r>
          </a:p>
          <a:p>
            <a:r>
              <a:rPr lang="nl-NL" i="1" dirty="0">
                <a:ea typeface="Calibri" panose="020F0502020204030204"/>
                <a:cs typeface="Segoe UI"/>
              </a:rPr>
              <a:t>Let op het gebruik van hoofdletters!</a:t>
            </a:r>
          </a:p>
          <a:p>
            <a:endParaRPr lang="nl-NL" i="1" dirty="0">
              <a:ea typeface="Calibri" panose="020F0502020204030204"/>
              <a:cs typeface="Segoe UI"/>
            </a:endParaRPr>
          </a:p>
          <a:p>
            <a:endParaRPr lang="nl-NL" dirty="0">
              <a:ea typeface="Calibri" panose="020F0502020204030204"/>
              <a:cs typeface="Segoe UI"/>
            </a:endParaRPr>
          </a:p>
          <a:p>
            <a:pPr algn="ctr"/>
            <a:endParaRPr lang="nl-NL">
              <a:ea typeface="Calibri" panose="020F0502020204030204"/>
              <a:cs typeface="Calibri" panose="020F0502020204030204"/>
            </a:endParaRPr>
          </a:p>
        </p:txBody>
      </p:sp>
    </p:spTree>
    <p:extLst>
      <p:ext uri="{BB962C8B-B14F-4D97-AF65-F5344CB8AC3E}">
        <p14:creationId xmlns:p14="http://schemas.microsoft.com/office/powerpoint/2010/main" val="1035218062"/>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A69612985F38A4696AAD18D581E630E" ma:contentTypeVersion="11" ma:contentTypeDescription="Een nieuw document maken." ma:contentTypeScope="" ma:versionID="a29b2695f712cf7a05b1cef6d3acfc21">
  <xsd:schema xmlns:xsd="http://www.w3.org/2001/XMLSchema" xmlns:xs="http://www.w3.org/2001/XMLSchema" xmlns:p="http://schemas.microsoft.com/office/2006/metadata/properties" xmlns:ns2="f7bdf434-8271-45be-9229-b36057b16eca" xmlns:ns3="403b03e0-f3b3-4df8-8b82-7dc7d4ddf286" targetNamespace="http://schemas.microsoft.com/office/2006/metadata/properties" ma:root="true" ma:fieldsID="b8ed36d4f6667af175760fddac04732e" ns2:_="" ns3:_="">
    <xsd:import namespace="f7bdf434-8271-45be-9229-b36057b16eca"/>
    <xsd:import namespace="403b03e0-f3b3-4df8-8b82-7dc7d4ddf28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bdf434-8271-45be-9229-b36057b16e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Afbeeldingtags" ma:readOnly="false" ma:fieldId="{5cf76f15-5ced-4ddc-b409-7134ff3c332f}" ma:taxonomyMulti="true" ma:sspId="8afbf0a4-60f2-4de2-9c19-1cfcaa6785b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3b03e0-f3b3-4df8-8b82-7dc7d4ddf286"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53339e9d-23b0-4d36-af82-861bde34df63}" ma:internalName="TaxCatchAll" ma:showField="CatchAllData" ma:web="403b03e0-f3b3-4df8-8b82-7dc7d4ddf28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7bdf434-8271-45be-9229-b36057b16eca">
      <Terms xmlns="http://schemas.microsoft.com/office/infopath/2007/PartnerControls"/>
    </lcf76f155ced4ddcb4097134ff3c332f>
    <TaxCatchAll xmlns="403b03e0-f3b3-4df8-8b82-7dc7d4ddf286" xsi:nil="true"/>
  </documentManagement>
</p:properties>
</file>

<file path=customXml/itemProps1.xml><?xml version="1.0" encoding="utf-8"?>
<ds:datastoreItem xmlns:ds="http://schemas.openxmlformats.org/officeDocument/2006/customXml" ds:itemID="{92A64BCF-F95D-41F2-B3E1-49290C13CB41}">
  <ds:schemaRefs>
    <ds:schemaRef ds:uri="http://schemas.microsoft.com/sharepoint/v3/contenttype/forms"/>
  </ds:schemaRefs>
</ds:datastoreItem>
</file>

<file path=customXml/itemProps2.xml><?xml version="1.0" encoding="utf-8"?>
<ds:datastoreItem xmlns:ds="http://schemas.openxmlformats.org/officeDocument/2006/customXml" ds:itemID="{64D236EA-FC7D-4BF7-AB11-E260643B85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7bdf434-8271-45be-9229-b36057b16eca"/>
    <ds:schemaRef ds:uri="403b03e0-f3b3-4df8-8b82-7dc7d4ddf28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71BC580-947A-4107-8AF5-50C7CD04590F}">
  <ds:schemaRefs>
    <ds:schemaRef ds:uri="http://purl.org/dc/dcmitype/"/>
    <ds:schemaRef ds:uri="http://www.w3.org/XML/1998/namespace"/>
    <ds:schemaRef ds:uri="http://schemas.microsoft.com/office/2006/documentManagement/types"/>
    <ds:schemaRef ds:uri="e7183d92-7d1c-4abc-9060-17c5b27035f0"/>
    <ds:schemaRef ds:uri="http://schemas.microsoft.com/office/2006/metadata/properties"/>
    <ds:schemaRef ds:uri="http://purl.org/dc/terms/"/>
    <ds:schemaRef ds:uri="65a11041-aba8-449e-bef6-559f13c05a59"/>
    <ds:schemaRef ds:uri="http://schemas.microsoft.com/office/infopath/2007/PartnerControls"/>
    <ds:schemaRef ds:uri="http://schemas.openxmlformats.org/package/2006/metadata/core-properties"/>
    <ds:schemaRef ds:uri="http://purl.org/dc/elements/1.1/"/>
    <ds:schemaRef ds:uri="f7bdf434-8271-45be-9229-b36057b16eca"/>
    <ds:schemaRef ds:uri="403b03e0-f3b3-4df8-8b82-7dc7d4ddf286"/>
  </ds:schemaRefs>
</ds:datastoreItem>
</file>

<file path=docProps/app.xml><?xml version="1.0" encoding="utf-8"?>
<Properties xmlns="http://schemas.openxmlformats.org/officeDocument/2006/extended-properties" xmlns:vt="http://schemas.openxmlformats.org/officeDocument/2006/docPropsVTypes">
  <TotalTime>3828</TotalTime>
  <Words>1518</Words>
  <Application>Microsoft Office PowerPoint</Application>
  <PresentationFormat>Breedbeeld</PresentationFormat>
  <Paragraphs>145</Paragraphs>
  <Slides>11</Slides>
  <Notes>8</Notes>
  <HiddenSlides>0</HiddenSlides>
  <MMClips>0</MMClips>
  <ScaleCrop>false</ScaleCrop>
  <HeadingPairs>
    <vt:vector size="4" baseType="variant">
      <vt:variant>
        <vt:lpstr>Thema</vt:lpstr>
      </vt:variant>
      <vt:variant>
        <vt:i4>1</vt:i4>
      </vt:variant>
      <vt:variant>
        <vt:lpstr>Diatitels</vt:lpstr>
      </vt:variant>
      <vt:variant>
        <vt:i4>11</vt:i4>
      </vt:variant>
    </vt:vector>
  </HeadingPairs>
  <TitlesOfParts>
    <vt:vector size="12" baseType="lpstr">
      <vt:lpstr>Kantoorthema</vt:lpstr>
      <vt:lpstr>PowerPoint-presentatie</vt:lpstr>
      <vt:lpstr>Eindexamen vmbo BB 2026 </vt:lpstr>
      <vt:lpstr>Kijkersvraag Leesvaardigheid (1)</vt:lpstr>
      <vt:lpstr>Leesvaardigheid (2)</vt:lpstr>
      <vt:lpstr>Leesvaardigheid (3)</vt:lpstr>
      <vt:lpstr>Kijken &amp; Luisteren</vt:lpstr>
      <vt:lpstr>Vragen bij een advertentie</vt:lpstr>
      <vt:lpstr>PowerPoint-presentatie</vt:lpstr>
      <vt:lpstr>PowerPoint-presentatie</vt:lpstr>
      <vt:lpstr>Hoe schrijf ik een artikel? (1)</vt:lpstr>
      <vt:lpstr>Hoe schrijf ik een artikel?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dc:title>
  <dc:creator>Jos Stolper</dc:creator>
  <cp:lastModifiedBy>Hoofs, A.</cp:lastModifiedBy>
  <cp:revision>209</cp:revision>
  <dcterms:created xsi:type="dcterms:W3CDTF">2022-04-29T11:47:46Z</dcterms:created>
  <dcterms:modified xsi:type="dcterms:W3CDTF">2026-03-05T09:12:12Z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0x0101000A69612985F38A4696AAD18D581E630E</vt:lpwstr>
  </property>
  <property fmtid="{D5CDD505-2E9C-101B-9397-08002B2CF9AE}" pid="3" name="MediaServiceImageTags">
    <vt:lpwstr/>
  </property>
</Properties>
</file>