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handoutMasterIdLst>
    <p:handoutMasterId r:id="rId36"/>
  </p:handoutMasterIdLst>
  <p:sldIdLst>
    <p:sldId id="259" r:id="rId5"/>
    <p:sldId id="261" r:id="rId6"/>
    <p:sldId id="416" r:id="rId7"/>
    <p:sldId id="417" r:id="rId8"/>
    <p:sldId id="269" r:id="rId9"/>
    <p:sldId id="270" r:id="rId10"/>
    <p:sldId id="403" r:id="rId11"/>
    <p:sldId id="399" r:id="rId12"/>
    <p:sldId id="402" r:id="rId13"/>
    <p:sldId id="405" r:id="rId14"/>
    <p:sldId id="407" r:id="rId15"/>
    <p:sldId id="408" r:id="rId16"/>
    <p:sldId id="409" r:id="rId17"/>
    <p:sldId id="410" r:id="rId18"/>
    <p:sldId id="411" r:id="rId19"/>
    <p:sldId id="425" r:id="rId20"/>
    <p:sldId id="404" r:id="rId21"/>
    <p:sldId id="265" r:id="rId22"/>
    <p:sldId id="412" r:id="rId23"/>
    <p:sldId id="264" r:id="rId24"/>
    <p:sldId id="260" r:id="rId25"/>
    <p:sldId id="400" r:id="rId26"/>
    <p:sldId id="262" r:id="rId27"/>
    <p:sldId id="263" r:id="rId28"/>
    <p:sldId id="427" r:id="rId29"/>
    <p:sldId id="428" r:id="rId30"/>
    <p:sldId id="429" r:id="rId31"/>
    <p:sldId id="430" r:id="rId32"/>
    <p:sldId id="378" r:id="rId33"/>
    <p:sldId id="266" r:id="rId34"/>
  </p:sldIdLst>
  <p:sldSz cx="12192000" cy="6858000"/>
  <p:notesSz cx="6669088" cy="97536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2EA3"/>
    <a:srgbClr val="945DE8"/>
    <a:srgbClr val="B41B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57FF3F-5B11-49BF-B083-A39308C7129F}" v="369" dt="2026-03-07T12:04:08.73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76" autoAdjust="0"/>
    <p:restoredTop sz="94662"/>
  </p:normalViewPr>
  <p:slideViewPr>
    <p:cSldViewPr snapToGrid="0">
      <p:cViewPr varScale="1">
        <p:scale>
          <a:sx n="104" d="100"/>
          <a:sy n="104" d="100"/>
        </p:scale>
        <p:origin x="624" y="19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 Knijpert" userId="369d31e6-11e7-46e9-af4a-68dd54fbfa5f" providerId="ADAL" clId="{8D574245-0E58-41CF-8C24-CB080B1073BE}"/>
    <pc:docChg chg="undo custSel addSld delSld modSld sldOrd">
      <pc:chgData name="K. Knijpert" userId="369d31e6-11e7-46e9-af4a-68dd54fbfa5f" providerId="ADAL" clId="{8D574245-0E58-41CF-8C24-CB080B1073BE}" dt="2026-03-07T12:04:08.732" v="966"/>
      <pc:docMkLst>
        <pc:docMk/>
      </pc:docMkLst>
      <pc:sldChg chg="modSp mod">
        <pc:chgData name="K. Knijpert" userId="369d31e6-11e7-46e9-af4a-68dd54fbfa5f" providerId="ADAL" clId="{8D574245-0E58-41CF-8C24-CB080B1073BE}" dt="2026-03-04T13:45:35.152" v="11" actId="20577"/>
        <pc:sldMkLst>
          <pc:docMk/>
          <pc:sldMk cId="4091093734" sldId="259"/>
        </pc:sldMkLst>
        <pc:spChg chg="mod">
          <ac:chgData name="K. Knijpert" userId="369d31e6-11e7-46e9-af4a-68dd54fbfa5f" providerId="ADAL" clId="{8D574245-0E58-41CF-8C24-CB080B1073BE}" dt="2026-03-04T13:45:35.152" v="11" actId="20577"/>
          <ac:spMkLst>
            <pc:docMk/>
            <pc:sldMk cId="4091093734" sldId="259"/>
            <ac:spMk id="2" creationId="{8EF092AB-121C-F5B3-8B49-9C08692475E1}"/>
          </ac:spMkLst>
        </pc:spChg>
      </pc:sldChg>
      <pc:sldChg chg="addSp delSp modSp mod">
        <pc:chgData name="K. Knijpert" userId="369d31e6-11e7-46e9-af4a-68dd54fbfa5f" providerId="ADAL" clId="{8D574245-0E58-41CF-8C24-CB080B1073BE}" dt="2026-03-04T15:06:27.792" v="821" actId="20577"/>
        <pc:sldMkLst>
          <pc:docMk/>
          <pc:sldMk cId="4235947071" sldId="261"/>
        </pc:sldMkLst>
        <pc:spChg chg="mod">
          <ac:chgData name="K. Knijpert" userId="369d31e6-11e7-46e9-af4a-68dd54fbfa5f" providerId="ADAL" clId="{8D574245-0E58-41CF-8C24-CB080B1073BE}" dt="2026-03-04T15:01:36.694" v="799" actId="20577"/>
          <ac:spMkLst>
            <pc:docMk/>
            <pc:sldMk cId="4235947071" sldId="261"/>
            <ac:spMk id="12" creationId="{41CD730A-7416-BC9B-B9B0-8DCDA162EDF9}"/>
          </ac:spMkLst>
        </pc:spChg>
        <pc:spChg chg="add mod">
          <ac:chgData name="K. Knijpert" userId="369d31e6-11e7-46e9-af4a-68dd54fbfa5f" providerId="ADAL" clId="{8D574245-0E58-41CF-8C24-CB080B1073BE}" dt="2026-03-04T15:06:27.792" v="821" actId="20577"/>
          <ac:spMkLst>
            <pc:docMk/>
            <pc:sldMk cId="4235947071" sldId="261"/>
            <ac:spMk id="18" creationId="{A3C56289-4811-26B9-F80B-08DB1E530B4C}"/>
          </ac:spMkLst>
        </pc:spChg>
        <pc:picChg chg="add mod">
          <ac:chgData name="K. Knijpert" userId="369d31e6-11e7-46e9-af4a-68dd54fbfa5f" providerId="ADAL" clId="{8D574245-0E58-41CF-8C24-CB080B1073BE}" dt="2026-03-04T14:26:58.602" v="433"/>
          <ac:picMkLst>
            <pc:docMk/>
            <pc:sldMk cId="4235947071" sldId="261"/>
            <ac:picMk id="17" creationId="{E8C7EEDD-92A4-D00A-7788-3B58F07CC4F7}"/>
          </ac:picMkLst>
        </pc:picChg>
      </pc:sldChg>
      <pc:sldChg chg="delSp modSp mod delAnim modAnim">
        <pc:chgData name="K. Knijpert" userId="369d31e6-11e7-46e9-af4a-68dd54fbfa5f" providerId="ADAL" clId="{8D574245-0E58-41CF-8C24-CB080B1073BE}" dt="2026-03-04T15:16:14.632" v="943" actId="207"/>
        <pc:sldMkLst>
          <pc:docMk/>
          <pc:sldMk cId="3482653630" sldId="263"/>
        </pc:sldMkLst>
        <pc:spChg chg="mod">
          <ac:chgData name="K. Knijpert" userId="369d31e6-11e7-46e9-af4a-68dd54fbfa5f" providerId="ADAL" clId="{8D574245-0E58-41CF-8C24-CB080B1073BE}" dt="2026-03-04T15:16:14.632" v="943" actId="207"/>
          <ac:spMkLst>
            <pc:docMk/>
            <pc:sldMk cId="3482653630" sldId="263"/>
            <ac:spMk id="4" creationId="{6CA1588C-C050-36D4-5793-F920EDDF8486}"/>
          </ac:spMkLst>
        </pc:spChg>
      </pc:sldChg>
      <pc:sldChg chg="addSp delSp modSp add mod">
        <pc:chgData name="K. Knijpert" userId="369d31e6-11e7-46e9-af4a-68dd54fbfa5f" providerId="ADAL" clId="{8D574245-0E58-41CF-8C24-CB080B1073BE}" dt="2026-03-04T14:22:03.985" v="423" actId="20577"/>
        <pc:sldMkLst>
          <pc:docMk/>
          <pc:sldMk cId="2663845591" sldId="265"/>
        </pc:sldMkLst>
        <pc:spChg chg="mod">
          <ac:chgData name="K. Knijpert" userId="369d31e6-11e7-46e9-af4a-68dd54fbfa5f" providerId="ADAL" clId="{8D574245-0E58-41CF-8C24-CB080B1073BE}" dt="2026-03-04T14:22:03.985" v="423" actId="20577"/>
          <ac:spMkLst>
            <pc:docMk/>
            <pc:sldMk cId="2663845591" sldId="265"/>
            <ac:spMk id="3" creationId="{6D0534E5-8228-CF07-F9B9-DD1A9320E5D8}"/>
          </ac:spMkLst>
        </pc:spChg>
        <pc:spChg chg="add mod">
          <ac:chgData name="K. Knijpert" userId="369d31e6-11e7-46e9-af4a-68dd54fbfa5f" providerId="ADAL" clId="{8D574245-0E58-41CF-8C24-CB080B1073BE}" dt="2026-03-04T14:21:58.645" v="422" actId="20577"/>
          <ac:spMkLst>
            <pc:docMk/>
            <pc:sldMk cId="2663845591" sldId="265"/>
            <ac:spMk id="5" creationId="{4F65AFDA-0CDF-14B8-98D8-AA323772F908}"/>
          </ac:spMkLst>
        </pc:spChg>
      </pc:sldChg>
      <pc:sldChg chg="addSp delSp modSp mod">
        <pc:chgData name="K. Knijpert" userId="369d31e6-11e7-46e9-af4a-68dd54fbfa5f" providerId="ADAL" clId="{8D574245-0E58-41CF-8C24-CB080B1073BE}" dt="2026-03-04T14:58:12.101" v="727" actId="20577"/>
        <pc:sldMkLst>
          <pc:docMk/>
          <pc:sldMk cId="1204954146" sldId="266"/>
        </pc:sldMkLst>
        <pc:spChg chg="add mod">
          <ac:chgData name="K. Knijpert" userId="369d31e6-11e7-46e9-af4a-68dd54fbfa5f" providerId="ADAL" clId="{8D574245-0E58-41CF-8C24-CB080B1073BE}" dt="2026-03-04T14:58:12.101" v="727" actId="20577"/>
          <ac:spMkLst>
            <pc:docMk/>
            <pc:sldMk cId="1204954146" sldId="266"/>
            <ac:spMk id="2" creationId="{D33E3F46-D6C4-D368-9713-B7027ED025A7}"/>
          </ac:spMkLst>
        </pc:spChg>
      </pc:sldChg>
      <pc:sldChg chg="add">
        <pc:chgData name="K. Knijpert" userId="369d31e6-11e7-46e9-af4a-68dd54fbfa5f" providerId="ADAL" clId="{8D574245-0E58-41CF-8C24-CB080B1073BE}" dt="2026-03-04T13:46:16.778" v="12"/>
        <pc:sldMkLst>
          <pc:docMk/>
          <pc:sldMk cId="350377744" sldId="269"/>
        </pc:sldMkLst>
      </pc:sldChg>
      <pc:sldChg chg="add">
        <pc:chgData name="K. Knijpert" userId="369d31e6-11e7-46e9-af4a-68dd54fbfa5f" providerId="ADAL" clId="{8D574245-0E58-41CF-8C24-CB080B1073BE}" dt="2026-03-04T13:46:16.778" v="12"/>
        <pc:sldMkLst>
          <pc:docMk/>
          <pc:sldMk cId="1599630890" sldId="270"/>
        </pc:sldMkLst>
      </pc:sldChg>
      <pc:sldChg chg="addSp delSp modSp add del mod ord">
        <pc:chgData name="K. Knijpert" userId="369d31e6-11e7-46e9-af4a-68dd54fbfa5f" providerId="ADAL" clId="{8D574245-0E58-41CF-8C24-CB080B1073BE}" dt="2026-03-04T15:17:45.390" v="963" actId="207"/>
        <pc:sldMkLst>
          <pc:docMk/>
          <pc:sldMk cId="4214077038" sldId="378"/>
        </pc:sldMkLst>
        <pc:spChg chg="mod">
          <ac:chgData name="K. Knijpert" userId="369d31e6-11e7-46e9-af4a-68dd54fbfa5f" providerId="ADAL" clId="{8D574245-0E58-41CF-8C24-CB080B1073BE}" dt="2026-03-04T14:52:43.421" v="697" actId="1076"/>
          <ac:spMkLst>
            <pc:docMk/>
            <pc:sldMk cId="4214077038" sldId="378"/>
            <ac:spMk id="3" creationId="{6DD43181-66C1-07A5-D615-9BC8A9537124}"/>
          </ac:spMkLst>
        </pc:spChg>
        <pc:spChg chg="mod">
          <ac:chgData name="K. Knijpert" userId="369d31e6-11e7-46e9-af4a-68dd54fbfa5f" providerId="ADAL" clId="{8D574245-0E58-41CF-8C24-CB080B1073BE}" dt="2026-03-04T15:17:29.622" v="959" actId="20577"/>
          <ac:spMkLst>
            <pc:docMk/>
            <pc:sldMk cId="4214077038" sldId="378"/>
            <ac:spMk id="6" creationId="{A876801D-869A-7A75-FEC1-CC27D574E047}"/>
          </ac:spMkLst>
        </pc:spChg>
        <pc:spChg chg="mod">
          <ac:chgData name="K. Knijpert" userId="369d31e6-11e7-46e9-af4a-68dd54fbfa5f" providerId="ADAL" clId="{8D574245-0E58-41CF-8C24-CB080B1073BE}" dt="2026-03-04T15:17:45.390" v="963" actId="207"/>
          <ac:spMkLst>
            <pc:docMk/>
            <pc:sldMk cId="4214077038" sldId="378"/>
            <ac:spMk id="12" creationId="{BF0BCDA2-79A2-C80A-795E-6F5F6C0FAA63}"/>
          </ac:spMkLst>
        </pc:spChg>
        <pc:spChg chg="add mod">
          <ac:chgData name="K. Knijpert" userId="369d31e6-11e7-46e9-af4a-68dd54fbfa5f" providerId="ADAL" clId="{8D574245-0E58-41CF-8C24-CB080B1073BE}" dt="2026-03-04T14:53:23.676" v="706" actId="1076"/>
          <ac:spMkLst>
            <pc:docMk/>
            <pc:sldMk cId="4214077038" sldId="378"/>
            <ac:spMk id="13" creationId="{74D0CA44-62F1-95D8-87E3-43BBD330773F}"/>
          </ac:spMkLst>
        </pc:spChg>
      </pc:sldChg>
      <pc:sldChg chg="addSp delSp modSp mod ord modAnim">
        <pc:chgData name="K. Knijpert" userId="369d31e6-11e7-46e9-af4a-68dd54fbfa5f" providerId="ADAL" clId="{8D574245-0E58-41CF-8C24-CB080B1073BE}" dt="2026-03-07T12:04:08.732" v="966"/>
        <pc:sldMkLst>
          <pc:docMk/>
          <pc:sldMk cId="1997102529" sldId="399"/>
        </pc:sldMkLst>
        <pc:spChg chg="mod">
          <ac:chgData name="K. Knijpert" userId="369d31e6-11e7-46e9-af4a-68dd54fbfa5f" providerId="ADAL" clId="{8D574245-0E58-41CF-8C24-CB080B1073BE}" dt="2026-03-04T15:06:55.346" v="853" actId="20577"/>
          <ac:spMkLst>
            <pc:docMk/>
            <pc:sldMk cId="1997102529" sldId="399"/>
            <ac:spMk id="2" creationId="{BD20305A-7106-8244-4A26-84267A4D719D}"/>
          </ac:spMkLst>
        </pc:spChg>
        <pc:spChg chg="mod">
          <ac:chgData name="K. Knijpert" userId="369d31e6-11e7-46e9-af4a-68dd54fbfa5f" providerId="ADAL" clId="{8D574245-0E58-41CF-8C24-CB080B1073BE}" dt="2026-03-04T15:13:57.149" v="913" actId="2711"/>
          <ac:spMkLst>
            <pc:docMk/>
            <pc:sldMk cId="1997102529" sldId="399"/>
            <ac:spMk id="5" creationId="{324F5D7F-5FBF-E166-2F8B-8224468998C9}"/>
          </ac:spMkLst>
        </pc:spChg>
        <pc:spChg chg="mod">
          <ac:chgData name="K. Knijpert" userId="369d31e6-11e7-46e9-af4a-68dd54fbfa5f" providerId="ADAL" clId="{8D574245-0E58-41CF-8C24-CB080B1073BE}" dt="2026-03-04T14:05:06.723" v="198" actId="20577"/>
          <ac:spMkLst>
            <pc:docMk/>
            <pc:sldMk cId="1997102529" sldId="399"/>
            <ac:spMk id="6" creationId="{1BD77640-E7BC-C07F-09F1-CD2376E6A11F}"/>
          </ac:spMkLst>
        </pc:spChg>
        <pc:spChg chg="mod">
          <ac:chgData name="K. Knijpert" userId="369d31e6-11e7-46e9-af4a-68dd54fbfa5f" providerId="ADAL" clId="{8D574245-0E58-41CF-8C24-CB080B1073BE}" dt="2026-03-04T14:05:42.581" v="244" actId="1076"/>
          <ac:spMkLst>
            <pc:docMk/>
            <pc:sldMk cId="1997102529" sldId="399"/>
            <ac:spMk id="7" creationId="{C10B9D46-7578-12EE-2C35-67DCD7E8337F}"/>
          </ac:spMkLst>
        </pc:spChg>
        <pc:spChg chg="add mod">
          <ac:chgData name="K. Knijpert" userId="369d31e6-11e7-46e9-af4a-68dd54fbfa5f" providerId="ADAL" clId="{8D574245-0E58-41CF-8C24-CB080B1073BE}" dt="2026-03-04T14:05:29.170" v="230" actId="20577"/>
          <ac:spMkLst>
            <pc:docMk/>
            <pc:sldMk cId="1997102529" sldId="399"/>
            <ac:spMk id="10" creationId="{A5FF1515-A96F-0A1B-BB4F-3065B78B3FFB}"/>
          </ac:spMkLst>
        </pc:spChg>
        <pc:picChg chg="add mod">
          <ac:chgData name="K. Knijpert" userId="369d31e6-11e7-46e9-af4a-68dd54fbfa5f" providerId="ADAL" clId="{8D574245-0E58-41CF-8C24-CB080B1073BE}" dt="2026-03-04T13:55:28.981" v="36" actId="14100"/>
          <ac:picMkLst>
            <pc:docMk/>
            <pc:sldMk cId="1997102529" sldId="399"/>
            <ac:picMk id="9" creationId="{EC3FCE0A-DFC6-C5DE-8B31-903B316DF7AD}"/>
          </ac:picMkLst>
        </pc:picChg>
      </pc:sldChg>
      <pc:sldChg chg="ord">
        <pc:chgData name="K. Knijpert" userId="369d31e6-11e7-46e9-af4a-68dd54fbfa5f" providerId="ADAL" clId="{8D574245-0E58-41CF-8C24-CB080B1073BE}" dt="2026-03-04T13:49:06.761" v="15"/>
        <pc:sldMkLst>
          <pc:docMk/>
          <pc:sldMk cId="2709046746" sldId="402"/>
        </pc:sldMkLst>
      </pc:sldChg>
      <pc:sldChg chg="modSp mod ord">
        <pc:chgData name="K. Knijpert" userId="369d31e6-11e7-46e9-af4a-68dd54fbfa5f" providerId="ADAL" clId="{8D574245-0E58-41CF-8C24-CB080B1073BE}" dt="2026-03-04T15:14:04.559" v="914" actId="2711"/>
        <pc:sldMkLst>
          <pc:docMk/>
          <pc:sldMk cId="592271261" sldId="403"/>
        </pc:sldMkLst>
        <pc:spChg chg="mod">
          <ac:chgData name="K. Knijpert" userId="369d31e6-11e7-46e9-af4a-68dd54fbfa5f" providerId="ADAL" clId="{8D574245-0E58-41CF-8C24-CB080B1073BE}" dt="2026-03-04T15:06:48.914" v="837" actId="20577"/>
          <ac:spMkLst>
            <pc:docMk/>
            <pc:sldMk cId="592271261" sldId="403"/>
            <ac:spMk id="2" creationId="{A0BCDEB3-D51A-98CB-3702-72EC6D4F23FE}"/>
          </ac:spMkLst>
        </pc:spChg>
        <pc:spChg chg="mod">
          <ac:chgData name="K. Knijpert" userId="369d31e6-11e7-46e9-af4a-68dd54fbfa5f" providerId="ADAL" clId="{8D574245-0E58-41CF-8C24-CB080B1073BE}" dt="2026-03-04T15:13:40.641" v="910" actId="207"/>
          <ac:spMkLst>
            <pc:docMk/>
            <pc:sldMk cId="592271261" sldId="403"/>
            <ac:spMk id="4" creationId="{45E4C7B3-9438-9C1B-8654-9D443F32D504}"/>
          </ac:spMkLst>
        </pc:spChg>
        <pc:spChg chg="mod">
          <ac:chgData name="K. Knijpert" userId="369d31e6-11e7-46e9-af4a-68dd54fbfa5f" providerId="ADAL" clId="{8D574245-0E58-41CF-8C24-CB080B1073BE}" dt="2026-03-04T15:14:04.559" v="914" actId="2711"/>
          <ac:spMkLst>
            <pc:docMk/>
            <pc:sldMk cId="592271261" sldId="403"/>
            <ac:spMk id="6" creationId="{CD7F21EF-11B3-4FF3-D466-0A4979A19650}"/>
          </ac:spMkLst>
        </pc:spChg>
      </pc:sldChg>
      <pc:sldChg chg="addSp delSp modSp mod ord delAnim modAnim">
        <pc:chgData name="K. Knijpert" userId="369d31e6-11e7-46e9-af4a-68dd54fbfa5f" providerId="ADAL" clId="{8D574245-0E58-41CF-8C24-CB080B1073BE}" dt="2026-03-04T14:20:52.704" v="397"/>
        <pc:sldMkLst>
          <pc:docMk/>
          <pc:sldMk cId="2229473034" sldId="404"/>
        </pc:sldMkLst>
        <pc:spChg chg="add mod">
          <ac:chgData name="K. Knijpert" userId="369d31e6-11e7-46e9-af4a-68dd54fbfa5f" providerId="ADAL" clId="{8D574245-0E58-41CF-8C24-CB080B1073BE}" dt="2026-03-04T14:20:44.857" v="394" actId="1076"/>
          <ac:spMkLst>
            <pc:docMk/>
            <pc:sldMk cId="2229473034" sldId="404"/>
            <ac:spMk id="18" creationId="{49CAAB1C-F395-17E2-2E1A-5F0CD8D7AB2D}"/>
          </ac:spMkLst>
        </pc:spChg>
        <pc:spChg chg="add mod">
          <ac:chgData name="K. Knijpert" userId="369d31e6-11e7-46e9-af4a-68dd54fbfa5f" providerId="ADAL" clId="{8D574245-0E58-41CF-8C24-CB080B1073BE}" dt="2026-03-04T14:20:48.252" v="395" actId="1076"/>
          <ac:spMkLst>
            <pc:docMk/>
            <pc:sldMk cId="2229473034" sldId="404"/>
            <ac:spMk id="19" creationId="{CEAB151C-77EB-A719-0691-409BB091D6FB}"/>
          </ac:spMkLst>
        </pc:spChg>
        <pc:spChg chg="add mod">
          <ac:chgData name="K. Knijpert" userId="369d31e6-11e7-46e9-af4a-68dd54fbfa5f" providerId="ADAL" clId="{8D574245-0E58-41CF-8C24-CB080B1073BE}" dt="2026-03-04T14:20:52.704" v="397"/>
          <ac:spMkLst>
            <pc:docMk/>
            <pc:sldMk cId="2229473034" sldId="404"/>
            <ac:spMk id="20" creationId="{3A92A66A-1117-1037-BC12-0A36B30B16D0}"/>
          </ac:spMkLst>
        </pc:spChg>
        <pc:picChg chg="add mod">
          <ac:chgData name="K. Knijpert" userId="369d31e6-11e7-46e9-af4a-68dd54fbfa5f" providerId="ADAL" clId="{8D574245-0E58-41CF-8C24-CB080B1073BE}" dt="2026-03-04T14:20:50.857" v="396" actId="1076"/>
          <ac:picMkLst>
            <pc:docMk/>
            <pc:sldMk cId="2229473034" sldId="404"/>
            <ac:picMk id="15" creationId="{B323A2CD-2E4B-ACDB-8BD1-0D00C7BE20D7}"/>
          </ac:picMkLst>
        </pc:picChg>
      </pc:sldChg>
      <pc:sldChg chg="modSp ord">
        <pc:chgData name="K. Knijpert" userId="369d31e6-11e7-46e9-af4a-68dd54fbfa5f" providerId="ADAL" clId="{8D574245-0E58-41CF-8C24-CB080B1073BE}" dt="2026-03-04T15:14:21.334" v="918" actId="207"/>
        <pc:sldMkLst>
          <pc:docMk/>
          <pc:sldMk cId="362164910" sldId="405"/>
        </pc:sldMkLst>
        <pc:spChg chg="mod">
          <ac:chgData name="K. Knijpert" userId="369d31e6-11e7-46e9-af4a-68dd54fbfa5f" providerId="ADAL" clId="{8D574245-0E58-41CF-8C24-CB080B1073BE}" dt="2026-03-04T15:07:09.485" v="885" actId="20577"/>
          <ac:spMkLst>
            <pc:docMk/>
            <pc:sldMk cId="362164910" sldId="405"/>
            <ac:spMk id="2" creationId="{EE980004-3254-3BD0-AC15-A0F651A06531}"/>
          </ac:spMkLst>
        </pc:spChg>
        <pc:spChg chg="mod">
          <ac:chgData name="K. Knijpert" userId="369d31e6-11e7-46e9-af4a-68dd54fbfa5f" providerId="ADAL" clId="{8D574245-0E58-41CF-8C24-CB080B1073BE}" dt="2026-03-04T15:14:21.334" v="918" actId="207"/>
          <ac:spMkLst>
            <pc:docMk/>
            <pc:sldMk cId="362164910" sldId="405"/>
            <ac:spMk id="4" creationId="{FF9735E0-7C25-B338-B953-0AB55EA561C2}"/>
          </ac:spMkLst>
        </pc:spChg>
        <pc:spChg chg="mod">
          <ac:chgData name="K. Knijpert" userId="369d31e6-11e7-46e9-af4a-68dd54fbfa5f" providerId="ADAL" clId="{8D574245-0E58-41CF-8C24-CB080B1073BE}" dt="2026-03-04T15:14:15.905" v="916" actId="207"/>
          <ac:spMkLst>
            <pc:docMk/>
            <pc:sldMk cId="362164910" sldId="405"/>
            <ac:spMk id="5" creationId="{410291DD-B512-CD3F-D838-96623353A95D}"/>
          </ac:spMkLst>
        </pc:spChg>
      </pc:sldChg>
      <pc:sldChg chg="modSp ord">
        <pc:chgData name="K. Knijpert" userId="369d31e6-11e7-46e9-af4a-68dd54fbfa5f" providerId="ADAL" clId="{8D574245-0E58-41CF-8C24-CB080B1073BE}" dt="2026-03-04T15:14:35.472" v="922" actId="207"/>
        <pc:sldMkLst>
          <pc:docMk/>
          <pc:sldMk cId="986136668" sldId="407"/>
        </pc:sldMkLst>
        <pc:spChg chg="mod">
          <ac:chgData name="K. Knijpert" userId="369d31e6-11e7-46e9-af4a-68dd54fbfa5f" providerId="ADAL" clId="{8D574245-0E58-41CF-8C24-CB080B1073BE}" dt="2026-03-04T15:14:29.168" v="920" actId="207"/>
          <ac:spMkLst>
            <pc:docMk/>
            <pc:sldMk cId="986136668" sldId="407"/>
            <ac:spMk id="3" creationId="{2EEEB9E4-D2DD-3D05-61FB-F0B0D81C5F74}"/>
          </ac:spMkLst>
        </pc:spChg>
        <pc:spChg chg="mod">
          <ac:chgData name="K. Knijpert" userId="369d31e6-11e7-46e9-af4a-68dd54fbfa5f" providerId="ADAL" clId="{8D574245-0E58-41CF-8C24-CB080B1073BE}" dt="2026-03-04T15:14:35.472" v="922" actId="207"/>
          <ac:spMkLst>
            <pc:docMk/>
            <pc:sldMk cId="986136668" sldId="407"/>
            <ac:spMk id="4" creationId="{95D8F9C8-5922-97A4-7F38-6A9E37F58D67}"/>
          </ac:spMkLst>
        </pc:spChg>
        <pc:spChg chg="mod">
          <ac:chgData name="K. Knijpert" userId="369d31e6-11e7-46e9-af4a-68dd54fbfa5f" providerId="ADAL" clId="{8D574245-0E58-41CF-8C24-CB080B1073BE}" dt="2026-03-04T15:14:26.146" v="919" actId="207"/>
          <ac:spMkLst>
            <pc:docMk/>
            <pc:sldMk cId="986136668" sldId="407"/>
            <ac:spMk id="8" creationId="{5A75EBE6-6C5D-649B-96C0-5B7E01C76AEC}"/>
          </ac:spMkLst>
        </pc:spChg>
        <pc:spChg chg="mod">
          <ac:chgData name="K. Knijpert" userId="369d31e6-11e7-46e9-af4a-68dd54fbfa5f" providerId="ADAL" clId="{8D574245-0E58-41CF-8C24-CB080B1073BE}" dt="2026-03-04T15:14:31.977" v="921" actId="207"/>
          <ac:spMkLst>
            <pc:docMk/>
            <pc:sldMk cId="986136668" sldId="407"/>
            <ac:spMk id="9" creationId="{1AD8CCAC-F1F9-9112-B24A-98DEE4E71B01}"/>
          </ac:spMkLst>
        </pc:spChg>
      </pc:sldChg>
      <pc:sldChg chg="modSp ord">
        <pc:chgData name="K. Knijpert" userId="369d31e6-11e7-46e9-af4a-68dd54fbfa5f" providerId="ADAL" clId="{8D574245-0E58-41CF-8C24-CB080B1073BE}" dt="2026-03-04T15:14:43.562" v="924" actId="207"/>
        <pc:sldMkLst>
          <pc:docMk/>
          <pc:sldMk cId="1373509327" sldId="408"/>
        </pc:sldMkLst>
        <pc:spChg chg="mod">
          <ac:chgData name="K. Knijpert" userId="369d31e6-11e7-46e9-af4a-68dd54fbfa5f" providerId="ADAL" clId="{8D574245-0E58-41CF-8C24-CB080B1073BE}" dt="2026-03-04T15:07:23.522" v="908" actId="20577"/>
          <ac:spMkLst>
            <pc:docMk/>
            <pc:sldMk cId="1373509327" sldId="408"/>
            <ac:spMk id="2" creationId="{F0226C4E-F37A-89A8-A60F-3CDB0C2B2BAC}"/>
          </ac:spMkLst>
        </pc:spChg>
        <pc:spChg chg="mod">
          <ac:chgData name="K. Knijpert" userId="369d31e6-11e7-46e9-af4a-68dd54fbfa5f" providerId="ADAL" clId="{8D574245-0E58-41CF-8C24-CB080B1073BE}" dt="2026-03-04T15:14:39.708" v="923" actId="207"/>
          <ac:spMkLst>
            <pc:docMk/>
            <pc:sldMk cId="1373509327" sldId="408"/>
            <ac:spMk id="5" creationId="{380EE4A2-6597-FCCE-8B07-453EDCBFB2B9}"/>
          </ac:spMkLst>
        </pc:spChg>
        <pc:spChg chg="mod">
          <ac:chgData name="K. Knijpert" userId="369d31e6-11e7-46e9-af4a-68dd54fbfa5f" providerId="ADAL" clId="{8D574245-0E58-41CF-8C24-CB080B1073BE}" dt="2026-03-04T15:14:43.562" v="924" actId="207"/>
          <ac:spMkLst>
            <pc:docMk/>
            <pc:sldMk cId="1373509327" sldId="408"/>
            <ac:spMk id="6" creationId="{2C64EA29-1F6F-5AD1-54ED-D390D560A02B}"/>
          </ac:spMkLst>
        </pc:spChg>
      </pc:sldChg>
      <pc:sldChg chg="modSp mod ord">
        <pc:chgData name="K. Knijpert" userId="369d31e6-11e7-46e9-af4a-68dd54fbfa5f" providerId="ADAL" clId="{8D574245-0E58-41CF-8C24-CB080B1073BE}" dt="2026-03-04T15:15:09.303" v="930" actId="207"/>
        <pc:sldMkLst>
          <pc:docMk/>
          <pc:sldMk cId="3065278066" sldId="409"/>
        </pc:sldMkLst>
        <pc:spChg chg="mod">
          <ac:chgData name="K. Knijpert" userId="369d31e6-11e7-46e9-af4a-68dd54fbfa5f" providerId="ADAL" clId="{8D574245-0E58-41CF-8C24-CB080B1073BE}" dt="2026-03-04T15:15:09.303" v="930" actId="207"/>
          <ac:spMkLst>
            <pc:docMk/>
            <pc:sldMk cId="3065278066" sldId="409"/>
            <ac:spMk id="2" creationId="{43A2618E-3A3D-15D1-A0CD-AD366D582733}"/>
          </ac:spMkLst>
        </pc:spChg>
        <pc:spChg chg="mod">
          <ac:chgData name="K. Knijpert" userId="369d31e6-11e7-46e9-af4a-68dd54fbfa5f" providerId="ADAL" clId="{8D574245-0E58-41CF-8C24-CB080B1073BE}" dt="2026-03-04T15:15:05.156" v="929" actId="207"/>
          <ac:spMkLst>
            <pc:docMk/>
            <pc:sldMk cId="3065278066" sldId="409"/>
            <ac:spMk id="3" creationId="{CEF6BCE8-1CB8-57A6-4684-3011BD0208E7}"/>
          </ac:spMkLst>
        </pc:spChg>
        <pc:spChg chg="mod">
          <ac:chgData name="K. Knijpert" userId="369d31e6-11e7-46e9-af4a-68dd54fbfa5f" providerId="ADAL" clId="{8D574245-0E58-41CF-8C24-CB080B1073BE}" dt="2026-03-04T15:14:51.149" v="926" actId="207"/>
          <ac:spMkLst>
            <pc:docMk/>
            <pc:sldMk cId="3065278066" sldId="409"/>
            <ac:spMk id="4" creationId="{F3D13AD6-3BF6-15C2-2C18-61DB5C5B13BA}"/>
          </ac:spMkLst>
        </pc:spChg>
        <pc:spChg chg="mod">
          <ac:chgData name="K. Knijpert" userId="369d31e6-11e7-46e9-af4a-68dd54fbfa5f" providerId="ADAL" clId="{8D574245-0E58-41CF-8C24-CB080B1073BE}" dt="2026-03-04T15:14:54.915" v="927" actId="207"/>
          <ac:spMkLst>
            <pc:docMk/>
            <pc:sldMk cId="3065278066" sldId="409"/>
            <ac:spMk id="6" creationId="{2009592B-7B32-BC32-7A14-E012DC716215}"/>
          </ac:spMkLst>
        </pc:spChg>
        <pc:spChg chg="mod">
          <ac:chgData name="K. Knijpert" userId="369d31e6-11e7-46e9-af4a-68dd54fbfa5f" providerId="ADAL" clId="{8D574245-0E58-41CF-8C24-CB080B1073BE}" dt="2026-03-04T15:14:57.809" v="928" actId="207"/>
          <ac:spMkLst>
            <pc:docMk/>
            <pc:sldMk cId="3065278066" sldId="409"/>
            <ac:spMk id="8" creationId="{5A5F49BA-295A-F9D6-9FAF-3F0AA7096091}"/>
          </ac:spMkLst>
        </pc:spChg>
        <pc:spChg chg="mod">
          <ac:chgData name="K. Knijpert" userId="369d31e6-11e7-46e9-af4a-68dd54fbfa5f" providerId="ADAL" clId="{8D574245-0E58-41CF-8C24-CB080B1073BE}" dt="2026-03-04T15:14:48.052" v="925" actId="207"/>
          <ac:spMkLst>
            <pc:docMk/>
            <pc:sldMk cId="3065278066" sldId="409"/>
            <ac:spMk id="9" creationId="{34F9A5DF-93B8-9E8B-60F9-2F06A1337FCA}"/>
          </ac:spMkLst>
        </pc:spChg>
      </pc:sldChg>
      <pc:sldChg chg="modSp ord">
        <pc:chgData name="K. Knijpert" userId="369d31e6-11e7-46e9-af4a-68dd54fbfa5f" providerId="ADAL" clId="{8D574245-0E58-41CF-8C24-CB080B1073BE}" dt="2026-03-04T15:15:15.700" v="931" actId="207"/>
        <pc:sldMkLst>
          <pc:docMk/>
          <pc:sldMk cId="2804715760" sldId="410"/>
        </pc:sldMkLst>
        <pc:spChg chg="mod">
          <ac:chgData name="K. Knijpert" userId="369d31e6-11e7-46e9-af4a-68dd54fbfa5f" providerId="ADAL" clId="{8D574245-0E58-41CF-8C24-CB080B1073BE}" dt="2026-03-04T15:15:15.700" v="931" actId="207"/>
          <ac:spMkLst>
            <pc:docMk/>
            <pc:sldMk cId="2804715760" sldId="410"/>
            <ac:spMk id="5" creationId="{212195C1-6161-5E71-134C-38BEA5705200}"/>
          </ac:spMkLst>
        </pc:spChg>
      </pc:sldChg>
      <pc:sldChg chg="modSp mod ord">
        <pc:chgData name="K. Knijpert" userId="369d31e6-11e7-46e9-af4a-68dd54fbfa5f" providerId="ADAL" clId="{8D574245-0E58-41CF-8C24-CB080B1073BE}" dt="2026-03-04T15:15:45.485" v="939" actId="207"/>
        <pc:sldMkLst>
          <pc:docMk/>
          <pc:sldMk cId="583082528" sldId="411"/>
        </pc:sldMkLst>
        <pc:spChg chg="mod">
          <ac:chgData name="K. Knijpert" userId="369d31e6-11e7-46e9-af4a-68dd54fbfa5f" providerId="ADAL" clId="{8D574245-0E58-41CF-8C24-CB080B1073BE}" dt="2026-03-04T15:15:27.479" v="934" actId="207"/>
          <ac:spMkLst>
            <pc:docMk/>
            <pc:sldMk cId="583082528" sldId="411"/>
            <ac:spMk id="2" creationId="{BB1CF174-E9FC-F258-EE78-BDA85161DF15}"/>
          </ac:spMkLst>
        </pc:spChg>
        <pc:spChg chg="mod">
          <ac:chgData name="K. Knijpert" userId="369d31e6-11e7-46e9-af4a-68dd54fbfa5f" providerId="ADAL" clId="{8D574245-0E58-41CF-8C24-CB080B1073BE}" dt="2026-03-04T15:15:24.070" v="933" actId="207"/>
          <ac:spMkLst>
            <pc:docMk/>
            <pc:sldMk cId="583082528" sldId="411"/>
            <ac:spMk id="3" creationId="{E60F31D5-1D02-E710-4440-16DC770B4DEE}"/>
          </ac:spMkLst>
        </pc:spChg>
        <pc:spChg chg="mod">
          <ac:chgData name="K. Knijpert" userId="369d31e6-11e7-46e9-af4a-68dd54fbfa5f" providerId="ADAL" clId="{8D574245-0E58-41CF-8C24-CB080B1073BE}" dt="2026-03-04T15:15:38.200" v="937" actId="207"/>
          <ac:spMkLst>
            <pc:docMk/>
            <pc:sldMk cId="583082528" sldId="411"/>
            <ac:spMk id="4" creationId="{27A9E298-8EFF-3590-99C4-438796B976A1}"/>
          </ac:spMkLst>
        </pc:spChg>
        <pc:spChg chg="mod">
          <ac:chgData name="K. Knijpert" userId="369d31e6-11e7-46e9-af4a-68dd54fbfa5f" providerId="ADAL" clId="{8D574245-0E58-41CF-8C24-CB080B1073BE}" dt="2026-03-04T15:15:41.795" v="938" actId="207"/>
          <ac:spMkLst>
            <pc:docMk/>
            <pc:sldMk cId="583082528" sldId="411"/>
            <ac:spMk id="6" creationId="{A2B6B225-46B9-8B41-170C-3DF8459BC096}"/>
          </ac:spMkLst>
        </pc:spChg>
        <pc:spChg chg="mod">
          <ac:chgData name="K. Knijpert" userId="369d31e6-11e7-46e9-af4a-68dd54fbfa5f" providerId="ADAL" clId="{8D574245-0E58-41CF-8C24-CB080B1073BE}" dt="2026-03-04T15:15:20.657" v="932" actId="207"/>
          <ac:spMkLst>
            <pc:docMk/>
            <pc:sldMk cId="583082528" sldId="411"/>
            <ac:spMk id="8" creationId="{046203B8-DCDE-A2C8-DA66-6071548595F6}"/>
          </ac:spMkLst>
        </pc:spChg>
        <pc:spChg chg="mod">
          <ac:chgData name="K. Knijpert" userId="369d31e6-11e7-46e9-af4a-68dd54fbfa5f" providerId="ADAL" clId="{8D574245-0E58-41CF-8C24-CB080B1073BE}" dt="2026-03-04T15:15:35.381" v="936" actId="207"/>
          <ac:spMkLst>
            <pc:docMk/>
            <pc:sldMk cId="583082528" sldId="411"/>
            <ac:spMk id="9" creationId="{8953A5D2-59F0-06BA-209B-4519EEF5B7ED}"/>
          </ac:spMkLst>
        </pc:spChg>
        <pc:spChg chg="mod">
          <ac:chgData name="K. Knijpert" userId="369d31e6-11e7-46e9-af4a-68dd54fbfa5f" providerId="ADAL" clId="{8D574245-0E58-41CF-8C24-CB080B1073BE}" dt="2026-03-04T15:15:32.161" v="935" actId="207"/>
          <ac:spMkLst>
            <pc:docMk/>
            <pc:sldMk cId="583082528" sldId="411"/>
            <ac:spMk id="21" creationId="{A5627617-3782-0734-59DB-DC02526C9E4F}"/>
          </ac:spMkLst>
        </pc:spChg>
        <pc:spChg chg="mod">
          <ac:chgData name="K. Knijpert" userId="369d31e6-11e7-46e9-af4a-68dd54fbfa5f" providerId="ADAL" clId="{8D574245-0E58-41CF-8C24-CB080B1073BE}" dt="2026-03-04T15:15:45.485" v="939" actId="207"/>
          <ac:spMkLst>
            <pc:docMk/>
            <pc:sldMk cId="583082528" sldId="411"/>
            <ac:spMk id="22" creationId="{824884F3-B8A0-12D0-DB99-62B02F238F88}"/>
          </ac:spMkLst>
        </pc:spChg>
      </pc:sldChg>
      <pc:sldChg chg="add">
        <pc:chgData name="K. Knijpert" userId="369d31e6-11e7-46e9-af4a-68dd54fbfa5f" providerId="ADAL" clId="{8D574245-0E58-41CF-8C24-CB080B1073BE}" dt="2026-03-04T13:46:16.778" v="12"/>
        <pc:sldMkLst>
          <pc:docMk/>
          <pc:sldMk cId="121941888" sldId="416"/>
        </pc:sldMkLst>
      </pc:sldChg>
      <pc:sldChg chg="add">
        <pc:chgData name="K. Knijpert" userId="369d31e6-11e7-46e9-af4a-68dd54fbfa5f" providerId="ADAL" clId="{8D574245-0E58-41CF-8C24-CB080B1073BE}" dt="2026-03-04T13:46:16.778" v="12"/>
        <pc:sldMkLst>
          <pc:docMk/>
          <pc:sldMk cId="3876340759" sldId="417"/>
        </pc:sldMkLst>
      </pc:sldChg>
      <pc:sldChg chg="addSp delSp modSp add mod setBg modAnim">
        <pc:chgData name="K. Knijpert" userId="369d31e6-11e7-46e9-af4a-68dd54fbfa5f" providerId="ADAL" clId="{8D574245-0E58-41CF-8C24-CB080B1073BE}" dt="2026-03-04T15:15:49.456" v="940" actId="207"/>
        <pc:sldMkLst>
          <pc:docMk/>
          <pc:sldMk cId="3025069332" sldId="425"/>
        </pc:sldMkLst>
        <pc:spChg chg="mod ord">
          <ac:chgData name="K. Knijpert" userId="369d31e6-11e7-46e9-af4a-68dd54fbfa5f" providerId="ADAL" clId="{8D574245-0E58-41CF-8C24-CB080B1073BE}" dt="2026-03-04T13:58:58.482" v="133" actId="26606"/>
          <ac:spMkLst>
            <pc:docMk/>
            <pc:sldMk cId="3025069332" sldId="425"/>
            <ac:spMk id="3" creationId="{C9328DDE-3923-BF24-A5BC-53DB1BF060BD}"/>
          </ac:spMkLst>
        </pc:spChg>
        <pc:spChg chg="add mod">
          <ac:chgData name="K. Knijpert" userId="369d31e6-11e7-46e9-af4a-68dd54fbfa5f" providerId="ADAL" clId="{8D574245-0E58-41CF-8C24-CB080B1073BE}" dt="2026-03-04T15:15:49.456" v="940" actId="207"/>
          <ac:spMkLst>
            <pc:docMk/>
            <pc:sldMk cId="3025069332" sldId="425"/>
            <ac:spMk id="5" creationId="{AC9D594C-6704-7C5C-5B2D-06219D8A0830}"/>
          </ac:spMkLst>
        </pc:spChg>
        <pc:spChg chg="add mod">
          <ac:chgData name="K. Knijpert" userId="369d31e6-11e7-46e9-af4a-68dd54fbfa5f" providerId="ADAL" clId="{8D574245-0E58-41CF-8C24-CB080B1073BE}" dt="2026-03-04T14:00:43.926" v="168" actId="20577"/>
          <ac:spMkLst>
            <pc:docMk/>
            <pc:sldMk cId="3025069332" sldId="425"/>
            <ac:spMk id="6" creationId="{675A79F2-1C16-5AF8-DC8A-4ACA841BF522}"/>
          </ac:spMkLst>
        </pc:spChg>
        <pc:spChg chg="add mod">
          <ac:chgData name="K. Knijpert" userId="369d31e6-11e7-46e9-af4a-68dd54fbfa5f" providerId="ADAL" clId="{8D574245-0E58-41CF-8C24-CB080B1073BE}" dt="2026-03-04T14:01:27.678" v="180" actId="1036"/>
          <ac:spMkLst>
            <pc:docMk/>
            <pc:sldMk cId="3025069332" sldId="425"/>
            <ac:spMk id="7" creationId="{E5C1BD07-71BB-951A-0DC6-893DB9D8EAD8}"/>
          </ac:spMkLst>
        </pc:spChg>
        <pc:picChg chg="add mod">
          <ac:chgData name="K. Knijpert" userId="369d31e6-11e7-46e9-af4a-68dd54fbfa5f" providerId="ADAL" clId="{8D574245-0E58-41CF-8C24-CB080B1073BE}" dt="2026-03-04T13:58:58.482" v="133" actId="26606"/>
          <ac:picMkLst>
            <pc:docMk/>
            <pc:sldMk cId="3025069332" sldId="425"/>
            <ac:picMk id="4" creationId="{74A70C8D-E17F-7A62-6741-9678288B3A6C}"/>
          </ac:picMkLst>
        </pc:picChg>
      </pc:sldChg>
      <pc:sldChg chg="modSp add mod">
        <pc:chgData name="K. Knijpert" userId="369d31e6-11e7-46e9-af4a-68dd54fbfa5f" providerId="ADAL" clId="{8D574245-0E58-41CF-8C24-CB080B1073BE}" dt="2026-03-04T15:16:43.030" v="949" actId="20577"/>
        <pc:sldMkLst>
          <pc:docMk/>
          <pc:sldMk cId="2966115981" sldId="427"/>
        </pc:sldMkLst>
        <pc:spChg chg="mod">
          <ac:chgData name="K. Knijpert" userId="369d31e6-11e7-46e9-af4a-68dd54fbfa5f" providerId="ADAL" clId="{8D574245-0E58-41CF-8C24-CB080B1073BE}" dt="2026-03-04T15:16:43.030" v="949" actId="20577"/>
          <ac:spMkLst>
            <pc:docMk/>
            <pc:sldMk cId="2966115981" sldId="427"/>
            <ac:spMk id="4" creationId="{E5A7A405-FE8E-28A8-C6DC-1854BACBA18F}"/>
          </ac:spMkLst>
        </pc:spChg>
      </pc:sldChg>
      <pc:sldChg chg="modSp add mod">
        <pc:chgData name="K. Knijpert" userId="369d31e6-11e7-46e9-af4a-68dd54fbfa5f" providerId="ADAL" clId="{8D574245-0E58-41CF-8C24-CB080B1073BE}" dt="2026-03-04T15:17:07.209" v="954" actId="2711"/>
        <pc:sldMkLst>
          <pc:docMk/>
          <pc:sldMk cId="3644335815" sldId="428"/>
        </pc:sldMkLst>
        <pc:spChg chg="mod">
          <ac:chgData name="K. Knijpert" userId="369d31e6-11e7-46e9-af4a-68dd54fbfa5f" providerId="ADAL" clId="{8D574245-0E58-41CF-8C24-CB080B1073BE}" dt="2026-03-04T15:16:58.041" v="952" actId="207"/>
          <ac:spMkLst>
            <pc:docMk/>
            <pc:sldMk cId="3644335815" sldId="428"/>
            <ac:spMk id="2" creationId="{D7C6C987-C414-3381-0956-2BDAF42876DA}"/>
          </ac:spMkLst>
        </pc:spChg>
        <pc:spChg chg="mod">
          <ac:chgData name="K. Knijpert" userId="369d31e6-11e7-46e9-af4a-68dd54fbfa5f" providerId="ADAL" clId="{8D574245-0E58-41CF-8C24-CB080B1073BE}" dt="2026-03-04T15:17:07.209" v="954" actId="2711"/>
          <ac:spMkLst>
            <pc:docMk/>
            <pc:sldMk cId="3644335815" sldId="428"/>
            <ac:spMk id="4" creationId="{5055BB96-87F4-AF32-E253-3542B979F74B}"/>
          </ac:spMkLst>
        </pc:spChg>
      </pc:sldChg>
      <pc:sldChg chg="modSp add mod">
        <pc:chgData name="K. Knijpert" userId="369d31e6-11e7-46e9-af4a-68dd54fbfa5f" providerId="ADAL" clId="{8D574245-0E58-41CF-8C24-CB080B1073BE}" dt="2026-03-04T15:17:17.170" v="955" actId="207"/>
        <pc:sldMkLst>
          <pc:docMk/>
          <pc:sldMk cId="4126545978" sldId="429"/>
        </pc:sldMkLst>
        <pc:spChg chg="mod">
          <ac:chgData name="K. Knijpert" userId="369d31e6-11e7-46e9-af4a-68dd54fbfa5f" providerId="ADAL" clId="{8D574245-0E58-41CF-8C24-CB080B1073BE}" dt="2026-03-04T15:17:17.170" v="955" actId="207"/>
          <ac:spMkLst>
            <pc:docMk/>
            <pc:sldMk cId="4126545978" sldId="429"/>
            <ac:spMk id="2" creationId="{DA5E2CCB-8AE0-3492-59B1-0B551F0C324D}"/>
          </ac:spMkLst>
        </pc:spChg>
        <pc:spChg chg="mod">
          <ac:chgData name="K. Knijpert" userId="369d31e6-11e7-46e9-af4a-68dd54fbfa5f" providerId="ADAL" clId="{8D574245-0E58-41CF-8C24-CB080B1073BE}" dt="2026-03-04T14:48:22.862" v="656" actId="20577"/>
          <ac:spMkLst>
            <pc:docMk/>
            <pc:sldMk cId="4126545978" sldId="429"/>
            <ac:spMk id="4" creationId="{E91C1893-6D4D-ECFB-EC08-93594EE137F0}"/>
          </ac:spMkLst>
        </pc:spChg>
      </pc:sldChg>
      <pc:sldChg chg="modSp add mod">
        <pc:chgData name="K. Knijpert" userId="369d31e6-11e7-46e9-af4a-68dd54fbfa5f" providerId="ADAL" clId="{8D574245-0E58-41CF-8C24-CB080B1073BE}" dt="2026-03-04T15:17:21.106" v="956" actId="207"/>
        <pc:sldMkLst>
          <pc:docMk/>
          <pc:sldMk cId="3482654682" sldId="430"/>
        </pc:sldMkLst>
        <pc:spChg chg="mod">
          <ac:chgData name="K. Knijpert" userId="369d31e6-11e7-46e9-af4a-68dd54fbfa5f" providerId="ADAL" clId="{8D574245-0E58-41CF-8C24-CB080B1073BE}" dt="2026-03-04T15:17:21.106" v="956" actId="207"/>
          <ac:spMkLst>
            <pc:docMk/>
            <pc:sldMk cId="3482654682" sldId="430"/>
            <ac:spMk id="2" creationId="{32B269B5-E725-31CD-6E5F-AB1D51D02007}"/>
          </ac:spMkLst>
        </pc:spChg>
        <pc:spChg chg="mod">
          <ac:chgData name="K. Knijpert" userId="369d31e6-11e7-46e9-af4a-68dd54fbfa5f" providerId="ADAL" clId="{8D574245-0E58-41CF-8C24-CB080B1073BE}" dt="2026-03-04T14:50:18.630" v="690" actId="20577"/>
          <ac:spMkLst>
            <pc:docMk/>
            <pc:sldMk cId="3482654682" sldId="430"/>
            <ac:spMk id="4" creationId="{51063E19-1591-5CD0-7AF0-B69E36EECD8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16259B-B1B5-4141-902A-126AFA27AD84}" type="doc">
      <dgm:prSet loTypeId="urn:microsoft.com/office/officeart/2005/8/layout/radial5" loCatId="cycle" qsTypeId="urn:microsoft.com/office/officeart/2005/8/quickstyle/simple1" qsCatId="simple" csTypeId="urn:microsoft.com/office/officeart/2005/8/colors/accent3_1" csCatId="accent3" phldr="1"/>
      <dgm:spPr/>
      <dgm:t>
        <a:bodyPr/>
        <a:lstStyle/>
        <a:p>
          <a:endParaRPr lang="nl-NL"/>
        </a:p>
      </dgm:t>
    </dgm:pt>
    <dgm:pt modelId="{3B7A64AE-3C03-40C5-8C7B-198F46D8E7E8}">
      <dgm:prSet phldrT="[Tekst]"/>
      <dgm:spPr/>
      <dgm:t>
        <a:bodyPr/>
        <a:lstStyle/>
        <a:p>
          <a:r>
            <a:rPr lang="nl-NL">
              <a:latin typeface="Effra" panose="02000506080000020004" pitchFamily="2" charset="0"/>
            </a:rPr>
            <a:t>Jaar</a:t>
          </a:r>
        </a:p>
      </dgm:t>
    </dgm:pt>
    <dgm:pt modelId="{81163750-0097-4906-92AE-DF5E5ACA537A}" type="parTrans" cxnId="{D1BE4618-1FE7-4450-95D2-B7F56BF72F42}">
      <dgm:prSet/>
      <dgm:spPr/>
      <dgm:t>
        <a:bodyPr/>
        <a:lstStyle/>
        <a:p>
          <a:endParaRPr lang="nl-NL"/>
        </a:p>
      </dgm:t>
    </dgm:pt>
    <dgm:pt modelId="{6797303B-EC56-4E1A-A7A6-CF2DDD6298BF}" type="sibTrans" cxnId="{D1BE4618-1FE7-4450-95D2-B7F56BF72F42}">
      <dgm:prSet/>
      <dgm:spPr/>
      <dgm:t>
        <a:bodyPr/>
        <a:lstStyle/>
        <a:p>
          <a:endParaRPr lang="nl-NL"/>
        </a:p>
      </dgm:t>
    </dgm:pt>
    <dgm:pt modelId="{E873406D-C95A-47C9-8E1A-11A8FF87FC9B}">
      <dgm:prSet phldrT="[Tekst]"/>
      <dgm:spPr/>
      <dgm:t>
        <a:bodyPr/>
        <a:lstStyle/>
        <a:p>
          <a:r>
            <a:rPr lang="nl-NL"/>
            <a:t>Dag</a:t>
          </a:r>
        </a:p>
      </dgm:t>
    </dgm:pt>
    <dgm:pt modelId="{091C85CC-AD2A-435A-91EF-A416BC851B63}" type="parTrans" cxnId="{7275E99A-EF83-44CC-8643-0783E8EE6F55}">
      <dgm:prSet/>
      <dgm:spPr/>
      <dgm:t>
        <a:bodyPr/>
        <a:lstStyle/>
        <a:p>
          <a:endParaRPr lang="nl-NL"/>
        </a:p>
      </dgm:t>
    </dgm:pt>
    <dgm:pt modelId="{C3566C0C-BE94-4D77-96A7-D5662A5B1E7A}" type="sibTrans" cxnId="{7275E99A-EF83-44CC-8643-0783E8EE6F55}">
      <dgm:prSet/>
      <dgm:spPr/>
      <dgm:t>
        <a:bodyPr/>
        <a:lstStyle/>
        <a:p>
          <a:endParaRPr lang="nl-NL"/>
        </a:p>
      </dgm:t>
    </dgm:pt>
    <dgm:pt modelId="{E5309743-4071-49BA-9631-DB8AA74F56F8}">
      <dgm:prSet phldrT="[Tekst]"/>
      <dgm:spPr/>
      <dgm:t>
        <a:bodyPr/>
        <a:lstStyle/>
        <a:p>
          <a:r>
            <a:rPr lang="nl-NL"/>
            <a:t>Week</a:t>
          </a:r>
        </a:p>
      </dgm:t>
    </dgm:pt>
    <dgm:pt modelId="{34CB8EB0-E52A-4EEC-8EEB-2AAF5584F1E5}" type="parTrans" cxnId="{97410E4C-208D-4D44-B48E-96A4F46BBB34}">
      <dgm:prSet/>
      <dgm:spPr/>
      <dgm:t>
        <a:bodyPr/>
        <a:lstStyle/>
        <a:p>
          <a:endParaRPr lang="nl-NL"/>
        </a:p>
      </dgm:t>
    </dgm:pt>
    <dgm:pt modelId="{C3D65ACF-23DB-4266-8350-871519A62E2E}" type="sibTrans" cxnId="{97410E4C-208D-4D44-B48E-96A4F46BBB34}">
      <dgm:prSet/>
      <dgm:spPr/>
      <dgm:t>
        <a:bodyPr/>
        <a:lstStyle/>
        <a:p>
          <a:endParaRPr lang="nl-NL"/>
        </a:p>
      </dgm:t>
    </dgm:pt>
    <dgm:pt modelId="{2DD92EC8-7370-4A61-8B57-DDBA412E9D54}">
      <dgm:prSet phldrT="[Tekst]"/>
      <dgm:spPr/>
      <dgm:t>
        <a:bodyPr/>
        <a:lstStyle/>
        <a:p>
          <a:r>
            <a:rPr lang="nl-NL"/>
            <a:t>Maand</a:t>
          </a:r>
        </a:p>
      </dgm:t>
    </dgm:pt>
    <dgm:pt modelId="{9385C707-DCD2-4407-B484-B287D8A6EC06}" type="parTrans" cxnId="{83D9D5F1-4CF3-49CF-A590-E0561FD55FBE}">
      <dgm:prSet/>
      <dgm:spPr/>
      <dgm:t>
        <a:bodyPr/>
        <a:lstStyle/>
        <a:p>
          <a:endParaRPr lang="nl-NL"/>
        </a:p>
      </dgm:t>
    </dgm:pt>
    <dgm:pt modelId="{3B1A6EBB-3ED9-4E62-B307-B9CEC68E7C8C}" type="sibTrans" cxnId="{83D9D5F1-4CF3-49CF-A590-E0561FD55FBE}">
      <dgm:prSet/>
      <dgm:spPr/>
      <dgm:t>
        <a:bodyPr/>
        <a:lstStyle/>
        <a:p>
          <a:endParaRPr lang="nl-NL"/>
        </a:p>
      </dgm:t>
    </dgm:pt>
    <dgm:pt modelId="{92899409-3572-4E38-927A-F32748398788}" type="pres">
      <dgm:prSet presAssocID="{CA16259B-B1B5-4141-902A-126AFA27AD84}" presName="Name0" presStyleCnt="0">
        <dgm:presLayoutVars>
          <dgm:chMax val="1"/>
          <dgm:dir/>
          <dgm:animLvl val="ctr"/>
          <dgm:resizeHandles val="exact"/>
        </dgm:presLayoutVars>
      </dgm:prSet>
      <dgm:spPr/>
    </dgm:pt>
    <dgm:pt modelId="{4415C12F-1F87-49CE-9A76-838014D561E6}" type="pres">
      <dgm:prSet presAssocID="{3B7A64AE-3C03-40C5-8C7B-198F46D8E7E8}" presName="centerShape" presStyleLbl="node0" presStyleIdx="0" presStyleCnt="1"/>
      <dgm:spPr/>
    </dgm:pt>
    <dgm:pt modelId="{0D7A59B7-898F-486C-891C-F90E3C2E6D54}" type="pres">
      <dgm:prSet presAssocID="{091C85CC-AD2A-435A-91EF-A416BC851B63}" presName="parTrans" presStyleLbl="sibTrans2D1" presStyleIdx="0" presStyleCnt="3"/>
      <dgm:spPr/>
    </dgm:pt>
    <dgm:pt modelId="{4E576427-629C-4525-B678-1F3A8B2431CB}" type="pres">
      <dgm:prSet presAssocID="{091C85CC-AD2A-435A-91EF-A416BC851B63}" presName="connectorText" presStyleLbl="sibTrans2D1" presStyleIdx="0" presStyleCnt="3"/>
      <dgm:spPr/>
    </dgm:pt>
    <dgm:pt modelId="{C47A586B-8DB2-4C5A-BA88-0B9C45FB6C63}" type="pres">
      <dgm:prSet presAssocID="{E873406D-C95A-47C9-8E1A-11A8FF87FC9B}" presName="node" presStyleLbl="node1" presStyleIdx="0" presStyleCnt="3">
        <dgm:presLayoutVars>
          <dgm:bulletEnabled val="1"/>
        </dgm:presLayoutVars>
      </dgm:prSet>
      <dgm:spPr/>
    </dgm:pt>
    <dgm:pt modelId="{9A7ADC94-6532-4F91-B1FC-F301865AC6CA}" type="pres">
      <dgm:prSet presAssocID="{34CB8EB0-E52A-4EEC-8EEB-2AAF5584F1E5}" presName="parTrans" presStyleLbl="sibTrans2D1" presStyleIdx="1" presStyleCnt="3"/>
      <dgm:spPr/>
    </dgm:pt>
    <dgm:pt modelId="{ED8B1635-9964-45CB-99F4-E147E728357E}" type="pres">
      <dgm:prSet presAssocID="{34CB8EB0-E52A-4EEC-8EEB-2AAF5584F1E5}" presName="connectorText" presStyleLbl="sibTrans2D1" presStyleIdx="1" presStyleCnt="3"/>
      <dgm:spPr/>
    </dgm:pt>
    <dgm:pt modelId="{395062A8-C820-4682-BB54-63193D549849}" type="pres">
      <dgm:prSet presAssocID="{E5309743-4071-49BA-9631-DB8AA74F56F8}" presName="node" presStyleLbl="node1" presStyleIdx="1" presStyleCnt="3">
        <dgm:presLayoutVars>
          <dgm:bulletEnabled val="1"/>
        </dgm:presLayoutVars>
      </dgm:prSet>
      <dgm:spPr/>
    </dgm:pt>
    <dgm:pt modelId="{63001477-58E4-45B0-888A-9256DBDF5902}" type="pres">
      <dgm:prSet presAssocID="{9385C707-DCD2-4407-B484-B287D8A6EC06}" presName="parTrans" presStyleLbl="sibTrans2D1" presStyleIdx="2" presStyleCnt="3"/>
      <dgm:spPr/>
    </dgm:pt>
    <dgm:pt modelId="{18CE7715-4384-4677-9C9A-4A89AE0AEBDD}" type="pres">
      <dgm:prSet presAssocID="{9385C707-DCD2-4407-B484-B287D8A6EC06}" presName="connectorText" presStyleLbl="sibTrans2D1" presStyleIdx="2" presStyleCnt="3"/>
      <dgm:spPr/>
    </dgm:pt>
    <dgm:pt modelId="{83D0DFE4-250C-49CE-86F3-B36A90CB3FC8}" type="pres">
      <dgm:prSet presAssocID="{2DD92EC8-7370-4A61-8B57-DDBA412E9D54}" presName="node" presStyleLbl="node1" presStyleIdx="2" presStyleCnt="3">
        <dgm:presLayoutVars>
          <dgm:bulletEnabled val="1"/>
        </dgm:presLayoutVars>
      </dgm:prSet>
      <dgm:spPr/>
    </dgm:pt>
  </dgm:ptLst>
  <dgm:cxnLst>
    <dgm:cxn modelId="{D1BE4618-1FE7-4450-95D2-B7F56BF72F42}" srcId="{CA16259B-B1B5-4141-902A-126AFA27AD84}" destId="{3B7A64AE-3C03-40C5-8C7B-198F46D8E7E8}" srcOrd="0" destOrd="0" parTransId="{81163750-0097-4906-92AE-DF5E5ACA537A}" sibTransId="{6797303B-EC56-4E1A-A7A6-CF2DDD6298BF}"/>
    <dgm:cxn modelId="{1ACACE18-9E74-4AF8-9B4B-C0CF766F0528}" type="presOf" srcId="{E873406D-C95A-47C9-8E1A-11A8FF87FC9B}" destId="{C47A586B-8DB2-4C5A-BA88-0B9C45FB6C63}" srcOrd="0" destOrd="0" presId="urn:microsoft.com/office/officeart/2005/8/layout/radial5"/>
    <dgm:cxn modelId="{D43A2D45-4BCB-4C29-B508-418172E772D2}" type="presOf" srcId="{091C85CC-AD2A-435A-91EF-A416BC851B63}" destId="{4E576427-629C-4525-B678-1F3A8B2431CB}" srcOrd="1" destOrd="0" presId="urn:microsoft.com/office/officeart/2005/8/layout/radial5"/>
    <dgm:cxn modelId="{97410E4C-208D-4D44-B48E-96A4F46BBB34}" srcId="{3B7A64AE-3C03-40C5-8C7B-198F46D8E7E8}" destId="{E5309743-4071-49BA-9631-DB8AA74F56F8}" srcOrd="1" destOrd="0" parTransId="{34CB8EB0-E52A-4EEC-8EEB-2AAF5584F1E5}" sibTransId="{C3D65ACF-23DB-4266-8350-871519A62E2E}"/>
    <dgm:cxn modelId="{FD10845B-099E-40BF-8DA4-73AD3FF8DC03}" type="presOf" srcId="{CA16259B-B1B5-4141-902A-126AFA27AD84}" destId="{92899409-3572-4E38-927A-F32748398788}" srcOrd="0" destOrd="0" presId="urn:microsoft.com/office/officeart/2005/8/layout/radial5"/>
    <dgm:cxn modelId="{095E488D-7774-4F8D-8407-7B40FE07A48B}" type="presOf" srcId="{091C85CC-AD2A-435A-91EF-A416BC851B63}" destId="{0D7A59B7-898F-486C-891C-F90E3C2E6D54}" srcOrd="0" destOrd="0" presId="urn:microsoft.com/office/officeart/2005/8/layout/radial5"/>
    <dgm:cxn modelId="{7275E99A-EF83-44CC-8643-0783E8EE6F55}" srcId="{3B7A64AE-3C03-40C5-8C7B-198F46D8E7E8}" destId="{E873406D-C95A-47C9-8E1A-11A8FF87FC9B}" srcOrd="0" destOrd="0" parTransId="{091C85CC-AD2A-435A-91EF-A416BC851B63}" sibTransId="{C3566C0C-BE94-4D77-96A7-D5662A5B1E7A}"/>
    <dgm:cxn modelId="{0E78E2A5-66DD-45CA-9433-16B465D1753D}" type="presOf" srcId="{3B7A64AE-3C03-40C5-8C7B-198F46D8E7E8}" destId="{4415C12F-1F87-49CE-9A76-838014D561E6}" srcOrd="0" destOrd="0" presId="urn:microsoft.com/office/officeart/2005/8/layout/radial5"/>
    <dgm:cxn modelId="{754DE1A6-3746-496C-BE35-DE64A81E1F85}" type="presOf" srcId="{E5309743-4071-49BA-9631-DB8AA74F56F8}" destId="{395062A8-C820-4682-BB54-63193D549849}" srcOrd="0" destOrd="0" presId="urn:microsoft.com/office/officeart/2005/8/layout/radial5"/>
    <dgm:cxn modelId="{2544DFBC-0684-491F-B551-E727D5EB6921}" type="presOf" srcId="{2DD92EC8-7370-4A61-8B57-DDBA412E9D54}" destId="{83D0DFE4-250C-49CE-86F3-B36A90CB3FC8}" srcOrd="0" destOrd="0" presId="urn:microsoft.com/office/officeart/2005/8/layout/radial5"/>
    <dgm:cxn modelId="{DC5EFDC9-CB90-470E-94CB-BE055C6BCD81}" type="presOf" srcId="{34CB8EB0-E52A-4EEC-8EEB-2AAF5584F1E5}" destId="{9A7ADC94-6532-4F91-B1FC-F301865AC6CA}" srcOrd="0" destOrd="0" presId="urn:microsoft.com/office/officeart/2005/8/layout/radial5"/>
    <dgm:cxn modelId="{31774AE4-8162-41CC-AA38-F80EF6D5CB57}" type="presOf" srcId="{9385C707-DCD2-4407-B484-B287D8A6EC06}" destId="{18CE7715-4384-4677-9C9A-4A89AE0AEBDD}" srcOrd="1" destOrd="0" presId="urn:microsoft.com/office/officeart/2005/8/layout/radial5"/>
    <dgm:cxn modelId="{83D9D5F1-4CF3-49CF-A590-E0561FD55FBE}" srcId="{3B7A64AE-3C03-40C5-8C7B-198F46D8E7E8}" destId="{2DD92EC8-7370-4A61-8B57-DDBA412E9D54}" srcOrd="2" destOrd="0" parTransId="{9385C707-DCD2-4407-B484-B287D8A6EC06}" sibTransId="{3B1A6EBB-3ED9-4E62-B307-B9CEC68E7C8C}"/>
    <dgm:cxn modelId="{9599B7F8-BFC7-44C2-ADBE-714CFD9E0488}" type="presOf" srcId="{34CB8EB0-E52A-4EEC-8EEB-2AAF5584F1E5}" destId="{ED8B1635-9964-45CB-99F4-E147E728357E}" srcOrd="1" destOrd="0" presId="urn:microsoft.com/office/officeart/2005/8/layout/radial5"/>
    <dgm:cxn modelId="{CE87ABFC-D93D-44D6-BF94-D0A2942CABBB}" type="presOf" srcId="{9385C707-DCD2-4407-B484-B287D8A6EC06}" destId="{63001477-58E4-45B0-888A-9256DBDF5902}" srcOrd="0" destOrd="0" presId="urn:microsoft.com/office/officeart/2005/8/layout/radial5"/>
    <dgm:cxn modelId="{DE4EA79E-C68E-41C3-AF10-94F0C798C91C}" type="presParOf" srcId="{92899409-3572-4E38-927A-F32748398788}" destId="{4415C12F-1F87-49CE-9A76-838014D561E6}" srcOrd="0" destOrd="0" presId="urn:microsoft.com/office/officeart/2005/8/layout/radial5"/>
    <dgm:cxn modelId="{2203A031-7D5C-4519-AA0D-12406D726B70}" type="presParOf" srcId="{92899409-3572-4E38-927A-F32748398788}" destId="{0D7A59B7-898F-486C-891C-F90E3C2E6D54}" srcOrd="1" destOrd="0" presId="urn:microsoft.com/office/officeart/2005/8/layout/radial5"/>
    <dgm:cxn modelId="{68A59D02-AA6D-4F4D-AF85-F672F0585C58}" type="presParOf" srcId="{0D7A59B7-898F-486C-891C-F90E3C2E6D54}" destId="{4E576427-629C-4525-B678-1F3A8B2431CB}" srcOrd="0" destOrd="0" presId="urn:microsoft.com/office/officeart/2005/8/layout/radial5"/>
    <dgm:cxn modelId="{41B203E4-235E-40E2-9CEE-AF94E9534AF7}" type="presParOf" srcId="{92899409-3572-4E38-927A-F32748398788}" destId="{C47A586B-8DB2-4C5A-BA88-0B9C45FB6C63}" srcOrd="2" destOrd="0" presId="urn:microsoft.com/office/officeart/2005/8/layout/radial5"/>
    <dgm:cxn modelId="{1AFBD6B7-B86F-4195-8424-45D45102BDF2}" type="presParOf" srcId="{92899409-3572-4E38-927A-F32748398788}" destId="{9A7ADC94-6532-4F91-B1FC-F301865AC6CA}" srcOrd="3" destOrd="0" presId="urn:microsoft.com/office/officeart/2005/8/layout/radial5"/>
    <dgm:cxn modelId="{795B48A1-0777-42C7-AC33-1FFAB9921526}" type="presParOf" srcId="{9A7ADC94-6532-4F91-B1FC-F301865AC6CA}" destId="{ED8B1635-9964-45CB-99F4-E147E728357E}" srcOrd="0" destOrd="0" presId="urn:microsoft.com/office/officeart/2005/8/layout/radial5"/>
    <dgm:cxn modelId="{6B6C7232-9B8E-4909-9D7D-F76B92E72911}" type="presParOf" srcId="{92899409-3572-4E38-927A-F32748398788}" destId="{395062A8-C820-4682-BB54-63193D549849}" srcOrd="4" destOrd="0" presId="urn:microsoft.com/office/officeart/2005/8/layout/radial5"/>
    <dgm:cxn modelId="{8D5C1AC0-57F7-4CF1-BA04-157DAA8149B7}" type="presParOf" srcId="{92899409-3572-4E38-927A-F32748398788}" destId="{63001477-58E4-45B0-888A-9256DBDF5902}" srcOrd="5" destOrd="0" presId="urn:microsoft.com/office/officeart/2005/8/layout/radial5"/>
    <dgm:cxn modelId="{E5316C4D-F213-4B03-8D33-A599227B417D}" type="presParOf" srcId="{63001477-58E4-45B0-888A-9256DBDF5902}" destId="{18CE7715-4384-4677-9C9A-4A89AE0AEBDD}" srcOrd="0" destOrd="0" presId="urn:microsoft.com/office/officeart/2005/8/layout/radial5"/>
    <dgm:cxn modelId="{5CFC1EEA-2FA7-4032-9AD5-3FF648E5B80C}" type="presParOf" srcId="{92899409-3572-4E38-927A-F32748398788}" destId="{83D0DFE4-250C-49CE-86F3-B36A90CB3FC8}" srcOrd="6"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15C12F-1F87-49CE-9A76-838014D561E6}">
      <dsp:nvSpPr>
        <dsp:cNvPr id="0" name=""/>
        <dsp:cNvSpPr/>
      </dsp:nvSpPr>
      <dsp:spPr>
        <a:xfrm>
          <a:off x="3190874" y="2447145"/>
          <a:ext cx="1746249" cy="1746249"/>
        </a:xfrm>
        <a:prstGeom prst="ellips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7310" tIns="67310" rIns="67310" bIns="67310" numCol="1" spcCol="1270" anchor="ctr" anchorCtr="0">
          <a:noAutofit/>
        </a:bodyPr>
        <a:lstStyle/>
        <a:p>
          <a:pPr marL="0" lvl="0" indent="0" algn="ctr" defTabSz="2355850">
            <a:lnSpc>
              <a:spcPct val="90000"/>
            </a:lnSpc>
            <a:spcBef>
              <a:spcPct val="0"/>
            </a:spcBef>
            <a:spcAft>
              <a:spcPct val="35000"/>
            </a:spcAft>
            <a:buNone/>
          </a:pPr>
          <a:r>
            <a:rPr lang="nl-NL" sz="5300" kern="1200">
              <a:latin typeface="Effra" panose="02000506080000020004" pitchFamily="2" charset="0"/>
            </a:rPr>
            <a:t>Jaar</a:t>
          </a:r>
        </a:p>
      </dsp:txBody>
      <dsp:txXfrm>
        <a:off x="3446606" y="2702877"/>
        <a:ext cx="1234785" cy="1234785"/>
      </dsp:txXfrm>
    </dsp:sp>
    <dsp:sp modelId="{0D7A59B7-898F-486C-891C-F90E3C2E6D54}">
      <dsp:nvSpPr>
        <dsp:cNvPr id="0" name=""/>
        <dsp:cNvSpPr/>
      </dsp:nvSpPr>
      <dsp:spPr>
        <a:xfrm rot="16200000">
          <a:off x="3879163" y="1811996"/>
          <a:ext cx="369673" cy="593724"/>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nl-NL" sz="2500" kern="1200"/>
        </a:p>
      </dsp:txBody>
      <dsp:txXfrm>
        <a:off x="3934614" y="1986192"/>
        <a:ext cx="258771" cy="356234"/>
      </dsp:txXfrm>
    </dsp:sp>
    <dsp:sp modelId="{C47A586B-8DB2-4C5A-BA88-0B9C45FB6C63}">
      <dsp:nvSpPr>
        <dsp:cNvPr id="0" name=""/>
        <dsp:cNvSpPr/>
      </dsp:nvSpPr>
      <dsp:spPr>
        <a:xfrm>
          <a:off x="3190874" y="3398"/>
          <a:ext cx="1746249" cy="1746249"/>
        </a:xfrm>
        <a:prstGeom prst="ellips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nl-NL" sz="3100" kern="1200"/>
            <a:t>Dag</a:t>
          </a:r>
        </a:p>
      </dsp:txBody>
      <dsp:txXfrm>
        <a:off x="3446606" y="259130"/>
        <a:ext cx="1234785" cy="1234785"/>
      </dsp:txXfrm>
    </dsp:sp>
    <dsp:sp modelId="{9A7ADC94-6532-4F91-B1FC-F301865AC6CA}">
      <dsp:nvSpPr>
        <dsp:cNvPr id="0" name=""/>
        <dsp:cNvSpPr/>
      </dsp:nvSpPr>
      <dsp:spPr>
        <a:xfrm rot="1800000">
          <a:off x="4928275" y="3629113"/>
          <a:ext cx="369673" cy="593724"/>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nl-NL" sz="2500" kern="1200"/>
        </a:p>
      </dsp:txBody>
      <dsp:txXfrm>
        <a:off x="4935704" y="3720133"/>
        <a:ext cx="258771" cy="356234"/>
      </dsp:txXfrm>
    </dsp:sp>
    <dsp:sp modelId="{395062A8-C820-4682-BB54-63193D549849}">
      <dsp:nvSpPr>
        <dsp:cNvPr id="0" name=""/>
        <dsp:cNvSpPr/>
      </dsp:nvSpPr>
      <dsp:spPr>
        <a:xfrm>
          <a:off x="5307221" y="3669018"/>
          <a:ext cx="1746249" cy="1746249"/>
        </a:xfrm>
        <a:prstGeom prst="ellips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nl-NL" sz="3100" kern="1200"/>
            <a:t>Week</a:t>
          </a:r>
        </a:p>
      </dsp:txBody>
      <dsp:txXfrm>
        <a:off x="5562953" y="3924750"/>
        <a:ext cx="1234785" cy="1234785"/>
      </dsp:txXfrm>
    </dsp:sp>
    <dsp:sp modelId="{63001477-58E4-45B0-888A-9256DBDF5902}">
      <dsp:nvSpPr>
        <dsp:cNvPr id="0" name=""/>
        <dsp:cNvSpPr/>
      </dsp:nvSpPr>
      <dsp:spPr>
        <a:xfrm rot="9000000">
          <a:off x="2830050" y="3629113"/>
          <a:ext cx="369673" cy="593724"/>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nl-NL" sz="2500" kern="1200"/>
        </a:p>
      </dsp:txBody>
      <dsp:txXfrm rot="10800000">
        <a:off x="2933523" y="3720133"/>
        <a:ext cx="258771" cy="356234"/>
      </dsp:txXfrm>
    </dsp:sp>
    <dsp:sp modelId="{83D0DFE4-250C-49CE-86F3-B36A90CB3FC8}">
      <dsp:nvSpPr>
        <dsp:cNvPr id="0" name=""/>
        <dsp:cNvSpPr/>
      </dsp:nvSpPr>
      <dsp:spPr>
        <a:xfrm>
          <a:off x="1074528" y="3669018"/>
          <a:ext cx="1746249" cy="1746249"/>
        </a:xfrm>
        <a:prstGeom prst="ellips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nl-NL" sz="3100" kern="1200"/>
            <a:t>Maand</a:t>
          </a:r>
        </a:p>
      </dsp:txBody>
      <dsp:txXfrm>
        <a:off x="1330260" y="3924750"/>
        <a:ext cx="1234785" cy="1234785"/>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43D87FA-A25F-F44F-AB4F-095F89F56C90}"/>
              </a:ext>
            </a:extLst>
          </p:cNvPr>
          <p:cNvSpPr>
            <a:spLocks noGrp="1"/>
          </p:cNvSpPr>
          <p:nvPr>
            <p:ph type="hdr" sz="quarter"/>
          </p:nvPr>
        </p:nvSpPr>
        <p:spPr>
          <a:xfrm>
            <a:off x="1" y="0"/>
            <a:ext cx="2889938" cy="489374"/>
          </a:xfrm>
          <a:prstGeom prst="rect">
            <a:avLst/>
          </a:prstGeom>
        </p:spPr>
        <p:txBody>
          <a:bodyPr vert="horz" lIns="91010" tIns="45505" rIns="91010" bIns="45505"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866976AC-C7A1-13A7-1154-D3463DC68826}"/>
              </a:ext>
            </a:extLst>
          </p:cNvPr>
          <p:cNvSpPr>
            <a:spLocks noGrp="1"/>
          </p:cNvSpPr>
          <p:nvPr>
            <p:ph type="dt" sz="quarter" idx="1"/>
          </p:nvPr>
        </p:nvSpPr>
        <p:spPr>
          <a:xfrm>
            <a:off x="3777607" y="0"/>
            <a:ext cx="2889938" cy="489374"/>
          </a:xfrm>
          <a:prstGeom prst="rect">
            <a:avLst/>
          </a:prstGeom>
        </p:spPr>
        <p:txBody>
          <a:bodyPr vert="horz" lIns="91010" tIns="45505" rIns="91010" bIns="45505" rtlCol="0"/>
          <a:lstStyle>
            <a:lvl1pPr algn="r">
              <a:defRPr sz="1200"/>
            </a:lvl1pPr>
          </a:lstStyle>
          <a:p>
            <a:fld id="{EAD794D7-8334-4A91-AF54-A2B076C7AD50}" type="datetimeFigureOut">
              <a:rPr lang="nl-NL" smtClean="0"/>
              <a:t>07-03-2026</a:t>
            </a:fld>
            <a:endParaRPr lang="nl-NL"/>
          </a:p>
        </p:txBody>
      </p:sp>
      <p:sp>
        <p:nvSpPr>
          <p:cNvPr id="4" name="Tijdelijke aanduiding voor voettekst 3">
            <a:extLst>
              <a:ext uri="{FF2B5EF4-FFF2-40B4-BE49-F238E27FC236}">
                <a16:creationId xmlns:a16="http://schemas.microsoft.com/office/drawing/2014/main" id="{2243638A-BE1B-A101-6A35-94442006BADF}"/>
              </a:ext>
            </a:extLst>
          </p:cNvPr>
          <p:cNvSpPr>
            <a:spLocks noGrp="1"/>
          </p:cNvSpPr>
          <p:nvPr>
            <p:ph type="ftr" sz="quarter" idx="2"/>
          </p:nvPr>
        </p:nvSpPr>
        <p:spPr>
          <a:xfrm>
            <a:off x="1" y="9264227"/>
            <a:ext cx="2889938" cy="489373"/>
          </a:xfrm>
          <a:prstGeom prst="rect">
            <a:avLst/>
          </a:prstGeom>
        </p:spPr>
        <p:txBody>
          <a:bodyPr vert="horz" lIns="91010" tIns="45505" rIns="91010" bIns="45505"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A7CC11D7-18D2-C7E5-4F3C-2B9469664079}"/>
              </a:ext>
            </a:extLst>
          </p:cNvPr>
          <p:cNvSpPr>
            <a:spLocks noGrp="1"/>
          </p:cNvSpPr>
          <p:nvPr>
            <p:ph type="sldNum" sz="quarter" idx="3"/>
          </p:nvPr>
        </p:nvSpPr>
        <p:spPr>
          <a:xfrm>
            <a:off x="3777607" y="9264227"/>
            <a:ext cx="2889938" cy="489373"/>
          </a:xfrm>
          <a:prstGeom prst="rect">
            <a:avLst/>
          </a:prstGeom>
        </p:spPr>
        <p:txBody>
          <a:bodyPr vert="horz" lIns="91010" tIns="45505" rIns="91010" bIns="45505" rtlCol="0" anchor="b"/>
          <a:lstStyle>
            <a:lvl1pPr algn="r">
              <a:defRPr sz="1200"/>
            </a:lvl1pPr>
          </a:lstStyle>
          <a:p>
            <a:fld id="{EA8B8B83-5392-4575-B574-F4C5D8863A7A}" type="slidenum">
              <a:rPr lang="nl-NL" smtClean="0"/>
              <a:t>‹nr.›</a:t>
            </a:fld>
            <a:endParaRPr lang="nl-NL"/>
          </a:p>
        </p:txBody>
      </p:sp>
    </p:spTree>
    <p:extLst>
      <p:ext uri="{BB962C8B-B14F-4D97-AF65-F5344CB8AC3E}">
        <p14:creationId xmlns:p14="http://schemas.microsoft.com/office/powerpoint/2010/main" val="14115187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1" y="0"/>
            <a:ext cx="2889938" cy="489374"/>
          </a:xfrm>
          <a:prstGeom prst="rect">
            <a:avLst/>
          </a:prstGeom>
        </p:spPr>
        <p:txBody>
          <a:bodyPr vert="horz" lIns="91010" tIns="45505" rIns="91010" bIns="45505" rtlCol="0"/>
          <a:lstStyle>
            <a:lvl1pPr algn="l">
              <a:defRPr sz="1200"/>
            </a:lvl1pPr>
          </a:lstStyle>
          <a:p>
            <a:endParaRPr lang="nl-NL"/>
          </a:p>
        </p:txBody>
      </p:sp>
      <p:sp>
        <p:nvSpPr>
          <p:cNvPr id="3" name="Tijdelijke aanduiding voor datum 2"/>
          <p:cNvSpPr>
            <a:spLocks noGrp="1"/>
          </p:cNvSpPr>
          <p:nvPr>
            <p:ph type="dt" idx="1"/>
          </p:nvPr>
        </p:nvSpPr>
        <p:spPr>
          <a:xfrm>
            <a:off x="3777607" y="0"/>
            <a:ext cx="2889938" cy="489374"/>
          </a:xfrm>
          <a:prstGeom prst="rect">
            <a:avLst/>
          </a:prstGeom>
        </p:spPr>
        <p:txBody>
          <a:bodyPr vert="horz" lIns="91010" tIns="45505" rIns="91010" bIns="45505" rtlCol="0"/>
          <a:lstStyle>
            <a:lvl1pPr algn="r">
              <a:defRPr sz="1200"/>
            </a:lvl1pPr>
          </a:lstStyle>
          <a:p>
            <a:fld id="{A1D7031E-9A57-C448-850C-D3F274574048}" type="datetimeFigureOut">
              <a:rPr lang="nl-NL" smtClean="0"/>
              <a:t>07-03-2026</a:t>
            </a:fld>
            <a:endParaRPr lang="nl-NL"/>
          </a:p>
        </p:txBody>
      </p:sp>
      <p:sp>
        <p:nvSpPr>
          <p:cNvPr id="4" name="Tijdelijke aanduiding voor dia-afbeelding 3"/>
          <p:cNvSpPr>
            <a:spLocks noGrp="1" noRot="1" noChangeAspect="1"/>
          </p:cNvSpPr>
          <p:nvPr>
            <p:ph type="sldImg" idx="2"/>
          </p:nvPr>
        </p:nvSpPr>
        <p:spPr>
          <a:xfrm>
            <a:off x="407988" y="1219200"/>
            <a:ext cx="5853112" cy="3292475"/>
          </a:xfrm>
          <a:prstGeom prst="rect">
            <a:avLst/>
          </a:prstGeom>
          <a:noFill/>
          <a:ln w="12700">
            <a:solidFill>
              <a:prstClr val="black"/>
            </a:solidFill>
          </a:ln>
        </p:spPr>
        <p:txBody>
          <a:bodyPr vert="horz" lIns="91010" tIns="45505" rIns="91010" bIns="45505" rtlCol="0" anchor="ctr"/>
          <a:lstStyle/>
          <a:p>
            <a:endParaRPr lang="nl-NL"/>
          </a:p>
        </p:txBody>
      </p:sp>
      <p:sp>
        <p:nvSpPr>
          <p:cNvPr id="5" name="Tijdelijke aanduiding voor notities 4"/>
          <p:cNvSpPr>
            <a:spLocks noGrp="1"/>
          </p:cNvSpPr>
          <p:nvPr>
            <p:ph type="body" sz="quarter" idx="3"/>
          </p:nvPr>
        </p:nvSpPr>
        <p:spPr>
          <a:xfrm>
            <a:off x="666909" y="4693920"/>
            <a:ext cx="5335270" cy="3840480"/>
          </a:xfrm>
          <a:prstGeom prst="rect">
            <a:avLst/>
          </a:prstGeom>
        </p:spPr>
        <p:txBody>
          <a:bodyPr vert="horz" lIns="91010" tIns="45505" rIns="91010" bIns="45505"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1" y="9264227"/>
            <a:ext cx="2889938" cy="489373"/>
          </a:xfrm>
          <a:prstGeom prst="rect">
            <a:avLst/>
          </a:prstGeom>
        </p:spPr>
        <p:txBody>
          <a:bodyPr vert="horz" lIns="91010" tIns="45505" rIns="91010" bIns="45505"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777607" y="9264227"/>
            <a:ext cx="2889938" cy="489373"/>
          </a:xfrm>
          <a:prstGeom prst="rect">
            <a:avLst/>
          </a:prstGeom>
        </p:spPr>
        <p:txBody>
          <a:bodyPr vert="horz" lIns="91010" tIns="45505" rIns="91010" bIns="45505" rtlCol="0" anchor="b"/>
          <a:lstStyle>
            <a:lvl1pPr algn="r">
              <a:defRPr sz="1200"/>
            </a:lvl1pPr>
          </a:lstStyle>
          <a:p>
            <a:fld id="{8E652D38-649F-2742-B8D4-CEFE19811428}" type="slidenum">
              <a:rPr lang="nl-NL" smtClean="0"/>
              <a:t>‹nr.›</a:t>
            </a:fld>
            <a:endParaRPr lang="nl-NL"/>
          </a:p>
        </p:txBody>
      </p:sp>
    </p:spTree>
    <p:extLst>
      <p:ext uri="{BB962C8B-B14F-4D97-AF65-F5344CB8AC3E}">
        <p14:creationId xmlns:p14="http://schemas.microsoft.com/office/powerpoint/2010/main" val="13954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2</a:t>
            </a:fld>
            <a:endParaRPr lang="nl-NL"/>
          </a:p>
        </p:txBody>
      </p:sp>
    </p:spTree>
    <p:extLst>
      <p:ext uri="{BB962C8B-B14F-4D97-AF65-F5344CB8AC3E}">
        <p14:creationId xmlns:p14="http://schemas.microsoft.com/office/powerpoint/2010/main" val="3561985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9</a:t>
            </a:fld>
            <a:endParaRPr lang="nl-NL"/>
          </a:p>
        </p:txBody>
      </p:sp>
    </p:spTree>
    <p:extLst>
      <p:ext uri="{BB962C8B-B14F-4D97-AF65-F5344CB8AC3E}">
        <p14:creationId xmlns:p14="http://schemas.microsoft.com/office/powerpoint/2010/main" val="845697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0A7C8-A910-A084-6518-C31BD62D403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EF969F7-6D4A-8344-0712-71F3F2C9C9C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89F26DE-94BF-5FF6-216C-D0A222A5A9B8}"/>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8ABF9D61-3800-FA23-6B57-16C9360C79B1}"/>
              </a:ext>
            </a:extLst>
          </p:cNvPr>
          <p:cNvSpPr>
            <a:spLocks noGrp="1"/>
          </p:cNvSpPr>
          <p:nvPr>
            <p:ph type="sldNum" sz="quarter" idx="5"/>
          </p:nvPr>
        </p:nvSpPr>
        <p:spPr/>
        <p:txBody>
          <a:bodyPr/>
          <a:lstStyle/>
          <a:p>
            <a:fld id="{8E652D38-649F-2742-B8D4-CEFE19811428}" type="slidenum">
              <a:rPr lang="nl-NL" smtClean="0"/>
              <a:t>11</a:t>
            </a:fld>
            <a:endParaRPr lang="nl-NL"/>
          </a:p>
        </p:txBody>
      </p:sp>
    </p:spTree>
    <p:extLst>
      <p:ext uri="{BB962C8B-B14F-4D97-AF65-F5344CB8AC3E}">
        <p14:creationId xmlns:p14="http://schemas.microsoft.com/office/powerpoint/2010/main" val="1268884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88CFB-9CD5-59C1-6C8C-D8A930F2274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88D1722-44C3-052D-681E-33A9DBCC9B6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E3A1679-5763-657F-B201-29CEBAF898A8}"/>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66884BA7-B02A-8CBF-D345-12A425F0A8B7}"/>
              </a:ext>
            </a:extLst>
          </p:cNvPr>
          <p:cNvSpPr>
            <a:spLocks noGrp="1"/>
          </p:cNvSpPr>
          <p:nvPr>
            <p:ph type="sldNum" sz="quarter" idx="5"/>
          </p:nvPr>
        </p:nvSpPr>
        <p:spPr/>
        <p:txBody>
          <a:bodyPr/>
          <a:lstStyle/>
          <a:p>
            <a:fld id="{8E652D38-649F-2742-B8D4-CEFE19811428}" type="slidenum">
              <a:rPr lang="nl-NL" smtClean="0"/>
              <a:t>13</a:t>
            </a:fld>
            <a:endParaRPr lang="nl-NL"/>
          </a:p>
        </p:txBody>
      </p:sp>
    </p:spTree>
    <p:extLst>
      <p:ext uri="{BB962C8B-B14F-4D97-AF65-F5344CB8AC3E}">
        <p14:creationId xmlns:p14="http://schemas.microsoft.com/office/powerpoint/2010/main" val="3920049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3898F-0E70-EF1E-A672-0D5EE6A3666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9D0BBFB-6850-82EE-1CCD-4ED0DB60BCE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4112890-A80E-B3C4-7B4C-CBB2C9E14BA0}"/>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B8618268-0E04-71ED-8FA2-CF3EE65F9F87}"/>
              </a:ext>
            </a:extLst>
          </p:cNvPr>
          <p:cNvSpPr>
            <a:spLocks noGrp="1"/>
          </p:cNvSpPr>
          <p:nvPr>
            <p:ph type="sldNum" sz="quarter" idx="5"/>
          </p:nvPr>
        </p:nvSpPr>
        <p:spPr/>
        <p:txBody>
          <a:bodyPr/>
          <a:lstStyle/>
          <a:p>
            <a:fld id="{8E652D38-649F-2742-B8D4-CEFE19811428}" type="slidenum">
              <a:rPr lang="nl-NL" smtClean="0"/>
              <a:t>15</a:t>
            </a:fld>
            <a:endParaRPr lang="nl-NL"/>
          </a:p>
        </p:txBody>
      </p:sp>
    </p:spTree>
    <p:extLst>
      <p:ext uri="{BB962C8B-B14F-4D97-AF65-F5344CB8AC3E}">
        <p14:creationId xmlns:p14="http://schemas.microsoft.com/office/powerpoint/2010/main" val="4087146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55CCB-6BBB-C59F-7D25-08ACD412E32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1DF11C3-A107-F233-5759-F6829729A6FC}"/>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134D004-6460-5314-1BFC-E8EDED3E84FA}"/>
              </a:ext>
            </a:extLst>
          </p:cNvPr>
          <p:cNvSpPr>
            <a:spLocks noGrp="1"/>
          </p:cNvSpPr>
          <p:nvPr>
            <p:ph type="body" idx="1"/>
          </p:nvPr>
        </p:nvSpPr>
        <p:spPr/>
        <p:txBody>
          <a:bodyPr/>
          <a:lstStyle/>
          <a:p>
            <a:pPr algn="l"/>
            <a:endParaRPr lang="nl-NL" dirty="0"/>
          </a:p>
        </p:txBody>
      </p:sp>
      <p:sp>
        <p:nvSpPr>
          <p:cNvPr id="4" name="Tijdelijke aanduiding voor dianummer 3">
            <a:extLst>
              <a:ext uri="{FF2B5EF4-FFF2-40B4-BE49-F238E27FC236}">
                <a16:creationId xmlns:a16="http://schemas.microsoft.com/office/drawing/2014/main" id="{1B240CA3-B004-1632-809D-B5484827EA5A}"/>
              </a:ext>
            </a:extLst>
          </p:cNvPr>
          <p:cNvSpPr>
            <a:spLocks noGrp="1"/>
          </p:cNvSpPr>
          <p:nvPr>
            <p:ph type="sldNum" sz="quarter" idx="5"/>
          </p:nvPr>
        </p:nvSpPr>
        <p:spPr/>
        <p:txBody>
          <a:bodyPr/>
          <a:lstStyle/>
          <a:p>
            <a:fld id="{8E652D38-649F-2742-B8D4-CEFE19811428}" type="slidenum">
              <a:rPr lang="nl-NL" smtClean="0"/>
              <a:t>16</a:t>
            </a:fld>
            <a:endParaRPr lang="nl-NL"/>
          </a:p>
        </p:txBody>
      </p:sp>
    </p:spTree>
    <p:extLst>
      <p:ext uri="{BB962C8B-B14F-4D97-AF65-F5344CB8AC3E}">
        <p14:creationId xmlns:p14="http://schemas.microsoft.com/office/powerpoint/2010/main" val="1459413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A46CB-D1F2-D9B8-596E-107CDEDF047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C055FFB-84CF-28ED-5202-6FF2F0E41F34}"/>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041E304-5BA4-3ECA-2B6A-06A3B76485F3}"/>
              </a:ext>
            </a:extLst>
          </p:cNvPr>
          <p:cNvSpPr>
            <a:spLocks noGrp="1"/>
          </p:cNvSpPr>
          <p:nvPr>
            <p:ph type="body" idx="1"/>
          </p:nvPr>
        </p:nvSpPr>
        <p:spPr/>
        <p:txBody>
          <a:bodyPr/>
          <a:lstStyle/>
          <a:p>
            <a:pPr algn="l"/>
            <a:endParaRPr lang="nl-NL"/>
          </a:p>
        </p:txBody>
      </p:sp>
      <p:sp>
        <p:nvSpPr>
          <p:cNvPr id="4" name="Tijdelijke aanduiding voor dianummer 3">
            <a:extLst>
              <a:ext uri="{FF2B5EF4-FFF2-40B4-BE49-F238E27FC236}">
                <a16:creationId xmlns:a16="http://schemas.microsoft.com/office/drawing/2014/main" id="{459CB8DE-508D-015E-8102-C51AC0CB402A}"/>
              </a:ext>
            </a:extLst>
          </p:cNvPr>
          <p:cNvSpPr>
            <a:spLocks noGrp="1"/>
          </p:cNvSpPr>
          <p:nvPr>
            <p:ph type="sldNum" sz="quarter" idx="5"/>
          </p:nvPr>
        </p:nvSpPr>
        <p:spPr/>
        <p:txBody>
          <a:bodyPr/>
          <a:lstStyle/>
          <a:p>
            <a:fld id="{8E652D38-649F-2742-B8D4-CEFE19811428}" type="slidenum">
              <a:rPr lang="nl-NL" smtClean="0"/>
              <a:t>18</a:t>
            </a:fld>
            <a:endParaRPr lang="nl-NL"/>
          </a:p>
        </p:txBody>
      </p:sp>
    </p:spTree>
    <p:extLst>
      <p:ext uri="{BB962C8B-B14F-4D97-AF65-F5344CB8AC3E}">
        <p14:creationId xmlns:p14="http://schemas.microsoft.com/office/powerpoint/2010/main" val="2256567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42846-59A9-0AAD-3F86-0DE5F47A62B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08F3458-7636-89BB-6C61-663E609BA8A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BDFFBA66-4FCD-B713-BCED-021A614B1925}"/>
              </a:ext>
            </a:extLst>
          </p:cNvPr>
          <p:cNvSpPr>
            <a:spLocks noGrp="1"/>
          </p:cNvSpPr>
          <p:nvPr>
            <p:ph type="body" idx="1"/>
          </p:nvPr>
        </p:nvSpPr>
        <p:spPr/>
        <p:txBody>
          <a:bodyPr/>
          <a:lstStyle/>
          <a:p>
            <a:pPr algn="l"/>
            <a:r>
              <a:rPr lang="nl-NL" b="0" i="0">
                <a:solidFill>
                  <a:srgbClr val="333333"/>
                </a:solidFill>
                <a:effectLst/>
                <a:latin typeface="Source Sans 3"/>
              </a:rPr>
              <a:t>Verder is belangrijk te weten wat sparen en lenen inhoudt. Zorg dat je ook weet wat rente betekent.</a:t>
            </a:r>
          </a:p>
          <a:p>
            <a:pPr algn="l"/>
            <a:r>
              <a:rPr lang="nl-NL" b="0" i="0">
                <a:solidFill>
                  <a:srgbClr val="333333"/>
                </a:solidFill>
                <a:effectLst/>
                <a:latin typeface="Source Sans 3"/>
              </a:rPr>
              <a:t>Als laatste onderdeel is het belangrijk te weten hoe je een budgetplan moet opstellen. Hierbij moet je huishoudelijke uitgaven, vaste lasten en incidentele lasten kunnen meenemen.</a:t>
            </a:r>
          </a:p>
        </p:txBody>
      </p:sp>
      <p:sp>
        <p:nvSpPr>
          <p:cNvPr id="4" name="Tijdelijke aanduiding voor dianummer 3">
            <a:extLst>
              <a:ext uri="{FF2B5EF4-FFF2-40B4-BE49-F238E27FC236}">
                <a16:creationId xmlns:a16="http://schemas.microsoft.com/office/drawing/2014/main" id="{66045000-073B-2900-C4D3-D50EB683C897}"/>
              </a:ext>
            </a:extLst>
          </p:cNvPr>
          <p:cNvSpPr>
            <a:spLocks noGrp="1"/>
          </p:cNvSpPr>
          <p:nvPr>
            <p:ph type="sldNum" sz="quarter" idx="5"/>
          </p:nvPr>
        </p:nvSpPr>
        <p:spPr/>
        <p:txBody>
          <a:bodyPr/>
          <a:lstStyle/>
          <a:p>
            <a:fld id="{8E652D38-649F-2742-B8D4-CEFE19811428}" type="slidenum">
              <a:rPr lang="nl-NL" smtClean="0"/>
              <a:t>29</a:t>
            </a:fld>
            <a:endParaRPr lang="nl-NL"/>
          </a:p>
        </p:txBody>
      </p:sp>
    </p:spTree>
    <p:extLst>
      <p:ext uri="{BB962C8B-B14F-4D97-AF65-F5344CB8AC3E}">
        <p14:creationId xmlns:p14="http://schemas.microsoft.com/office/powerpoint/2010/main" val="3351402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B5FAD-C231-16A9-6205-7D4F05D7638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6C5DBE3-BE63-2C77-2FD7-719DAC15BF5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E458D20-1D84-63E6-49D5-4117B421D0B7}"/>
              </a:ext>
            </a:extLst>
          </p:cNvPr>
          <p:cNvSpPr>
            <a:spLocks noGrp="1"/>
          </p:cNvSpPr>
          <p:nvPr>
            <p:ph type="body" idx="1"/>
          </p:nvPr>
        </p:nvSpPr>
        <p:spPr/>
        <p:txBody>
          <a:bodyPr/>
          <a:lstStyle/>
          <a:p>
            <a:pPr algn="l"/>
            <a:endParaRPr lang="nl-NL"/>
          </a:p>
        </p:txBody>
      </p:sp>
      <p:sp>
        <p:nvSpPr>
          <p:cNvPr id="4" name="Tijdelijke aanduiding voor dianummer 3">
            <a:extLst>
              <a:ext uri="{FF2B5EF4-FFF2-40B4-BE49-F238E27FC236}">
                <a16:creationId xmlns:a16="http://schemas.microsoft.com/office/drawing/2014/main" id="{D67A3DED-CF74-7B66-95FE-394C2E0FC56A}"/>
              </a:ext>
            </a:extLst>
          </p:cNvPr>
          <p:cNvSpPr>
            <a:spLocks noGrp="1"/>
          </p:cNvSpPr>
          <p:nvPr>
            <p:ph type="sldNum" sz="quarter" idx="5"/>
          </p:nvPr>
        </p:nvSpPr>
        <p:spPr/>
        <p:txBody>
          <a:bodyPr/>
          <a:lstStyle/>
          <a:p>
            <a:fld id="{8E652D38-649F-2742-B8D4-CEFE19811428}" type="slidenum">
              <a:rPr lang="nl-NL" smtClean="0"/>
              <a:t>30</a:t>
            </a:fld>
            <a:endParaRPr lang="nl-NL"/>
          </a:p>
        </p:txBody>
      </p:sp>
    </p:spTree>
    <p:extLst>
      <p:ext uri="{BB962C8B-B14F-4D97-AF65-F5344CB8AC3E}">
        <p14:creationId xmlns:p14="http://schemas.microsoft.com/office/powerpoint/2010/main" val="2780942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A16532-9818-449C-BBED-08526F6D39E4}"/>
              </a:ext>
            </a:extLst>
          </p:cNvPr>
          <p:cNvSpPr>
            <a:spLocks noGrp="1"/>
          </p:cNvSpPr>
          <p:nvPr>
            <p:ph type="ctrTitle"/>
          </p:nvPr>
        </p:nvSpPr>
        <p:spPr>
          <a:xfrm>
            <a:off x="1524000" y="1122363"/>
            <a:ext cx="9144000" cy="2387600"/>
          </a:xfrm>
        </p:spPr>
        <p:txBody>
          <a:bodyPr anchor="b"/>
          <a:lstStyle>
            <a:lvl1pPr algn="ctr">
              <a:defRPr sz="6000">
                <a:latin typeface="Effra" panose="02000506080000020004" pitchFamily="2" charset="0"/>
              </a:defRPr>
            </a:lvl1pPr>
          </a:lstStyle>
          <a:p>
            <a:r>
              <a:rPr lang="nl-NL"/>
              <a:t>Klik om stijl te bewerken</a:t>
            </a:r>
          </a:p>
        </p:txBody>
      </p:sp>
      <p:sp>
        <p:nvSpPr>
          <p:cNvPr id="3" name="Ondertitel 2">
            <a:extLst>
              <a:ext uri="{FF2B5EF4-FFF2-40B4-BE49-F238E27FC236}">
                <a16:creationId xmlns:a16="http://schemas.microsoft.com/office/drawing/2014/main" id="{9463242A-2615-4F97-A11E-94A966350A8E}"/>
              </a:ext>
            </a:extLst>
          </p:cNvPr>
          <p:cNvSpPr>
            <a:spLocks noGrp="1"/>
          </p:cNvSpPr>
          <p:nvPr>
            <p:ph type="subTitle" idx="1"/>
          </p:nvPr>
        </p:nvSpPr>
        <p:spPr>
          <a:xfrm>
            <a:off x="1524000" y="3602038"/>
            <a:ext cx="9144000" cy="1655762"/>
          </a:xfrm>
        </p:spPr>
        <p:txBody>
          <a:bodyPr/>
          <a:lstStyle>
            <a:lvl1pPr marL="0" indent="0" algn="ctr">
              <a:buNone/>
              <a:defRPr sz="2400">
                <a:latin typeface="Effra" panose="0200050608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15E9F262-EB07-43B2-88DC-05B892E33AFC}"/>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02D8B6FF-B399-4E0B-8ED4-26E5D0DB877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0C3B986-4732-4AEA-80AF-896F199945E2}"/>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193480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88A08F-AB43-4BF9-ABCB-DF7281450347}"/>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54D7517-DEA0-4D82-8F5B-C554F4BA1D9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29AA1E5-D26E-4914-8646-464C46527DFF}"/>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CADCE312-5144-4421-865F-22EC8FA7210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171D65C-570E-40AE-844D-07BD851AA43B}"/>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512128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C5DC912-268B-443F-B9BC-CF4D0BC94F6C}"/>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56E0DDD-8AEF-43CB-82CF-69189EB37A5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7E25A30-79F0-44B1-9228-A1CBA9740BE8}"/>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564B8293-F539-4212-8950-B07F9BEA3BC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D65D48-E244-438B-9FDD-B6053753560B}"/>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1786759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FA6E03-AFFA-425F-B098-FB39FD93D95E}"/>
              </a:ext>
            </a:extLst>
          </p:cNvPr>
          <p:cNvSpPr>
            <a:spLocks noGrp="1"/>
          </p:cNvSpPr>
          <p:nvPr>
            <p:ph type="title"/>
          </p:nvPr>
        </p:nvSpPr>
        <p:spPr/>
        <p:txBody>
          <a:bodyPr/>
          <a:lstStyle>
            <a:lvl1pPr>
              <a:defRPr>
                <a:latin typeface="Effra" panose="02000506080000020004" pitchFamily="2" charset="0"/>
              </a:defRPr>
            </a:lvl1pPr>
          </a:lstStyle>
          <a:p>
            <a:r>
              <a:rPr lang="nl-NL"/>
              <a:t>Klik om stijl te bewerken</a:t>
            </a:r>
          </a:p>
        </p:txBody>
      </p:sp>
      <p:sp>
        <p:nvSpPr>
          <p:cNvPr id="3" name="Tijdelijke aanduiding voor inhoud 2">
            <a:extLst>
              <a:ext uri="{FF2B5EF4-FFF2-40B4-BE49-F238E27FC236}">
                <a16:creationId xmlns:a16="http://schemas.microsoft.com/office/drawing/2014/main" id="{F4FF8226-A94B-48C7-8AF1-4AC47F024929}"/>
              </a:ext>
            </a:extLst>
          </p:cNvPr>
          <p:cNvSpPr>
            <a:spLocks noGrp="1"/>
          </p:cNvSpPr>
          <p:nvPr>
            <p:ph idx="1"/>
          </p:nvPr>
        </p:nvSpPr>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71A6391-A82D-4E67-B394-7F606DBCF29B}"/>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BD4E7E76-91FC-48CD-9CF9-AEC6DFF8722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37FE3BF-0F76-43E2-B69A-C702BD8945FA}"/>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27066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5EAD74-2CDD-40DF-8F72-C4AC0AE0E195}"/>
              </a:ext>
            </a:extLst>
          </p:cNvPr>
          <p:cNvSpPr>
            <a:spLocks noGrp="1"/>
          </p:cNvSpPr>
          <p:nvPr>
            <p:ph type="title"/>
          </p:nvPr>
        </p:nvSpPr>
        <p:spPr>
          <a:xfrm>
            <a:off x="831850" y="1709738"/>
            <a:ext cx="10515600" cy="2852737"/>
          </a:xfrm>
        </p:spPr>
        <p:txBody>
          <a:bodyPr anchor="b"/>
          <a:lstStyle>
            <a:lvl1pPr>
              <a:defRPr sz="6000">
                <a:latin typeface="Effra" panose="02000506080000020004" pitchFamily="2" charset="0"/>
              </a:defRPr>
            </a:lvl1pPr>
          </a:lstStyle>
          <a:p>
            <a:r>
              <a:rPr lang="nl-NL"/>
              <a:t>Klik om stijl te bewerken</a:t>
            </a:r>
          </a:p>
        </p:txBody>
      </p:sp>
      <p:sp>
        <p:nvSpPr>
          <p:cNvPr id="3" name="Tijdelijke aanduiding voor tekst 2">
            <a:extLst>
              <a:ext uri="{FF2B5EF4-FFF2-40B4-BE49-F238E27FC236}">
                <a16:creationId xmlns:a16="http://schemas.microsoft.com/office/drawing/2014/main" id="{62587472-0929-4D17-9131-B70CAFCFA6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Effra" panose="02000506080000020004"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74B91DB2-2E4D-407A-8504-0B1EB58A4881}"/>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4EFC3C07-E487-4540-A5AD-44E4EFE9DF2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24D2E6F-378F-42BF-9704-54E14330BB21}"/>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48867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043E02-C82F-41CD-BAE9-5C223CEC271F}"/>
              </a:ext>
            </a:extLst>
          </p:cNvPr>
          <p:cNvSpPr>
            <a:spLocks noGrp="1"/>
          </p:cNvSpPr>
          <p:nvPr>
            <p:ph type="title"/>
          </p:nvPr>
        </p:nvSpPr>
        <p:spPr/>
        <p:txBody>
          <a:bodyPr/>
          <a:lstStyle>
            <a:lvl1pPr>
              <a:defRPr>
                <a:latin typeface="Effra" panose="02000506080000020004" pitchFamily="2" charset="0"/>
              </a:defRPr>
            </a:lvl1pPr>
          </a:lstStyle>
          <a:p>
            <a:r>
              <a:rPr lang="nl-NL"/>
              <a:t>Klik om stijl te bewerken</a:t>
            </a:r>
          </a:p>
        </p:txBody>
      </p:sp>
      <p:sp>
        <p:nvSpPr>
          <p:cNvPr id="3" name="Tijdelijke aanduiding voor inhoud 2">
            <a:extLst>
              <a:ext uri="{FF2B5EF4-FFF2-40B4-BE49-F238E27FC236}">
                <a16:creationId xmlns:a16="http://schemas.microsoft.com/office/drawing/2014/main" id="{5B6D60E5-ACB5-416B-A731-E8CE59B3D01E}"/>
              </a:ext>
            </a:extLst>
          </p:cNvPr>
          <p:cNvSpPr>
            <a:spLocks noGrp="1"/>
          </p:cNvSpPr>
          <p:nvPr>
            <p:ph sz="half" idx="1"/>
          </p:nvPr>
        </p:nvSpPr>
        <p:spPr>
          <a:xfrm>
            <a:off x="838200" y="1825625"/>
            <a:ext cx="5181600" cy="4351338"/>
          </a:xfrm>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BB093461-9CE4-41B0-918C-FDF23FE09891}"/>
              </a:ext>
            </a:extLst>
          </p:cNvPr>
          <p:cNvSpPr>
            <a:spLocks noGrp="1"/>
          </p:cNvSpPr>
          <p:nvPr>
            <p:ph sz="half" idx="2"/>
          </p:nvPr>
        </p:nvSpPr>
        <p:spPr>
          <a:xfrm>
            <a:off x="6172200" y="1825625"/>
            <a:ext cx="5181600" cy="4351338"/>
          </a:xfrm>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0B89E1E-F0DD-406E-9EB8-4D940AB94AFD}"/>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6" name="Tijdelijke aanduiding voor voettekst 5">
            <a:extLst>
              <a:ext uri="{FF2B5EF4-FFF2-40B4-BE49-F238E27FC236}">
                <a16:creationId xmlns:a16="http://schemas.microsoft.com/office/drawing/2014/main" id="{1C72E9F9-4F52-447E-AA38-9875ED6F40C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E4285A2-C79D-47EA-85DB-0F023340D7DC}"/>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94313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9EA1EB-721B-400E-B08B-7D893270D33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CA50D914-35D0-4489-9795-CB4436BB5B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589AC21-009F-4592-8910-B01CEB399DA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D8A7AB2D-1827-447E-B676-9A6C4B6D37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DC2F668-681E-4E87-989B-4AA975ED1BE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83E1523-49C2-490E-8422-677462869AFD}"/>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8" name="Tijdelijke aanduiding voor voettekst 7">
            <a:extLst>
              <a:ext uri="{FF2B5EF4-FFF2-40B4-BE49-F238E27FC236}">
                <a16:creationId xmlns:a16="http://schemas.microsoft.com/office/drawing/2014/main" id="{B7F313EA-A5EE-45CD-9584-E4A6F00168F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66FC7E7-2703-4ED7-930F-C183914BCB16}"/>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217546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DB9EC8-E329-49B0-96C5-15C780C9F55C}"/>
              </a:ext>
            </a:extLst>
          </p:cNvPr>
          <p:cNvSpPr>
            <a:spLocks noGrp="1"/>
          </p:cNvSpPr>
          <p:nvPr>
            <p:ph type="title"/>
          </p:nvPr>
        </p:nvSpPr>
        <p:spPr/>
        <p:txBody>
          <a:bodyPr/>
          <a:lstStyle>
            <a:lvl1pPr>
              <a:defRPr>
                <a:latin typeface="Effra" panose="02000506080000020004" pitchFamily="2" charset="0"/>
              </a:defRPr>
            </a:lvl1pPr>
          </a:lstStyle>
          <a:p>
            <a:r>
              <a:rPr lang="nl-NL"/>
              <a:t>Klik om stijl te bewerken</a:t>
            </a:r>
          </a:p>
        </p:txBody>
      </p:sp>
      <p:sp>
        <p:nvSpPr>
          <p:cNvPr id="3" name="Tijdelijke aanduiding voor datum 2">
            <a:extLst>
              <a:ext uri="{FF2B5EF4-FFF2-40B4-BE49-F238E27FC236}">
                <a16:creationId xmlns:a16="http://schemas.microsoft.com/office/drawing/2014/main" id="{2AC0B8A5-B9F4-41D2-9F15-91132771BAEE}"/>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4" name="Tijdelijke aanduiding voor voettekst 3">
            <a:extLst>
              <a:ext uri="{FF2B5EF4-FFF2-40B4-BE49-F238E27FC236}">
                <a16:creationId xmlns:a16="http://schemas.microsoft.com/office/drawing/2014/main" id="{58CD471B-B34B-4B87-8D11-D9E79E75E21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58913C3-42D3-4DD9-BCD8-EA9B39476E03}"/>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936944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2BA6AF2-1E6B-4E7D-838B-9F727C46A529}"/>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3" name="Tijdelijke aanduiding voor voettekst 2">
            <a:extLst>
              <a:ext uri="{FF2B5EF4-FFF2-40B4-BE49-F238E27FC236}">
                <a16:creationId xmlns:a16="http://schemas.microsoft.com/office/drawing/2014/main" id="{A2D9A554-7E04-4CC9-BC8D-E4FCBE087AF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72587F0-B060-4089-BC0C-38B7F4ED2D6F}"/>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1448589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73D095-28D1-4082-9343-982A787C44F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9E2AF4C-6BC3-408A-BFF2-40FAB6D47B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6B1FFA66-174F-435A-B03E-65596F4D87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3A7C9ED-7211-4CC3-893A-1F4846496191}"/>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6" name="Tijdelijke aanduiding voor voettekst 5">
            <a:extLst>
              <a:ext uri="{FF2B5EF4-FFF2-40B4-BE49-F238E27FC236}">
                <a16:creationId xmlns:a16="http://schemas.microsoft.com/office/drawing/2014/main" id="{96C2FC4F-FFD1-4CBD-B998-4E116A3325C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77A224E-FDE5-4965-96F4-99B33E96CB0F}"/>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348366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86E5F3-161B-49B4-97B0-6B58F942C76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427190D5-4E8C-4C83-81D5-12BC427841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70DCF37-7B0B-4111-AA33-65BE4E98DB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54AF457-ACD4-47DA-9E73-F79C09BEA664}"/>
              </a:ext>
            </a:extLst>
          </p:cNvPr>
          <p:cNvSpPr>
            <a:spLocks noGrp="1"/>
          </p:cNvSpPr>
          <p:nvPr>
            <p:ph type="dt" sz="half" idx="10"/>
          </p:nvPr>
        </p:nvSpPr>
        <p:spPr/>
        <p:txBody>
          <a:bodyPr/>
          <a:lstStyle/>
          <a:p>
            <a:fld id="{62F1A354-3FB0-4CC8-B645-49C2B3C12A52}" type="datetimeFigureOut">
              <a:rPr lang="nl-NL" smtClean="0"/>
              <a:t>07-03-2026</a:t>
            </a:fld>
            <a:endParaRPr lang="nl-NL"/>
          </a:p>
        </p:txBody>
      </p:sp>
      <p:sp>
        <p:nvSpPr>
          <p:cNvPr id="6" name="Tijdelijke aanduiding voor voettekst 5">
            <a:extLst>
              <a:ext uri="{FF2B5EF4-FFF2-40B4-BE49-F238E27FC236}">
                <a16:creationId xmlns:a16="http://schemas.microsoft.com/office/drawing/2014/main" id="{F0E12D56-340A-4350-89C5-63E925C43D4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4E4CB6C-2295-4554-8CA6-FA36B9FF400E}"/>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571185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718C4AF-DD18-4A12-916C-5ED63ED615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2BBC2A1E-63F8-4124-A497-7B88D04A17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83F31BF-F0B9-402C-A678-2D7704664D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F1A354-3FB0-4CC8-B645-49C2B3C12A52}" type="datetimeFigureOut">
              <a:rPr lang="nl-NL" smtClean="0"/>
              <a:t>07-03-2026</a:t>
            </a:fld>
            <a:endParaRPr lang="nl-NL"/>
          </a:p>
        </p:txBody>
      </p:sp>
      <p:sp>
        <p:nvSpPr>
          <p:cNvPr id="5" name="Tijdelijke aanduiding voor voettekst 4">
            <a:extLst>
              <a:ext uri="{FF2B5EF4-FFF2-40B4-BE49-F238E27FC236}">
                <a16:creationId xmlns:a16="http://schemas.microsoft.com/office/drawing/2014/main" id="{606F4D29-E45D-49C6-83C4-03E91840FE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1471D48-F875-42C4-BC33-FD54699928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2F62AD-E3BE-4C56-9B59-A1D972D61210}" type="slidenum">
              <a:rPr lang="nl-NL" smtClean="0"/>
              <a:t>‹nr.›</a:t>
            </a:fld>
            <a:endParaRPr lang="nl-NL"/>
          </a:p>
        </p:txBody>
      </p:sp>
    </p:spTree>
    <p:extLst>
      <p:ext uri="{BB962C8B-B14F-4D97-AF65-F5344CB8AC3E}">
        <p14:creationId xmlns:p14="http://schemas.microsoft.com/office/powerpoint/2010/main" val="2409340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hyperlink" Target="https://youtu.be/a4ECtDtWt70?si=FlfDkjIWLaaVxa3m" TargetMode="External"/><Relationship Id="rId4" Type="http://schemas.openxmlformats.org/officeDocument/2006/relationships/image" Target="../media/image3.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8EF092AB-121C-F5B3-8B49-9C08692475E1}"/>
              </a:ext>
            </a:extLst>
          </p:cNvPr>
          <p:cNvSpPr txBox="1"/>
          <p:nvPr/>
        </p:nvSpPr>
        <p:spPr>
          <a:xfrm>
            <a:off x="2922534" y="1056904"/>
            <a:ext cx="6346930" cy="2554545"/>
          </a:xfrm>
          <a:prstGeom prst="rect">
            <a:avLst/>
          </a:prstGeom>
          <a:noFill/>
        </p:spPr>
        <p:txBody>
          <a:bodyPr wrap="none" rtlCol="0">
            <a:spAutoFit/>
          </a:bodyPr>
          <a:lstStyle/>
          <a:p>
            <a:pPr algn="ctr"/>
            <a:r>
              <a:rPr lang="nl-NL" sz="8000" b="1" dirty="0">
                <a:ln w="9525">
                  <a:solidFill>
                    <a:schemeClr val="bg1"/>
                  </a:solidFill>
                  <a:prstDash val="solid"/>
                </a:ln>
                <a:effectLst>
                  <a:outerShdw blurRad="12700" dist="38100" dir="2700000" algn="tl" rotWithShape="0">
                    <a:schemeClr val="bg1">
                      <a:lumMod val="50000"/>
                    </a:schemeClr>
                  </a:outerShdw>
                </a:effectLst>
                <a:latin typeface="Effra Heavy" panose="02000906080000020004" pitchFamily="2" charset="0"/>
              </a:rPr>
              <a:t>Economie</a:t>
            </a:r>
          </a:p>
          <a:p>
            <a:pPr algn="ctr"/>
            <a:r>
              <a:rPr lang="nl-NL" sz="8000" b="1" dirty="0">
                <a:ln w="9525">
                  <a:solidFill>
                    <a:schemeClr val="bg1"/>
                  </a:solidFill>
                  <a:prstDash val="solid"/>
                </a:ln>
                <a:effectLst>
                  <a:outerShdw blurRad="12700" dist="38100" dir="2700000" algn="tl" rotWithShape="0">
                    <a:schemeClr val="bg1">
                      <a:lumMod val="50000"/>
                    </a:schemeClr>
                  </a:outerShdw>
                </a:effectLst>
                <a:latin typeface="Effra Heavy" panose="02000906080000020004" pitchFamily="2" charset="0"/>
              </a:rPr>
              <a:t>VMBO - basis</a:t>
            </a:r>
          </a:p>
        </p:txBody>
      </p:sp>
      <p:sp>
        <p:nvSpPr>
          <p:cNvPr id="3" name="Tekstvak 2">
            <a:extLst>
              <a:ext uri="{FF2B5EF4-FFF2-40B4-BE49-F238E27FC236}">
                <a16:creationId xmlns:a16="http://schemas.microsoft.com/office/drawing/2014/main" id="{20A4A45D-BACC-47FB-B115-B18C71DC26A7}"/>
              </a:ext>
            </a:extLst>
          </p:cNvPr>
          <p:cNvSpPr txBox="1"/>
          <p:nvPr/>
        </p:nvSpPr>
        <p:spPr>
          <a:xfrm>
            <a:off x="2220687" y="4619501"/>
            <a:ext cx="2636322" cy="400110"/>
          </a:xfrm>
          <a:prstGeom prst="rect">
            <a:avLst/>
          </a:prstGeom>
          <a:noFill/>
        </p:spPr>
        <p:txBody>
          <a:bodyPr wrap="square" lIns="91440" tIns="45720" rIns="91440" bIns="45720" rtlCol="0" anchor="t">
            <a:spAutoFit/>
          </a:bodyPr>
          <a:lstStyle/>
          <a:p>
            <a:r>
              <a:rPr lang="nl-NL" sz="2000" dirty="0" err="1">
                <a:latin typeface="Effra"/>
              </a:rPr>
              <a:t>Görkem</a:t>
            </a:r>
            <a:r>
              <a:rPr lang="nl-NL" sz="2000" dirty="0">
                <a:latin typeface="Effra"/>
              </a:rPr>
              <a:t> </a:t>
            </a:r>
            <a:r>
              <a:rPr lang="nl-NL" sz="2000" dirty="0" err="1">
                <a:latin typeface="Effra"/>
              </a:rPr>
              <a:t>Kozan</a:t>
            </a:r>
            <a:endParaRPr lang="nl-NL" sz="2000" dirty="0">
              <a:latin typeface="Effra"/>
            </a:endParaRPr>
          </a:p>
        </p:txBody>
      </p:sp>
      <p:sp>
        <p:nvSpPr>
          <p:cNvPr id="4" name="Tekstvak 3">
            <a:extLst>
              <a:ext uri="{FF2B5EF4-FFF2-40B4-BE49-F238E27FC236}">
                <a16:creationId xmlns:a16="http://schemas.microsoft.com/office/drawing/2014/main" id="{0386ADE9-0D1E-9C02-73A6-F74C8A9F481F}"/>
              </a:ext>
            </a:extLst>
          </p:cNvPr>
          <p:cNvSpPr txBox="1"/>
          <p:nvPr/>
        </p:nvSpPr>
        <p:spPr>
          <a:xfrm>
            <a:off x="7515102" y="4619501"/>
            <a:ext cx="2636322" cy="400110"/>
          </a:xfrm>
          <a:prstGeom prst="rect">
            <a:avLst/>
          </a:prstGeom>
          <a:noFill/>
        </p:spPr>
        <p:txBody>
          <a:bodyPr wrap="square" rtlCol="0">
            <a:spAutoFit/>
          </a:bodyPr>
          <a:lstStyle/>
          <a:p>
            <a:r>
              <a:rPr lang="nl-NL" sz="2000">
                <a:latin typeface="Effra" panose="02000506080000020004" pitchFamily="2" charset="0"/>
              </a:rPr>
              <a:t>Kim Knijpert</a:t>
            </a:r>
          </a:p>
        </p:txBody>
      </p:sp>
    </p:spTree>
    <p:extLst>
      <p:ext uri="{BB962C8B-B14F-4D97-AF65-F5344CB8AC3E}">
        <p14:creationId xmlns:p14="http://schemas.microsoft.com/office/powerpoint/2010/main" val="4091093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93601-7829-7707-1160-F8E41D3BEFF8}"/>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EE980004-3254-3BD0-AC15-A0F651A06531}"/>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Procenten (verhouding)</a:t>
            </a:r>
          </a:p>
        </p:txBody>
      </p:sp>
      <p:sp>
        <p:nvSpPr>
          <p:cNvPr id="4" name="Tekstvak 3">
            <a:extLst>
              <a:ext uri="{FF2B5EF4-FFF2-40B4-BE49-F238E27FC236}">
                <a16:creationId xmlns:a16="http://schemas.microsoft.com/office/drawing/2014/main" id="{FF9735E0-7C25-B338-B953-0AB55EA561C2}"/>
              </a:ext>
            </a:extLst>
          </p:cNvPr>
          <p:cNvSpPr txBox="1"/>
          <p:nvPr/>
        </p:nvSpPr>
        <p:spPr>
          <a:xfrm>
            <a:off x="1024932" y="2111566"/>
            <a:ext cx="9653954" cy="400110"/>
          </a:xfrm>
          <a:prstGeom prst="rect">
            <a:avLst/>
          </a:prstGeom>
          <a:noFill/>
        </p:spPr>
        <p:txBody>
          <a:bodyPr wrap="square" rtlCol="0">
            <a:spAutoFit/>
          </a:bodyPr>
          <a:lstStyle/>
          <a:p>
            <a:r>
              <a:rPr lang="nl-NL" sz="2000" dirty="0">
                <a:latin typeface="Effra "/>
              </a:rPr>
              <a:t>Je gaat kijken naar het </a:t>
            </a:r>
            <a:r>
              <a:rPr lang="nl-NL" sz="2000" b="1" dirty="0">
                <a:solidFill>
                  <a:srgbClr val="652EA3"/>
                </a:solidFill>
                <a:latin typeface="Effra "/>
              </a:rPr>
              <a:t>deel</a:t>
            </a:r>
            <a:r>
              <a:rPr lang="nl-NL" sz="2000" dirty="0">
                <a:latin typeface="Effra "/>
              </a:rPr>
              <a:t> wat je wilt weten ten opzichte van het </a:t>
            </a:r>
            <a:r>
              <a:rPr lang="nl-NL" sz="2000" b="1" dirty="0">
                <a:solidFill>
                  <a:srgbClr val="652EA3"/>
                </a:solidFill>
                <a:latin typeface="Effra "/>
              </a:rPr>
              <a:t>totaal</a:t>
            </a:r>
            <a:r>
              <a:rPr lang="nl-NL" sz="2000" dirty="0">
                <a:latin typeface="Effra "/>
              </a:rPr>
              <a:t>.</a:t>
            </a:r>
          </a:p>
        </p:txBody>
      </p:sp>
      <p:sp>
        <p:nvSpPr>
          <p:cNvPr id="5" name="Tekstvak 4">
            <a:extLst>
              <a:ext uri="{FF2B5EF4-FFF2-40B4-BE49-F238E27FC236}">
                <a16:creationId xmlns:a16="http://schemas.microsoft.com/office/drawing/2014/main" id="{410291DD-B512-CD3F-D838-96623353A95D}"/>
              </a:ext>
            </a:extLst>
          </p:cNvPr>
          <p:cNvSpPr txBox="1"/>
          <p:nvPr/>
        </p:nvSpPr>
        <p:spPr>
          <a:xfrm>
            <a:off x="1024932" y="2634786"/>
            <a:ext cx="6096000" cy="400110"/>
          </a:xfrm>
          <a:prstGeom prst="rect">
            <a:avLst/>
          </a:prstGeom>
          <a:noFill/>
        </p:spPr>
        <p:txBody>
          <a:bodyPr wrap="square">
            <a:spAutoFit/>
          </a:bodyPr>
          <a:lstStyle/>
          <a:p>
            <a:r>
              <a:rPr lang="nl-NL" sz="2000" b="1" dirty="0">
                <a:solidFill>
                  <a:srgbClr val="652EA3"/>
                </a:solidFill>
                <a:latin typeface="Effra "/>
              </a:rPr>
              <a:t>Deel : Geheel x 100</a:t>
            </a:r>
          </a:p>
        </p:txBody>
      </p:sp>
      <p:sp>
        <p:nvSpPr>
          <p:cNvPr id="3" name="Tekstvak 2">
            <a:extLst>
              <a:ext uri="{FF2B5EF4-FFF2-40B4-BE49-F238E27FC236}">
                <a16:creationId xmlns:a16="http://schemas.microsoft.com/office/drawing/2014/main" id="{50D3C704-94F3-3439-E781-208444C8533F}"/>
              </a:ext>
            </a:extLst>
          </p:cNvPr>
          <p:cNvSpPr txBox="1"/>
          <p:nvPr/>
        </p:nvSpPr>
        <p:spPr>
          <a:xfrm>
            <a:off x="1024932" y="3330766"/>
            <a:ext cx="9653954" cy="707886"/>
          </a:xfrm>
          <a:prstGeom prst="rect">
            <a:avLst/>
          </a:prstGeom>
          <a:noFill/>
        </p:spPr>
        <p:txBody>
          <a:bodyPr wrap="square" rtlCol="0">
            <a:spAutoFit/>
          </a:bodyPr>
          <a:lstStyle/>
          <a:p>
            <a:r>
              <a:rPr lang="nl-NL" sz="2000" dirty="0">
                <a:latin typeface="Effra "/>
              </a:rPr>
              <a:t>Van de aantal </a:t>
            </a:r>
            <a:r>
              <a:rPr lang="nl-NL" sz="2000" dirty="0" err="1">
                <a:latin typeface="Effra "/>
              </a:rPr>
              <a:t>sushi’s</a:t>
            </a:r>
            <a:r>
              <a:rPr lang="nl-NL" sz="2000" dirty="0">
                <a:latin typeface="Effra "/>
              </a:rPr>
              <a:t> die John besteld zijn er 54 van de 60 stuks met tonijn. Hoeveel procent van de </a:t>
            </a:r>
            <a:r>
              <a:rPr lang="nl-NL" sz="2000" dirty="0" err="1">
                <a:latin typeface="Effra "/>
              </a:rPr>
              <a:t>sushi’s</a:t>
            </a:r>
            <a:r>
              <a:rPr lang="nl-NL" sz="2000" dirty="0">
                <a:latin typeface="Effra "/>
              </a:rPr>
              <a:t> is met tonijn?</a:t>
            </a:r>
          </a:p>
        </p:txBody>
      </p:sp>
      <p:sp>
        <p:nvSpPr>
          <p:cNvPr id="8" name="Tekstvak 7">
            <a:extLst>
              <a:ext uri="{FF2B5EF4-FFF2-40B4-BE49-F238E27FC236}">
                <a16:creationId xmlns:a16="http://schemas.microsoft.com/office/drawing/2014/main" id="{5C868002-67D6-ABAB-8114-B8C364B267B9}"/>
              </a:ext>
            </a:extLst>
          </p:cNvPr>
          <p:cNvSpPr txBox="1"/>
          <p:nvPr/>
        </p:nvSpPr>
        <p:spPr>
          <a:xfrm>
            <a:off x="1042517" y="4134260"/>
            <a:ext cx="6096000" cy="1015663"/>
          </a:xfrm>
          <a:prstGeom prst="rect">
            <a:avLst/>
          </a:prstGeom>
          <a:noFill/>
        </p:spPr>
        <p:txBody>
          <a:bodyPr wrap="square">
            <a:spAutoFit/>
          </a:bodyPr>
          <a:lstStyle/>
          <a:p>
            <a:r>
              <a:rPr lang="nl-NL" sz="2000" dirty="0"/>
              <a:t>54 : 60 x 100 =  90%</a:t>
            </a:r>
          </a:p>
          <a:p>
            <a:endParaRPr lang="nl-NL" sz="2000" dirty="0">
              <a:effectLst/>
              <a:latin typeface="Effra "/>
            </a:endParaRPr>
          </a:p>
          <a:p>
            <a:r>
              <a:rPr lang="nl-NL" sz="2000" dirty="0">
                <a:latin typeface="Effra "/>
              </a:rPr>
              <a:t>90% van de totale </a:t>
            </a:r>
            <a:r>
              <a:rPr lang="nl-NL" sz="2000" dirty="0" err="1">
                <a:latin typeface="Effra "/>
              </a:rPr>
              <a:t>sushi’s</a:t>
            </a:r>
            <a:r>
              <a:rPr lang="nl-NL" sz="2000" dirty="0">
                <a:latin typeface="Effra "/>
              </a:rPr>
              <a:t> is met tonijn</a:t>
            </a:r>
            <a:endParaRPr lang="nl-NL" sz="2000" dirty="0">
              <a:effectLst/>
              <a:latin typeface="Effra "/>
            </a:endParaRPr>
          </a:p>
        </p:txBody>
      </p:sp>
    </p:spTree>
    <p:extLst>
      <p:ext uri="{BB962C8B-B14F-4D97-AF65-F5344CB8AC3E}">
        <p14:creationId xmlns:p14="http://schemas.microsoft.com/office/powerpoint/2010/main" val="362164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49E4E-FDA9-31CF-9EE6-1460BFC35F1C}"/>
            </a:ext>
          </a:extLst>
        </p:cNvPr>
        <p:cNvGrpSpPr/>
        <p:nvPr/>
      </p:nvGrpSpPr>
      <p:grpSpPr>
        <a:xfrm>
          <a:off x="0" y="0"/>
          <a:ext cx="0" cy="0"/>
          <a:chOff x="0" y="0"/>
          <a:chExt cx="0" cy="0"/>
        </a:xfrm>
      </p:grpSpPr>
      <p:sp>
        <p:nvSpPr>
          <p:cNvPr id="8" name="Tekstvak 7">
            <a:extLst>
              <a:ext uri="{FF2B5EF4-FFF2-40B4-BE49-F238E27FC236}">
                <a16:creationId xmlns:a16="http://schemas.microsoft.com/office/drawing/2014/main" id="{5A75EBE6-6C5D-649B-96C0-5B7E01C76AEC}"/>
              </a:ext>
            </a:extLst>
          </p:cNvPr>
          <p:cNvSpPr txBox="1"/>
          <p:nvPr/>
        </p:nvSpPr>
        <p:spPr>
          <a:xfrm>
            <a:off x="718457" y="983563"/>
            <a:ext cx="4189325" cy="400110"/>
          </a:xfrm>
          <a:prstGeom prst="rect">
            <a:avLst/>
          </a:prstGeom>
          <a:noFill/>
        </p:spPr>
        <p:txBody>
          <a:bodyPr wrap="square" rtlCol="0">
            <a:spAutoFit/>
          </a:bodyPr>
          <a:lstStyle/>
          <a:p>
            <a:r>
              <a:rPr lang="nl-NL" sz="2000" dirty="0">
                <a:latin typeface="Effra "/>
              </a:rPr>
              <a:t>Staat er een </a:t>
            </a:r>
            <a:r>
              <a:rPr lang="nl-NL" sz="2000" b="1" dirty="0">
                <a:solidFill>
                  <a:srgbClr val="652EA3"/>
                </a:solidFill>
                <a:latin typeface="Effra "/>
              </a:rPr>
              <a:t>% teken </a:t>
            </a:r>
            <a:r>
              <a:rPr lang="nl-NL" sz="2000" dirty="0">
                <a:latin typeface="Effra "/>
              </a:rPr>
              <a:t>in de opgave?</a:t>
            </a:r>
            <a:endParaRPr lang="nl-NL" sz="2000" dirty="0">
              <a:effectLst/>
              <a:latin typeface="Effra "/>
            </a:endParaRPr>
          </a:p>
        </p:txBody>
      </p:sp>
      <p:sp>
        <p:nvSpPr>
          <p:cNvPr id="9" name="Tekstvak 8">
            <a:extLst>
              <a:ext uri="{FF2B5EF4-FFF2-40B4-BE49-F238E27FC236}">
                <a16:creationId xmlns:a16="http://schemas.microsoft.com/office/drawing/2014/main" id="{1AD8CCAC-F1F9-9112-B24A-98DEE4E71B01}"/>
              </a:ext>
            </a:extLst>
          </p:cNvPr>
          <p:cNvSpPr txBox="1"/>
          <p:nvPr/>
        </p:nvSpPr>
        <p:spPr>
          <a:xfrm>
            <a:off x="7620000" y="983563"/>
            <a:ext cx="4189325" cy="400110"/>
          </a:xfrm>
          <a:prstGeom prst="rect">
            <a:avLst/>
          </a:prstGeom>
          <a:noFill/>
        </p:spPr>
        <p:txBody>
          <a:bodyPr wrap="square" rtlCol="0">
            <a:spAutoFit/>
          </a:bodyPr>
          <a:lstStyle/>
          <a:p>
            <a:r>
              <a:rPr lang="nl-NL" sz="2000" b="1" dirty="0">
                <a:solidFill>
                  <a:srgbClr val="652EA3"/>
                </a:solidFill>
                <a:latin typeface="Effra "/>
              </a:rPr>
              <a:t>aantal % : 100 x aantal </a:t>
            </a:r>
            <a:endParaRPr lang="nl-NL" sz="2000" b="1" dirty="0">
              <a:solidFill>
                <a:srgbClr val="652EA3"/>
              </a:solidFill>
              <a:effectLst/>
              <a:latin typeface="Effra "/>
            </a:endParaRPr>
          </a:p>
        </p:txBody>
      </p:sp>
      <p:pic>
        <p:nvPicPr>
          <p:cNvPr id="11" name="Graphic 10" descr="Pijl-rechts met effen opvulling">
            <a:extLst>
              <a:ext uri="{FF2B5EF4-FFF2-40B4-BE49-F238E27FC236}">
                <a16:creationId xmlns:a16="http://schemas.microsoft.com/office/drawing/2014/main" id="{7CDC5F86-6E06-BE92-E65A-F173CB7C20A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31971" y="726418"/>
            <a:ext cx="1545772" cy="914400"/>
          </a:xfrm>
          <a:prstGeom prst="rect">
            <a:avLst/>
          </a:prstGeom>
        </p:spPr>
      </p:pic>
      <p:pic>
        <p:nvPicPr>
          <p:cNvPr id="12" name="Graphic 11" descr="Pijl-rechts met effen opvulling">
            <a:extLst>
              <a:ext uri="{FF2B5EF4-FFF2-40B4-BE49-F238E27FC236}">
                <a16:creationId xmlns:a16="http://schemas.microsoft.com/office/drawing/2014/main" id="{BFB4B124-137E-C3DD-6DD1-35A6991078F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969476" y="1570061"/>
            <a:ext cx="772886" cy="914400"/>
          </a:xfrm>
          <a:prstGeom prst="rect">
            <a:avLst/>
          </a:prstGeom>
        </p:spPr>
      </p:pic>
      <p:sp>
        <p:nvSpPr>
          <p:cNvPr id="13" name="Tekstvak 12">
            <a:extLst>
              <a:ext uri="{FF2B5EF4-FFF2-40B4-BE49-F238E27FC236}">
                <a16:creationId xmlns:a16="http://schemas.microsoft.com/office/drawing/2014/main" id="{8D03922B-B263-74EB-9827-447158BCD922}"/>
              </a:ext>
            </a:extLst>
          </p:cNvPr>
          <p:cNvSpPr txBox="1"/>
          <p:nvPr/>
        </p:nvSpPr>
        <p:spPr>
          <a:xfrm>
            <a:off x="5834743" y="726418"/>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sp>
        <p:nvSpPr>
          <p:cNvPr id="14" name="Tekstvak 13">
            <a:extLst>
              <a:ext uri="{FF2B5EF4-FFF2-40B4-BE49-F238E27FC236}">
                <a16:creationId xmlns:a16="http://schemas.microsoft.com/office/drawing/2014/main" id="{875A111C-B6C6-03AB-DA0E-3E5EB9EE13AF}"/>
              </a:ext>
            </a:extLst>
          </p:cNvPr>
          <p:cNvSpPr txBox="1"/>
          <p:nvPr/>
        </p:nvSpPr>
        <p:spPr>
          <a:xfrm>
            <a:off x="1371600" y="1727904"/>
            <a:ext cx="751115" cy="400110"/>
          </a:xfrm>
          <a:prstGeom prst="rect">
            <a:avLst/>
          </a:prstGeom>
          <a:noFill/>
        </p:spPr>
        <p:txBody>
          <a:bodyPr wrap="square" rtlCol="0">
            <a:spAutoFit/>
          </a:bodyPr>
          <a:lstStyle/>
          <a:p>
            <a:r>
              <a:rPr lang="nl-NL" sz="2000" dirty="0">
                <a:effectLst/>
                <a:latin typeface="Effra "/>
              </a:rPr>
              <a:t>NEE</a:t>
            </a:r>
          </a:p>
        </p:txBody>
      </p:sp>
      <p:sp>
        <p:nvSpPr>
          <p:cNvPr id="3" name="Tekstvak 2">
            <a:extLst>
              <a:ext uri="{FF2B5EF4-FFF2-40B4-BE49-F238E27FC236}">
                <a16:creationId xmlns:a16="http://schemas.microsoft.com/office/drawing/2014/main" id="{2EEEB9E4-D2DD-3D05-61FB-F0B0D81C5F74}"/>
              </a:ext>
            </a:extLst>
          </p:cNvPr>
          <p:cNvSpPr txBox="1"/>
          <p:nvPr/>
        </p:nvSpPr>
        <p:spPr>
          <a:xfrm>
            <a:off x="718456" y="2557880"/>
            <a:ext cx="4189325" cy="707886"/>
          </a:xfrm>
          <a:prstGeom prst="rect">
            <a:avLst/>
          </a:prstGeom>
          <a:noFill/>
        </p:spPr>
        <p:txBody>
          <a:bodyPr wrap="square" rtlCol="0">
            <a:spAutoFit/>
          </a:bodyPr>
          <a:lstStyle/>
          <a:p>
            <a:r>
              <a:rPr lang="nl-NL" sz="2000" dirty="0">
                <a:latin typeface="Effra "/>
              </a:rPr>
              <a:t>Word er gevraagd hoeveel procent iets </a:t>
            </a:r>
            <a:r>
              <a:rPr lang="nl-NL" sz="2000" b="1" dirty="0">
                <a:solidFill>
                  <a:srgbClr val="652EA3"/>
                </a:solidFill>
                <a:latin typeface="Effra "/>
              </a:rPr>
              <a:t>van het totaal </a:t>
            </a:r>
            <a:r>
              <a:rPr lang="nl-NL" sz="2000" dirty="0">
                <a:latin typeface="Effra "/>
              </a:rPr>
              <a:t>is?</a:t>
            </a:r>
            <a:endParaRPr lang="nl-NL" sz="2000" dirty="0">
              <a:effectLst/>
              <a:latin typeface="Effra "/>
            </a:endParaRPr>
          </a:p>
        </p:txBody>
      </p:sp>
      <p:sp>
        <p:nvSpPr>
          <p:cNvPr id="4" name="Tekstvak 3">
            <a:extLst>
              <a:ext uri="{FF2B5EF4-FFF2-40B4-BE49-F238E27FC236}">
                <a16:creationId xmlns:a16="http://schemas.microsoft.com/office/drawing/2014/main" id="{95D8F9C8-5922-97A4-7F38-6A9E37F58D67}"/>
              </a:ext>
            </a:extLst>
          </p:cNvPr>
          <p:cNvSpPr txBox="1"/>
          <p:nvPr/>
        </p:nvSpPr>
        <p:spPr>
          <a:xfrm>
            <a:off x="7619999" y="2564948"/>
            <a:ext cx="4189325" cy="400110"/>
          </a:xfrm>
          <a:prstGeom prst="rect">
            <a:avLst/>
          </a:prstGeom>
          <a:noFill/>
        </p:spPr>
        <p:txBody>
          <a:bodyPr wrap="square" rtlCol="0">
            <a:spAutoFit/>
          </a:bodyPr>
          <a:lstStyle/>
          <a:p>
            <a:r>
              <a:rPr lang="nl-NL" sz="2000" b="1" dirty="0">
                <a:solidFill>
                  <a:srgbClr val="652EA3"/>
                </a:solidFill>
                <a:latin typeface="Effra "/>
              </a:rPr>
              <a:t>deel : geheel x 100</a:t>
            </a:r>
            <a:endParaRPr lang="nl-NL" sz="2000" b="1" dirty="0">
              <a:solidFill>
                <a:srgbClr val="652EA3"/>
              </a:solidFill>
              <a:effectLst/>
              <a:latin typeface="Effra "/>
            </a:endParaRPr>
          </a:p>
        </p:txBody>
      </p:sp>
      <p:pic>
        <p:nvPicPr>
          <p:cNvPr id="5" name="Graphic 4" descr="Pijl-rechts met effen opvulling">
            <a:extLst>
              <a:ext uri="{FF2B5EF4-FFF2-40B4-BE49-F238E27FC236}">
                <a16:creationId xmlns:a16="http://schemas.microsoft.com/office/drawing/2014/main" id="{4292BFB1-6113-DD06-E9F7-F9EFD910930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31971" y="2351366"/>
            <a:ext cx="1545772" cy="914400"/>
          </a:xfrm>
          <a:prstGeom prst="rect">
            <a:avLst/>
          </a:prstGeom>
        </p:spPr>
      </p:pic>
      <p:sp>
        <p:nvSpPr>
          <p:cNvPr id="7" name="Tekstvak 6">
            <a:extLst>
              <a:ext uri="{FF2B5EF4-FFF2-40B4-BE49-F238E27FC236}">
                <a16:creationId xmlns:a16="http://schemas.microsoft.com/office/drawing/2014/main" id="{964C9935-1EE9-D923-935A-E1D6ECDCD32B}"/>
              </a:ext>
            </a:extLst>
          </p:cNvPr>
          <p:cNvSpPr txBox="1"/>
          <p:nvPr/>
        </p:nvSpPr>
        <p:spPr>
          <a:xfrm>
            <a:off x="5834742" y="2364893"/>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pic>
        <p:nvPicPr>
          <p:cNvPr id="10" name="Graphic 9" descr="Pijl-rechts met effen opvulling">
            <a:extLst>
              <a:ext uri="{FF2B5EF4-FFF2-40B4-BE49-F238E27FC236}">
                <a16:creationId xmlns:a16="http://schemas.microsoft.com/office/drawing/2014/main" id="{AFEB3698-15E9-0C13-DEAD-7856AC877DD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969476" y="3195009"/>
            <a:ext cx="772886" cy="914400"/>
          </a:xfrm>
          <a:prstGeom prst="rect">
            <a:avLst/>
          </a:prstGeom>
        </p:spPr>
      </p:pic>
      <p:sp>
        <p:nvSpPr>
          <p:cNvPr id="15" name="Tekstvak 14">
            <a:extLst>
              <a:ext uri="{FF2B5EF4-FFF2-40B4-BE49-F238E27FC236}">
                <a16:creationId xmlns:a16="http://schemas.microsoft.com/office/drawing/2014/main" id="{AB0505E0-3061-4698-953D-7408495787A1}"/>
              </a:ext>
            </a:extLst>
          </p:cNvPr>
          <p:cNvSpPr txBox="1"/>
          <p:nvPr/>
        </p:nvSpPr>
        <p:spPr>
          <a:xfrm>
            <a:off x="1371599" y="3438488"/>
            <a:ext cx="751115" cy="400110"/>
          </a:xfrm>
          <a:prstGeom prst="rect">
            <a:avLst/>
          </a:prstGeom>
          <a:noFill/>
        </p:spPr>
        <p:txBody>
          <a:bodyPr wrap="square" rtlCol="0">
            <a:spAutoFit/>
          </a:bodyPr>
          <a:lstStyle/>
          <a:p>
            <a:r>
              <a:rPr lang="nl-NL" sz="2000" dirty="0">
                <a:effectLst/>
                <a:latin typeface="Effra "/>
              </a:rPr>
              <a:t>NEE</a:t>
            </a:r>
          </a:p>
        </p:txBody>
      </p:sp>
    </p:spTree>
    <p:extLst>
      <p:ext uri="{BB962C8B-B14F-4D97-AF65-F5344CB8AC3E}">
        <p14:creationId xmlns:p14="http://schemas.microsoft.com/office/powerpoint/2010/main" val="98613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E54AD-20AF-90FF-6F3B-28A60116093C}"/>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F0226C4E-F37A-89A8-A60F-3CDB0C2B2BAC}"/>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Procenten (verandering)</a:t>
            </a:r>
          </a:p>
        </p:txBody>
      </p:sp>
      <p:sp>
        <p:nvSpPr>
          <p:cNvPr id="4" name="Tekstvak 3">
            <a:extLst>
              <a:ext uri="{FF2B5EF4-FFF2-40B4-BE49-F238E27FC236}">
                <a16:creationId xmlns:a16="http://schemas.microsoft.com/office/drawing/2014/main" id="{DAF017A3-5606-92EE-26FC-F6A2B03ACEFC}"/>
              </a:ext>
            </a:extLst>
          </p:cNvPr>
          <p:cNvSpPr txBox="1"/>
          <p:nvPr/>
        </p:nvSpPr>
        <p:spPr>
          <a:xfrm>
            <a:off x="1024932" y="2111566"/>
            <a:ext cx="9653954" cy="1015663"/>
          </a:xfrm>
          <a:prstGeom prst="rect">
            <a:avLst/>
          </a:prstGeom>
          <a:noFill/>
        </p:spPr>
        <p:txBody>
          <a:bodyPr wrap="square" rtlCol="0">
            <a:spAutoFit/>
          </a:bodyPr>
          <a:lstStyle/>
          <a:p>
            <a:r>
              <a:rPr lang="nl-NL" sz="2000" dirty="0">
                <a:latin typeface="Effra "/>
              </a:rPr>
              <a:t>Het percentage van iets berekenen we door het gevraagde deel van het totaal door het totaal te delen.</a:t>
            </a:r>
          </a:p>
          <a:p>
            <a:r>
              <a:rPr lang="nl-NL" sz="2000" dirty="0">
                <a:latin typeface="Effra "/>
              </a:rPr>
              <a:t>Als je een relatieve verandering wil berekenen kun je dit met de volgende formule doen:</a:t>
            </a:r>
          </a:p>
        </p:txBody>
      </p:sp>
      <p:sp>
        <p:nvSpPr>
          <p:cNvPr id="5" name="Tekstvak 4">
            <a:extLst>
              <a:ext uri="{FF2B5EF4-FFF2-40B4-BE49-F238E27FC236}">
                <a16:creationId xmlns:a16="http://schemas.microsoft.com/office/drawing/2014/main" id="{380EE4A2-6597-FCCE-8B07-453EDCBFB2B9}"/>
              </a:ext>
            </a:extLst>
          </p:cNvPr>
          <p:cNvSpPr txBox="1"/>
          <p:nvPr/>
        </p:nvSpPr>
        <p:spPr>
          <a:xfrm>
            <a:off x="1024932" y="3429000"/>
            <a:ext cx="2893925" cy="400110"/>
          </a:xfrm>
          <a:prstGeom prst="rect">
            <a:avLst/>
          </a:prstGeom>
          <a:noFill/>
        </p:spPr>
        <p:txBody>
          <a:bodyPr wrap="square">
            <a:spAutoFit/>
          </a:bodyPr>
          <a:lstStyle/>
          <a:p>
            <a:r>
              <a:rPr lang="nl-NL" sz="2000" b="1" dirty="0">
                <a:solidFill>
                  <a:srgbClr val="652EA3"/>
                </a:solidFill>
              </a:rPr>
              <a:t>(nieuw – oud) : oud x 100</a:t>
            </a:r>
          </a:p>
        </p:txBody>
      </p:sp>
      <p:sp>
        <p:nvSpPr>
          <p:cNvPr id="6" name="Tekstvak 5">
            <a:extLst>
              <a:ext uri="{FF2B5EF4-FFF2-40B4-BE49-F238E27FC236}">
                <a16:creationId xmlns:a16="http://schemas.microsoft.com/office/drawing/2014/main" id="{2C64EA29-1F6F-5AD1-54ED-D390D560A02B}"/>
              </a:ext>
            </a:extLst>
          </p:cNvPr>
          <p:cNvSpPr txBox="1"/>
          <p:nvPr/>
        </p:nvSpPr>
        <p:spPr>
          <a:xfrm>
            <a:off x="6239189" y="3429000"/>
            <a:ext cx="3111640" cy="1015663"/>
          </a:xfrm>
          <a:prstGeom prst="rect">
            <a:avLst/>
          </a:prstGeom>
          <a:noFill/>
        </p:spPr>
        <p:txBody>
          <a:bodyPr wrap="square">
            <a:spAutoFit/>
          </a:bodyPr>
          <a:lstStyle/>
          <a:p>
            <a:r>
              <a:rPr lang="nl-NL" sz="2000" b="1" dirty="0">
                <a:solidFill>
                  <a:srgbClr val="652EA3"/>
                </a:solidFill>
              </a:rPr>
              <a:t>(nieuw – oud)</a:t>
            </a:r>
          </a:p>
          <a:p>
            <a:r>
              <a:rPr lang="nl-NL" sz="2000" b="1" dirty="0">
                <a:solidFill>
                  <a:srgbClr val="652EA3"/>
                </a:solidFill>
              </a:rPr>
              <a:t>                               x 100</a:t>
            </a:r>
          </a:p>
          <a:p>
            <a:r>
              <a:rPr lang="nl-NL" sz="2000" b="1" dirty="0">
                <a:solidFill>
                  <a:srgbClr val="652EA3"/>
                </a:solidFill>
              </a:rPr>
              <a:t>         oud</a:t>
            </a:r>
          </a:p>
        </p:txBody>
      </p:sp>
      <p:cxnSp>
        <p:nvCxnSpPr>
          <p:cNvPr id="9" name="Rechte verbindingslijn 8">
            <a:extLst>
              <a:ext uri="{FF2B5EF4-FFF2-40B4-BE49-F238E27FC236}">
                <a16:creationId xmlns:a16="http://schemas.microsoft.com/office/drawing/2014/main" id="{B61714B7-9268-A1BA-E207-94ACC2F4E84A}"/>
              </a:ext>
            </a:extLst>
          </p:cNvPr>
          <p:cNvCxnSpPr>
            <a:cxnSpLocks/>
          </p:cNvCxnSpPr>
          <p:nvPr/>
        </p:nvCxnSpPr>
        <p:spPr>
          <a:xfrm>
            <a:off x="6096000" y="3925946"/>
            <a:ext cx="1881554" cy="0"/>
          </a:xfrm>
          <a:prstGeom prst="line">
            <a:avLst/>
          </a:prstGeom>
          <a:ln>
            <a:solidFill>
              <a:srgbClr val="945DE8"/>
            </a:solidFill>
          </a:ln>
        </p:spPr>
        <p:style>
          <a:lnRef idx="3">
            <a:schemeClr val="accent2"/>
          </a:lnRef>
          <a:fillRef idx="0">
            <a:schemeClr val="accent2"/>
          </a:fillRef>
          <a:effectRef idx="2">
            <a:schemeClr val="accent2"/>
          </a:effectRef>
          <a:fontRef idx="minor">
            <a:schemeClr val="tx1"/>
          </a:fontRef>
        </p:style>
      </p:cxnSp>
      <p:sp>
        <p:nvSpPr>
          <p:cNvPr id="11" name="Tekstvak 10">
            <a:extLst>
              <a:ext uri="{FF2B5EF4-FFF2-40B4-BE49-F238E27FC236}">
                <a16:creationId xmlns:a16="http://schemas.microsoft.com/office/drawing/2014/main" id="{6A5B8319-E671-76FD-A758-1176C7F485AA}"/>
              </a:ext>
            </a:extLst>
          </p:cNvPr>
          <p:cNvSpPr txBox="1"/>
          <p:nvPr/>
        </p:nvSpPr>
        <p:spPr>
          <a:xfrm>
            <a:off x="1125835" y="4444663"/>
            <a:ext cx="9653954" cy="707886"/>
          </a:xfrm>
          <a:prstGeom prst="rect">
            <a:avLst/>
          </a:prstGeom>
          <a:noFill/>
        </p:spPr>
        <p:txBody>
          <a:bodyPr wrap="square" rtlCol="0">
            <a:spAutoFit/>
          </a:bodyPr>
          <a:lstStyle/>
          <a:p>
            <a:r>
              <a:rPr lang="nl-NL" sz="2000" dirty="0"/>
              <a:t>Een vakantie naar Italië kostte vorig jaar €500, maar dit jaar betaal je er €600 voor. </a:t>
            </a:r>
          </a:p>
          <a:p>
            <a:r>
              <a:rPr lang="nl-NL" sz="2000" dirty="0"/>
              <a:t>Met hoeveel procent is de prijs gestegen?</a:t>
            </a:r>
            <a:endParaRPr lang="nl-NL" sz="2000" dirty="0">
              <a:latin typeface="Effra "/>
            </a:endParaRPr>
          </a:p>
        </p:txBody>
      </p:sp>
      <p:sp>
        <p:nvSpPr>
          <p:cNvPr id="13" name="Tekstvak 12">
            <a:extLst>
              <a:ext uri="{FF2B5EF4-FFF2-40B4-BE49-F238E27FC236}">
                <a16:creationId xmlns:a16="http://schemas.microsoft.com/office/drawing/2014/main" id="{50F55A34-EF8A-39AB-84AB-8280D9233174}"/>
              </a:ext>
            </a:extLst>
          </p:cNvPr>
          <p:cNvSpPr txBox="1"/>
          <p:nvPr/>
        </p:nvSpPr>
        <p:spPr>
          <a:xfrm>
            <a:off x="1125835" y="5392764"/>
            <a:ext cx="6232908" cy="1015663"/>
          </a:xfrm>
          <a:prstGeom prst="rect">
            <a:avLst/>
          </a:prstGeom>
          <a:noFill/>
        </p:spPr>
        <p:txBody>
          <a:bodyPr wrap="square">
            <a:spAutoFit/>
          </a:bodyPr>
          <a:lstStyle/>
          <a:p>
            <a:r>
              <a:rPr lang="nl-NL" sz="2000" dirty="0"/>
              <a:t>(600 – 500) : 500 x 100 = 20%</a:t>
            </a:r>
          </a:p>
          <a:p>
            <a:endParaRPr lang="nl-NL" sz="2000" dirty="0"/>
          </a:p>
          <a:p>
            <a:r>
              <a:rPr lang="nl-NL" sz="2000" dirty="0"/>
              <a:t>De vakantie naar Italië is met 20% gestegen. </a:t>
            </a:r>
          </a:p>
        </p:txBody>
      </p:sp>
    </p:spTree>
    <p:extLst>
      <p:ext uri="{BB962C8B-B14F-4D97-AF65-F5344CB8AC3E}">
        <p14:creationId xmlns:p14="http://schemas.microsoft.com/office/powerpoint/2010/main" val="1373509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1"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D864E-E2AB-9BCE-DB89-B104415B5A49}"/>
            </a:ext>
          </a:extLst>
        </p:cNvPr>
        <p:cNvGrpSpPr/>
        <p:nvPr/>
      </p:nvGrpSpPr>
      <p:grpSpPr>
        <a:xfrm>
          <a:off x="0" y="0"/>
          <a:ext cx="0" cy="0"/>
          <a:chOff x="0" y="0"/>
          <a:chExt cx="0" cy="0"/>
        </a:xfrm>
      </p:grpSpPr>
      <p:grpSp>
        <p:nvGrpSpPr>
          <p:cNvPr id="16" name="Groep 15">
            <a:extLst>
              <a:ext uri="{FF2B5EF4-FFF2-40B4-BE49-F238E27FC236}">
                <a16:creationId xmlns:a16="http://schemas.microsoft.com/office/drawing/2014/main" id="{0B00EB60-1C0F-DEEF-D992-487B93411633}"/>
              </a:ext>
            </a:extLst>
          </p:cNvPr>
          <p:cNvGrpSpPr/>
          <p:nvPr/>
        </p:nvGrpSpPr>
        <p:grpSpPr>
          <a:xfrm>
            <a:off x="718456" y="726418"/>
            <a:ext cx="11090869" cy="3312234"/>
            <a:chOff x="979713" y="1238046"/>
            <a:chExt cx="11090869" cy="3312234"/>
          </a:xfrm>
        </p:grpSpPr>
        <p:sp>
          <p:nvSpPr>
            <p:cNvPr id="8" name="Tekstvak 7">
              <a:extLst>
                <a:ext uri="{FF2B5EF4-FFF2-40B4-BE49-F238E27FC236}">
                  <a16:creationId xmlns:a16="http://schemas.microsoft.com/office/drawing/2014/main" id="{5A5F49BA-295A-F9D6-9FAF-3F0AA7096091}"/>
                </a:ext>
              </a:extLst>
            </p:cNvPr>
            <p:cNvSpPr txBox="1"/>
            <p:nvPr/>
          </p:nvSpPr>
          <p:spPr>
            <a:xfrm>
              <a:off x="979714" y="1495191"/>
              <a:ext cx="4189325" cy="400110"/>
            </a:xfrm>
            <a:prstGeom prst="rect">
              <a:avLst/>
            </a:prstGeom>
            <a:noFill/>
          </p:spPr>
          <p:txBody>
            <a:bodyPr wrap="square" rtlCol="0">
              <a:spAutoFit/>
            </a:bodyPr>
            <a:lstStyle/>
            <a:p>
              <a:r>
                <a:rPr lang="nl-NL" sz="2000" dirty="0">
                  <a:latin typeface="Effra "/>
                </a:rPr>
                <a:t>Staat er een </a:t>
              </a:r>
              <a:r>
                <a:rPr lang="nl-NL" sz="2000" b="1" dirty="0">
                  <a:solidFill>
                    <a:srgbClr val="652EA3"/>
                  </a:solidFill>
                  <a:latin typeface="Effra "/>
                </a:rPr>
                <a:t>% teken </a:t>
              </a:r>
              <a:r>
                <a:rPr lang="nl-NL" sz="2000" dirty="0">
                  <a:latin typeface="Effra "/>
                </a:rPr>
                <a:t>in de opgave?</a:t>
              </a:r>
              <a:endParaRPr lang="nl-NL" sz="2000" dirty="0">
                <a:effectLst/>
                <a:latin typeface="Effra "/>
              </a:endParaRPr>
            </a:p>
          </p:txBody>
        </p:sp>
        <p:sp>
          <p:nvSpPr>
            <p:cNvPr id="9" name="Tekstvak 8">
              <a:extLst>
                <a:ext uri="{FF2B5EF4-FFF2-40B4-BE49-F238E27FC236}">
                  <a16:creationId xmlns:a16="http://schemas.microsoft.com/office/drawing/2014/main" id="{34F9A5DF-93B8-9E8B-60F9-2F06A1337FCA}"/>
                </a:ext>
              </a:extLst>
            </p:cNvPr>
            <p:cNvSpPr txBox="1"/>
            <p:nvPr/>
          </p:nvSpPr>
          <p:spPr>
            <a:xfrm>
              <a:off x="7881257" y="1495191"/>
              <a:ext cx="4189325" cy="400110"/>
            </a:xfrm>
            <a:prstGeom prst="rect">
              <a:avLst/>
            </a:prstGeom>
            <a:noFill/>
          </p:spPr>
          <p:txBody>
            <a:bodyPr wrap="square" rtlCol="0">
              <a:spAutoFit/>
            </a:bodyPr>
            <a:lstStyle/>
            <a:p>
              <a:r>
                <a:rPr lang="nl-NL" sz="2000" b="1" dirty="0">
                  <a:solidFill>
                    <a:srgbClr val="652EA3"/>
                  </a:solidFill>
                  <a:latin typeface="Effra "/>
                </a:rPr>
                <a:t>aantal % : 100 x aantal </a:t>
              </a:r>
              <a:endParaRPr lang="nl-NL" sz="2000" b="1" dirty="0">
                <a:solidFill>
                  <a:srgbClr val="652EA3"/>
                </a:solidFill>
                <a:effectLst/>
                <a:latin typeface="Effra "/>
              </a:endParaRPr>
            </a:p>
          </p:txBody>
        </p:sp>
        <p:pic>
          <p:nvPicPr>
            <p:cNvPr id="11" name="Graphic 10" descr="Pijl-rechts met effen opvulling">
              <a:extLst>
                <a:ext uri="{FF2B5EF4-FFF2-40B4-BE49-F238E27FC236}">
                  <a16:creationId xmlns:a16="http://schemas.microsoft.com/office/drawing/2014/main" id="{FF5CDCAB-DBC3-9067-FF5C-FF78D7E11ED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93228" y="1238046"/>
              <a:ext cx="1545772" cy="914400"/>
            </a:xfrm>
            <a:prstGeom prst="rect">
              <a:avLst/>
            </a:prstGeom>
          </p:spPr>
        </p:pic>
        <p:pic>
          <p:nvPicPr>
            <p:cNvPr id="12" name="Graphic 11" descr="Pijl-rechts met effen opvulling">
              <a:extLst>
                <a:ext uri="{FF2B5EF4-FFF2-40B4-BE49-F238E27FC236}">
                  <a16:creationId xmlns:a16="http://schemas.microsoft.com/office/drawing/2014/main" id="{8849FB74-C333-8BAD-3CE0-FD30C4DFAE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230733" y="2081689"/>
              <a:ext cx="772886" cy="914400"/>
            </a:xfrm>
            <a:prstGeom prst="rect">
              <a:avLst/>
            </a:prstGeom>
          </p:spPr>
        </p:pic>
        <p:sp>
          <p:nvSpPr>
            <p:cNvPr id="13" name="Tekstvak 12">
              <a:extLst>
                <a:ext uri="{FF2B5EF4-FFF2-40B4-BE49-F238E27FC236}">
                  <a16:creationId xmlns:a16="http://schemas.microsoft.com/office/drawing/2014/main" id="{14575872-2E5D-AC77-41EE-87000DE25BFB}"/>
                </a:ext>
              </a:extLst>
            </p:cNvPr>
            <p:cNvSpPr txBox="1"/>
            <p:nvPr/>
          </p:nvSpPr>
          <p:spPr>
            <a:xfrm>
              <a:off x="6096000" y="1238046"/>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sp>
          <p:nvSpPr>
            <p:cNvPr id="14" name="Tekstvak 13">
              <a:extLst>
                <a:ext uri="{FF2B5EF4-FFF2-40B4-BE49-F238E27FC236}">
                  <a16:creationId xmlns:a16="http://schemas.microsoft.com/office/drawing/2014/main" id="{003C1F50-1A50-E775-93A0-34F2AFBBAA5A}"/>
                </a:ext>
              </a:extLst>
            </p:cNvPr>
            <p:cNvSpPr txBox="1"/>
            <p:nvPr/>
          </p:nvSpPr>
          <p:spPr>
            <a:xfrm>
              <a:off x="1632857" y="2239532"/>
              <a:ext cx="751115" cy="400110"/>
            </a:xfrm>
            <a:prstGeom prst="rect">
              <a:avLst/>
            </a:prstGeom>
            <a:noFill/>
          </p:spPr>
          <p:txBody>
            <a:bodyPr wrap="square" rtlCol="0">
              <a:spAutoFit/>
            </a:bodyPr>
            <a:lstStyle/>
            <a:p>
              <a:r>
                <a:rPr lang="nl-NL" sz="2000" dirty="0">
                  <a:effectLst/>
                  <a:latin typeface="Effra "/>
                </a:rPr>
                <a:t>NEE</a:t>
              </a:r>
            </a:p>
          </p:txBody>
        </p:sp>
        <p:sp>
          <p:nvSpPr>
            <p:cNvPr id="3" name="Tekstvak 2">
              <a:extLst>
                <a:ext uri="{FF2B5EF4-FFF2-40B4-BE49-F238E27FC236}">
                  <a16:creationId xmlns:a16="http://schemas.microsoft.com/office/drawing/2014/main" id="{CEF6BCE8-1CB8-57A6-4684-3011BD0208E7}"/>
                </a:ext>
              </a:extLst>
            </p:cNvPr>
            <p:cNvSpPr txBox="1"/>
            <p:nvPr/>
          </p:nvSpPr>
          <p:spPr>
            <a:xfrm>
              <a:off x="979713" y="3069508"/>
              <a:ext cx="4189325" cy="707886"/>
            </a:xfrm>
            <a:prstGeom prst="rect">
              <a:avLst/>
            </a:prstGeom>
            <a:noFill/>
          </p:spPr>
          <p:txBody>
            <a:bodyPr wrap="square" rtlCol="0">
              <a:spAutoFit/>
            </a:bodyPr>
            <a:lstStyle/>
            <a:p>
              <a:r>
                <a:rPr lang="nl-NL" sz="2000" dirty="0">
                  <a:latin typeface="Effra "/>
                </a:rPr>
                <a:t>Word er gevraagd hoeveel procent iets </a:t>
              </a:r>
              <a:r>
                <a:rPr lang="nl-NL" sz="2000" b="1" dirty="0">
                  <a:solidFill>
                    <a:srgbClr val="652EA3"/>
                  </a:solidFill>
                  <a:latin typeface="Effra "/>
                </a:rPr>
                <a:t>van het totaal </a:t>
              </a:r>
              <a:r>
                <a:rPr lang="nl-NL" sz="2000" dirty="0">
                  <a:latin typeface="Effra "/>
                </a:rPr>
                <a:t>is?</a:t>
              </a:r>
              <a:endParaRPr lang="nl-NL" sz="2000" dirty="0">
                <a:effectLst/>
                <a:latin typeface="Effra "/>
              </a:endParaRPr>
            </a:p>
          </p:txBody>
        </p:sp>
        <p:sp>
          <p:nvSpPr>
            <p:cNvPr id="4" name="Tekstvak 3">
              <a:extLst>
                <a:ext uri="{FF2B5EF4-FFF2-40B4-BE49-F238E27FC236}">
                  <a16:creationId xmlns:a16="http://schemas.microsoft.com/office/drawing/2014/main" id="{F3D13AD6-3BF6-15C2-2C18-61DB5C5B13BA}"/>
                </a:ext>
              </a:extLst>
            </p:cNvPr>
            <p:cNvSpPr txBox="1"/>
            <p:nvPr/>
          </p:nvSpPr>
          <p:spPr>
            <a:xfrm>
              <a:off x="7881256" y="3076576"/>
              <a:ext cx="4189325" cy="400110"/>
            </a:xfrm>
            <a:prstGeom prst="rect">
              <a:avLst/>
            </a:prstGeom>
            <a:noFill/>
          </p:spPr>
          <p:txBody>
            <a:bodyPr wrap="square" rtlCol="0">
              <a:spAutoFit/>
            </a:bodyPr>
            <a:lstStyle/>
            <a:p>
              <a:r>
                <a:rPr lang="nl-NL" sz="2000" b="1" dirty="0">
                  <a:solidFill>
                    <a:srgbClr val="652EA3"/>
                  </a:solidFill>
                  <a:latin typeface="Effra "/>
                </a:rPr>
                <a:t>deel : geheel x 100</a:t>
              </a:r>
              <a:endParaRPr lang="nl-NL" sz="2000" b="1" dirty="0">
                <a:solidFill>
                  <a:srgbClr val="652EA3"/>
                </a:solidFill>
                <a:effectLst/>
                <a:latin typeface="Effra "/>
              </a:endParaRPr>
            </a:p>
          </p:txBody>
        </p:sp>
        <p:pic>
          <p:nvPicPr>
            <p:cNvPr id="5" name="Graphic 4" descr="Pijl-rechts met effen opvulling">
              <a:extLst>
                <a:ext uri="{FF2B5EF4-FFF2-40B4-BE49-F238E27FC236}">
                  <a16:creationId xmlns:a16="http://schemas.microsoft.com/office/drawing/2014/main" id="{13E5249F-B6A5-9AC8-1D7B-C8E8D878E82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93228" y="2862994"/>
              <a:ext cx="1545772" cy="914400"/>
            </a:xfrm>
            <a:prstGeom prst="rect">
              <a:avLst/>
            </a:prstGeom>
          </p:spPr>
        </p:pic>
        <p:sp>
          <p:nvSpPr>
            <p:cNvPr id="7" name="Tekstvak 6">
              <a:extLst>
                <a:ext uri="{FF2B5EF4-FFF2-40B4-BE49-F238E27FC236}">
                  <a16:creationId xmlns:a16="http://schemas.microsoft.com/office/drawing/2014/main" id="{41A3AC32-1384-568D-093D-6833D7C02098}"/>
                </a:ext>
              </a:extLst>
            </p:cNvPr>
            <p:cNvSpPr txBox="1"/>
            <p:nvPr/>
          </p:nvSpPr>
          <p:spPr>
            <a:xfrm>
              <a:off x="6095999" y="2876521"/>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pic>
          <p:nvPicPr>
            <p:cNvPr id="10" name="Graphic 9" descr="Pijl-rechts met effen opvulling">
              <a:extLst>
                <a:ext uri="{FF2B5EF4-FFF2-40B4-BE49-F238E27FC236}">
                  <a16:creationId xmlns:a16="http://schemas.microsoft.com/office/drawing/2014/main" id="{62DDFE20-0EE1-EAFD-A08F-471FC2D81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230733" y="3706637"/>
              <a:ext cx="772886" cy="914400"/>
            </a:xfrm>
            <a:prstGeom prst="rect">
              <a:avLst/>
            </a:prstGeom>
          </p:spPr>
        </p:pic>
        <p:sp>
          <p:nvSpPr>
            <p:cNvPr id="15" name="Tekstvak 14">
              <a:extLst>
                <a:ext uri="{FF2B5EF4-FFF2-40B4-BE49-F238E27FC236}">
                  <a16:creationId xmlns:a16="http://schemas.microsoft.com/office/drawing/2014/main" id="{FA45664E-8F0F-E7BC-5375-F7D805EB6818}"/>
                </a:ext>
              </a:extLst>
            </p:cNvPr>
            <p:cNvSpPr txBox="1"/>
            <p:nvPr/>
          </p:nvSpPr>
          <p:spPr>
            <a:xfrm>
              <a:off x="1632856" y="3950116"/>
              <a:ext cx="751115" cy="400110"/>
            </a:xfrm>
            <a:prstGeom prst="rect">
              <a:avLst/>
            </a:prstGeom>
            <a:noFill/>
          </p:spPr>
          <p:txBody>
            <a:bodyPr wrap="square" rtlCol="0">
              <a:spAutoFit/>
            </a:bodyPr>
            <a:lstStyle/>
            <a:p>
              <a:r>
                <a:rPr lang="nl-NL" sz="2000" dirty="0">
                  <a:effectLst/>
                  <a:latin typeface="Effra "/>
                </a:rPr>
                <a:t>NEE</a:t>
              </a:r>
            </a:p>
          </p:txBody>
        </p:sp>
      </p:grpSp>
      <p:sp>
        <p:nvSpPr>
          <p:cNvPr id="2" name="Tekstvak 1">
            <a:extLst>
              <a:ext uri="{FF2B5EF4-FFF2-40B4-BE49-F238E27FC236}">
                <a16:creationId xmlns:a16="http://schemas.microsoft.com/office/drawing/2014/main" id="{43A2618E-3A3D-15D1-A0CD-AD366D582733}"/>
              </a:ext>
            </a:extLst>
          </p:cNvPr>
          <p:cNvSpPr txBox="1"/>
          <p:nvPr/>
        </p:nvSpPr>
        <p:spPr>
          <a:xfrm>
            <a:off x="718456" y="4165208"/>
            <a:ext cx="4189325" cy="400110"/>
          </a:xfrm>
          <a:prstGeom prst="rect">
            <a:avLst/>
          </a:prstGeom>
          <a:noFill/>
        </p:spPr>
        <p:txBody>
          <a:bodyPr wrap="square" rtlCol="0">
            <a:spAutoFit/>
          </a:bodyPr>
          <a:lstStyle/>
          <a:p>
            <a:r>
              <a:rPr lang="nl-NL" sz="2000" dirty="0">
                <a:latin typeface="Effra "/>
              </a:rPr>
              <a:t>Is er iets </a:t>
            </a:r>
            <a:r>
              <a:rPr lang="nl-NL" sz="2000" b="1" dirty="0">
                <a:solidFill>
                  <a:srgbClr val="652EA3"/>
                </a:solidFill>
                <a:latin typeface="Effra "/>
              </a:rPr>
              <a:t>veranderd</a:t>
            </a:r>
            <a:r>
              <a:rPr lang="nl-NL" sz="2000" dirty="0">
                <a:latin typeface="Effra "/>
              </a:rPr>
              <a:t>?</a:t>
            </a:r>
            <a:endParaRPr lang="nl-NL" sz="2000" dirty="0">
              <a:effectLst/>
              <a:latin typeface="Effra "/>
            </a:endParaRPr>
          </a:p>
        </p:txBody>
      </p:sp>
      <p:sp>
        <p:nvSpPr>
          <p:cNvPr id="6" name="Tekstvak 5">
            <a:extLst>
              <a:ext uri="{FF2B5EF4-FFF2-40B4-BE49-F238E27FC236}">
                <a16:creationId xmlns:a16="http://schemas.microsoft.com/office/drawing/2014/main" id="{2009592B-7B32-BC32-7A14-E012DC716215}"/>
              </a:ext>
            </a:extLst>
          </p:cNvPr>
          <p:cNvSpPr txBox="1"/>
          <p:nvPr/>
        </p:nvSpPr>
        <p:spPr>
          <a:xfrm>
            <a:off x="7619999" y="4165208"/>
            <a:ext cx="4189325" cy="400110"/>
          </a:xfrm>
          <a:prstGeom prst="rect">
            <a:avLst/>
          </a:prstGeom>
          <a:noFill/>
        </p:spPr>
        <p:txBody>
          <a:bodyPr wrap="square" rtlCol="0">
            <a:spAutoFit/>
          </a:bodyPr>
          <a:lstStyle/>
          <a:p>
            <a:r>
              <a:rPr lang="nl-NL" sz="2000" b="1" dirty="0">
                <a:solidFill>
                  <a:srgbClr val="652EA3"/>
                </a:solidFill>
                <a:latin typeface="Effra "/>
              </a:rPr>
              <a:t>(nieuw – oud) : oud x 100</a:t>
            </a:r>
          </a:p>
        </p:txBody>
      </p:sp>
      <p:pic>
        <p:nvPicPr>
          <p:cNvPr id="17" name="Graphic 16" descr="Pijl-rechts met effen opvulling">
            <a:extLst>
              <a:ext uri="{FF2B5EF4-FFF2-40B4-BE49-F238E27FC236}">
                <a16:creationId xmlns:a16="http://schemas.microsoft.com/office/drawing/2014/main" id="{B26A3817-3CE6-B75E-8100-FC2C8BF0CBE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44321" y="3976314"/>
            <a:ext cx="1545772" cy="914400"/>
          </a:xfrm>
          <a:prstGeom prst="rect">
            <a:avLst/>
          </a:prstGeom>
        </p:spPr>
      </p:pic>
      <p:sp>
        <p:nvSpPr>
          <p:cNvPr id="18" name="Tekstvak 17">
            <a:extLst>
              <a:ext uri="{FF2B5EF4-FFF2-40B4-BE49-F238E27FC236}">
                <a16:creationId xmlns:a16="http://schemas.microsoft.com/office/drawing/2014/main" id="{956CF7A9-8591-AD94-3A09-88BBE36554FC}"/>
              </a:ext>
            </a:extLst>
          </p:cNvPr>
          <p:cNvSpPr txBox="1"/>
          <p:nvPr/>
        </p:nvSpPr>
        <p:spPr>
          <a:xfrm>
            <a:off x="5834742" y="3992537"/>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pic>
        <p:nvPicPr>
          <p:cNvPr id="19" name="Graphic 18" descr="Pijl-rechts met effen opvulling">
            <a:extLst>
              <a:ext uri="{FF2B5EF4-FFF2-40B4-BE49-F238E27FC236}">
                <a16:creationId xmlns:a16="http://schemas.microsoft.com/office/drawing/2014/main" id="{B24B2280-6F95-A0DA-C579-6B079A20AE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969476" y="4480895"/>
            <a:ext cx="772886" cy="914400"/>
          </a:xfrm>
          <a:prstGeom prst="rect">
            <a:avLst/>
          </a:prstGeom>
        </p:spPr>
      </p:pic>
      <p:sp>
        <p:nvSpPr>
          <p:cNvPr id="20" name="Tekstvak 19">
            <a:extLst>
              <a:ext uri="{FF2B5EF4-FFF2-40B4-BE49-F238E27FC236}">
                <a16:creationId xmlns:a16="http://schemas.microsoft.com/office/drawing/2014/main" id="{958904A8-A999-7798-D20E-BB74E92627BE}"/>
              </a:ext>
            </a:extLst>
          </p:cNvPr>
          <p:cNvSpPr txBox="1"/>
          <p:nvPr/>
        </p:nvSpPr>
        <p:spPr>
          <a:xfrm>
            <a:off x="1371598" y="4690659"/>
            <a:ext cx="751115" cy="400110"/>
          </a:xfrm>
          <a:prstGeom prst="rect">
            <a:avLst/>
          </a:prstGeom>
          <a:noFill/>
        </p:spPr>
        <p:txBody>
          <a:bodyPr wrap="square" rtlCol="0">
            <a:spAutoFit/>
          </a:bodyPr>
          <a:lstStyle/>
          <a:p>
            <a:r>
              <a:rPr lang="nl-NL" sz="2000" dirty="0">
                <a:effectLst/>
                <a:latin typeface="Effra "/>
              </a:rPr>
              <a:t>NEE</a:t>
            </a:r>
          </a:p>
        </p:txBody>
      </p:sp>
    </p:spTree>
    <p:extLst>
      <p:ext uri="{BB962C8B-B14F-4D97-AF65-F5344CB8AC3E}">
        <p14:creationId xmlns:p14="http://schemas.microsoft.com/office/powerpoint/2010/main" val="3065278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8" grpId="0"/>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9D199-7C6F-F226-8CC8-F21736FC2788}"/>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1BC58516-7ED4-FE4A-6FB9-E28E7C5EC1FD}"/>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DAN en VAN</a:t>
            </a:r>
          </a:p>
        </p:txBody>
      </p:sp>
      <p:sp>
        <p:nvSpPr>
          <p:cNvPr id="4" name="Tekstvak 3">
            <a:extLst>
              <a:ext uri="{FF2B5EF4-FFF2-40B4-BE49-F238E27FC236}">
                <a16:creationId xmlns:a16="http://schemas.microsoft.com/office/drawing/2014/main" id="{D6194A27-32F5-F04E-4C3F-C574B64973F4}"/>
              </a:ext>
            </a:extLst>
          </p:cNvPr>
          <p:cNvSpPr txBox="1"/>
          <p:nvPr/>
        </p:nvSpPr>
        <p:spPr>
          <a:xfrm>
            <a:off x="1024932" y="1785398"/>
            <a:ext cx="9653954" cy="707886"/>
          </a:xfrm>
          <a:prstGeom prst="rect">
            <a:avLst/>
          </a:prstGeom>
          <a:noFill/>
        </p:spPr>
        <p:txBody>
          <a:bodyPr wrap="square" rtlCol="0">
            <a:spAutoFit/>
          </a:bodyPr>
          <a:lstStyle/>
          <a:p>
            <a:r>
              <a:rPr lang="nl-NL" sz="2000" dirty="0">
                <a:latin typeface="Effra "/>
              </a:rPr>
              <a:t>De woorden VAN of DAN staan in een zin altijd vóór het gegeven waarmee je gaat vergelijken.</a:t>
            </a:r>
          </a:p>
        </p:txBody>
      </p:sp>
      <p:sp>
        <p:nvSpPr>
          <p:cNvPr id="5" name="Tekstvak 4">
            <a:extLst>
              <a:ext uri="{FF2B5EF4-FFF2-40B4-BE49-F238E27FC236}">
                <a16:creationId xmlns:a16="http://schemas.microsoft.com/office/drawing/2014/main" id="{212195C1-6161-5E71-134C-38BEA5705200}"/>
              </a:ext>
            </a:extLst>
          </p:cNvPr>
          <p:cNvSpPr txBox="1"/>
          <p:nvPr/>
        </p:nvSpPr>
        <p:spPr>
          <a:xfrm>
            <a:off x="1024932" y="4500212"/>
            <a:ext cx="2893925" cy="400110"/>
          </a:xfrm>
          <a:prstGeom prst="rect">
            <a:avLst/>
          </a:prstGeom>
          <a:noFill/>
        </p:spPr>
        <p:txBody>
          <a:bodyPr wrap="square">
            <a:spAutoFit/>
          </a:bodyPr>
          <a:lstStyle/>
          <a:p>
            <a:r>
              <a:rPr lang="nl-NL" sz="2000" b="1" dirty="0">
                <a:solidFill>
                  <a:srgbClr val="652EA3"/>
                </a:solidFill>
              </a:rPr>
              <a:t>verschil : Kees x 100</a:t>
            </a:r>
          </a:p>
        </p:txBody>
      </p:sp>
      <p:sp>
        <p:nvSpPr>
          <p:cNvPr id="3" name="Tekstvak 2">
            <a:extLst>
              <a:ext uri="{FF2B5EF4-FFF2-40B4-BE49-F238E27FC236}">
                <a16:creationId xmlns:a16="http://schemas.microsoft.com/office/drawing/2014/main" id="{7B9532A7-FD3E-747D-7ED3-6B4AB382294D}"/>
              </a:ext>
            </a:extLst>
          </p:cNvPr>
          <p:cNvSpPr txBox="1"/>
          <p:nvPr/>
        </p:nvSpPr>
        <p:spPr>
          <a:xfrm>
            <a:off x="1024932" y="2690336"/>
            <a:ext cx="9653954" cy="707886"/>
          </a:xfrm>
          <a:prstGeom prst="rect">
            <a:avLst/>
          </a:prstGeom>
          <a:noFill/>
        </p:spPr>
        <p:txBody>
          <a:bodyPr wrap="square" rtlCol="0">
            <a:spAutoFit/>
          </a:bodyPr>
          <a:lstStyle/>
          <a:p>
            <a:r>
              <a:rPr lang="nl-NL" sz="2000" dirty="0">
                <a:latin typeface="Effra "/>
              </a:rPr>
              <a:t>Mohamed verdient €2100, Kees verdient €1800. Hoeveel verdient Mohamed meer dan Kees? </a:t>
            </a:r>
          </a:p>
        </p:txBody>
      </p:sp>
      <p:sp>
        <p:nvSpPr>
          <p:cNvPr id="8" name="Tekstvak 7">
            <a:extLst>
              <a:ext uri="{FF2B5EF4-FFF2-40B4-BE49-F238E27FC236}">
                <a16:creationId xmlns:a16="http://schemas.microsoft.com/office/drawing/2014/main" id="{19B50920-887C-B0FD-C3B3-3636DDB01A0B}"/>
              </a:ext>
            </a:extLst>
          </p:cNvPr>
          <p:cNvSpPr txBox="1"/>
          <p:nvPr/>
        </p:nvSpPr>
        <p:spPr>
          <a:xfrm>
            <a:off x="1024932" y="3595274"/>
            <a:ext cx="9653954" cy="707886"/>
          </a:xfrm>
          <a:prstGeom prst="rect">
            <a:avLst/>
          </a:prstGeom>
          <a:noFill/>
        </p:spPr>
        <p:txBody>
          <a:bodyPr wrap="square" rtlCol="0">
            <a:spAutoFit/>
          </a:bodyPr>
          <a:lstStyle/>
          <a:p>
            <a:r>
              <a:rPr lang="nl-NL" sz="2000" dirty="0">
                <a:latin typeface="Effra "/>
              </a:rPr>
              <a:t>Het inkomen van Kees is het getal waarmee je gaat vergelijken, want dat staat achter het woordje DAN.</a:t>
            </a:r>
          </a:p>
        </p:txBody>
      </p:sp>
      <p:sp>
        <p:nvSpPr>
          <p:cNvPr id="12" name="Tekstvak 11">
            <a:extLst>
              <a:ext uri="{FF2B5EF4-FFF2-40B4-BE49-F238E27FC236}">
                <a16:creationId xmlns:a16="http://schemas.microsoft.com/office/drawing/2014/main" id="{AD0B80FC-349B-FB74-6F17-581CD6019333}"/>
              </a:ext>
            </a:extLst>
          </p:cNvPr>
          <p:cNvSpPr txBox="1"/>
          <p:nvPr/>
        </p:nvSpPr>
        <p:spPr>
          <a:xfrm>
            <a:off x="1024932" y="5097374"/>
            <a:ext cx="6486211" cy="1015663"/>
          </a:xfrm>
          <a:prstGeom prst="rect">
            <a:avLst/>
          </a:prstGeom>
          <a:noFill/>
        </p:spPr>
        <p:txBody>
          <a:bodyPr wrap="square">
            <a:spAutoFit/>
          </a:bodyPr>
          <a:lstStyle/>
          <a:p>
            <a:r>
              <a:rPr lang="nl-NL" sz="2000" dirty="0"/>
              <a:t>2100 - 1800 : 1800 x 100 = 16, 666666667 -&gt;  16,7%</a:t>
            </a:r>
          </a:p>
          <a:p>
            <a:endParaRPr lang="nl-NL" sz="2000" dirty="0"/>
          </a:p>
          <a:p>
            <a:r>
              <a:rPr lang="nl-NL" sz="2000" dirty="0"/>
              <a:t>Mohamed verdient 16,7% meer dan Kees.</a:t>
            </a:r>
          </a:p>
        </p:txBody>
      </p:sp>
    </p:spTree>
    <p:extLst>
      <p:ext uri="{BB962C8B-B14F-4D97-AF65-F5344CB8AC3E}">
        <p14:creationId xmlns:p14="http://schemas.microsoft.com/office/powerpoint/2010/main" val="2804715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8D914-68C2-266E-01E3-F46A7D2B1516}"/>
            </a:ext>
          </a:extLst>
        </p:cNvPr>
        <p:cNvGrpSpPr/>
        <p:nvPr/>
      </p:nvGrpSpPr>
      <p:grpSpPr>
        <a:xfrm>
          <a:off x="0" y="0"/>
          <a:ext cx="0" cy="0"/>
          <a:chOff x="0" y="0"/>
          <a:chExt cx="0" cy="0"/>
        </a:xfrm>
      </p:grpSpPr>
      <p:grpSp>
        <p:nvGrpSpPr>
          <p:cNvPr id="16" name="Groep 15">
            <a:extLst>
              <a:ext uri="{FF2B5EF4-FFF2-40B4-BE49-F238E27FC236}">
                <a16:creationId xmlns:a16="http://schemas.microsoft.com/office/drawing/2014/main" id="{17E98DAB-BF4E-FC43-1484-CA4A4D886216}"/>
              </a:ext>
            </a:extLst>
          </p:cNvPr>
          <p:cNvGrpSpPr/>
          <p:nvPr/>
        </p:nvGrpSpPr>
        <p:grpSpPr>
          <a:xfrm>
            <a:off x="718456" y="745617"/>
            <a:ext cx="11090869" cy="3293035"/>
            <a:chOff x="979713" y="1257245"/>
            <a:chExt cx="11090869" cy="3293035"/>
          </a:xfrm>
        </p:grpSpPr>
        <p:sp>
          <p:nvSpPr>
            <p:cNvPr id="8" name="Tekstvak 7">
              <a:extLst>
                <a:ext uri="{FF2B5EF4-FFF2-40B4-BE49-F238E27FC236}">
                  <a16:creationId xmlns:a16="http://schemas.microsoft.com/office/drawing/2014/main" id="{046203B8-DCDE-A2C8-DA66-6071548595F6}"/>
                </a:ext>
              </a:extLst>
            </p:cNvPr>
            <p:cNvSpPr txBox="1"/>
            <p:nvPr/>
          </p:nvSpPr>
          <p:spPr>
            <a:xfrm>
              <a:off x="979714" y="1495191"/>
              <a:ext cx="4189325" cy="400110"/>
            </a:xfrm>
            <a:prstGeom prst="rect">
              <a:avLst/>
            </a:prstGeom>
            <a:noFill/>
          </p:spPr>
          <p:txBody>
            <a:bodyPr wrap="square" rtlCol="0">
              <a:spAutoFit/>
            </a:bodyPr>
            <a:lstStyle/>
            <a:p>
              <a:r>
                <a:rPr lang="nl-NL" sz="2000" dirty="0">
                  <a:latin typeface="Effra "/>
                </a:rPr>
                <a:t>Staat er een </a:t>
              </a:r>
              <a:r>
                <a:rPr lang="nl-NL" sz="2000" b="1" dirty="0">
                  <a:solidFill>
                    <a:srgbClr val="652EA3"/>
                  </a:solidFill>
                  <a:latin typeface="Effra "/>
                </a:rPr>
                <a:t>% teken </a:t>
              </a:r>
              <a:r>
                <a:rPr lang="nl-NL" sz="2000" dirty="0">
                  <a:latin typeface="Effra "/>
                </a:rPr>
                <a:t>in de opgave?</a:t>
              </a:r>
              <a:endParaRPr lang="nl-NL" sz="2000" dirty="0">
                <a:effectLst/>
                <a:latin typeface="Effra "/>
              </a:endParaRPr>
            </a:p>
          </p:txBody>
        </p:sp>
        <p:sp>
          <p:nvSpPr>
            <p:cNvPr id="9" name="Tekstvak 8">
              <a:extLst>
                <a:ext uri="{FF2B5EF4-FFF2-40B4-BE49-F238E27FC236}">
                  <a16:creationId xmlns:a16="http://schemas.microsoft.com/office/drawing/2014/main" id="{8953A5D2-59F0-06BA-209B-4519EEF5B7ED}"/>
                </a:ext>
              </a:extLst>
            </p:cNvPr>
            <p:cNvSpPr txBox="1"/>
            <p:nvPr/>
          </p:nvSpPr>
          <p:spPr>
            <a:xfrm>
              <a:off x="7881257" y="1495191"/>
              <a:ext cx="4189325" cy="400110"/>
            </a:xfrm>
            <a:prstGeom prst="rect">
              <a:avLst/>
            </a:prstGeom>
            <a:noFill/>
          </p:spPr>
          <p:txBody>
            <a:bodyPr wrap="square" rtlCol="0">
              <a:spAutoFit/>
            </a:bodyPr>
            <a:lstStyle/>
            <a:p>
              <a:r>
                <a:rPr lang="nl-NL" sz="2000" b="1" dirty="0">
                  <a:solidFill>
                    <a:srgbClr val="652EA3"/>
                  </a:solidFill>
                  <a:latin typeface="Effra "/>
                </a:rPr>
                <a:t>aantal % : 100 x aantal </a:t>
              </a:r>
              <a:endParaRPr lang="nl-NL" sz="2000" b="1" dirty="0">
                <a:solidFill>
                  <a:srgbClr val="652EA3"/>
                </a:solidFill>
                <a:effectLst/>
                <a:latin typeface="Effra "/>
              </a:endParaRPr>
            </a:p>
          </p:txBody>
        </p:sp>
        <p:pic>
          <p:nvPicPr>
            <p:cNvPr id="11" name="Graphic 10" descr="Pijl-rechts met effen opvulling">
              <a:extLst>
                <a:ext uri="{FF2B5EF4-FFF2-40B4-BE49-F238E27FC236}">
                  <a16:creationId xmlns:a16="http://schemas.microsoft.com/office/drawing/2014/main" id="{C79C3BDB-C238-4B70-7A5F-5FF040E90D1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193971" y="1257245"/>
              <a:ext cx="1545772" cy="914400"/>
            </a:xfrm>
            <a:prstGeom prst="rect">
              <a:avLst/>
            </a:prstGeom>
          </p:spPr>
        </p:pic>
        <p:pic>
          <p:nvPicPr>
            <p:cNvPr id="12" name="Graphic 11" descr="Pijl-rechts met effen opvulling">
              <a:extLst>
                <a:ext uri="{FF2B5EF4-FFF2-40B4-BE49-F238E27FC236}">
                  <a16:creationId xmlns:a16="http://schemas.microsoft.com/office/drawing/2014/main" id="{9787F9AF-5566-BB27-BB6B-FB901DA8887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230733" y="2081689"/>
              <a:ext cx="772886" cy="914400"/>
            </a:xfrm>
            <a:prstGeom prst="rect">
              <a:avLst/>
            </a:prstGeom>
          </p:spPr>
        </p:pic>
        <p:sp>
          <p:nvSpPr>
            <p:cNvPr id="13" name="Tekstvak 12">
              <a:extLst>
                <a:ext uri="{FF2B5EF4-FFF2-40B4-BE49-F238E27FC236}">
                  <a16:creationId xmlns:a16="http://schemas.microsoft.com/office/drawing/2014/main" id="{0C1B610E-E885-EF71-24D7-895B56B02ABB}"/>
                </a:ext>
              </a:extLst>
            </p:cNvPr>
            <p:cNvSpPr txBox="1"/>
            <p:nvPr/>
          </p:nvSpPr>
          <p:spPr>
            <a:xfrm>
              <a:off x="6579574" y="1257245"/>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sp>
          <p:nvSpPr>
            <p:cNvPr id="14" name="Tekstvak 13">
              <a:extLst>
                <a:ext uri="{FF2B5EF4-FFF2-40B4-BE49-F238E27FC236}">
                  <a16:creationId xmlns:a16="http://schemas.microsoft.com/office/drawing/2014/main" id="{491C58EB-E928-B9E8-299E-02AC25CF7150}"/>
                </a:ext>
              </a:extLst>
            </p:cNvPr>
            <p:cNvSpPr txBox="1"/>
            <p:nvPr/>
          </p:nvSpPr>
          <p:spPr>
            <a:xfrm>
              <a:off x="1632857" y="2239532"/>
              <a:ext cx="751115" cy="400110"/>
            </a:xfrm>
            <a:prstGeom prst="rect">
              <a:avLst/>
            </a:prstGeom>
            <a:noFill/>
          </p:spPr>
          <p:txBody>
            <a:bodyPr wrap="square" rtlCol="0">
              <a:spAutoFit/>
            </a:bodyPr>
            <a:lstStyle/>
            <a:p>
              <a:r>
                <a:rPr lang="nl-NL" sz="2000" dirty="0">
                  <a:effectLst/>
                  <a:latin typeface="Effra "/>
                </a:rPr>
                <a:t>NEE</a:t>
              </a:r>
            </a:p>
          </p:txBody>
        </p:sp>
        <p:sp>
          <p:nvSpPr>
            <p:cNvPr id="3" name="Tekstvak 2">
              <a:extLst>
                <a:ext uri="{FF2B5EF4-FFF2-40B4-BE49-F238E27FC236}">
                  <a16:creationId xmlns:a16="http://schemas.microsoft.com/office/drawing/2014/main" id="{E60F31D5-1D02-E710-4440-16DC770B4DEE}"/>
                </a:ext>
              </a:extLst>
            </p:cNvPr>
            <p:cNvSpPr txBox="1"/>
            <p:nvPr/>
          </p:nvSpPr>
          <p:spPr>
            <a:xfrm>
              <a:off x="979713" y="3069508"/>
              <a:ext cx="4189325" cy="707886"/>
            </a:xfrm>
            <a:prstGeom prst="rect">
              <a:avLst/>
            </a:prstGeom>
            <a:noFill/>
          </p:spPr>
          <p:txBody>
            <a:bodyPr wrap="square" rtlCol="0">
              <a:spAutoFit/>
            </a:bodyPr>
            <a:lstStyle/>
            <a:p>
              <a:r>
                <a:rPr lang="nl-NL" sz="2000" dirty="0">
                  <a:latin typeface="Effra "/>
                </a:rPr>
                <a:t>Word er gevraagd hoeveel procent iets </a:t>
              </a:r>
              <a:r>
                <a:rPr lang="nl-NL" sz="2000" b="1" dirty="0">
                  <a:solidFill>
                    <a:srgbClr val="652EA3"/>
                  </a:solidFill>
                  <a:latin typeface="Effra "/>
                </a:rPr>
                <a:t>van het totaal </a:t>
              </a:r>
              <a:r>
                <a:rPr lang="nl-NL" sz="2000" dirty="0">
                  <a:latin typeface="Effra "/>
                </a:rPr>
                <a:t>is?</a:t>
              </a:r>
              <a:endParaRPr lang="nl-NL" sz="2000" dirty="0">
                <a:effectLst/>
                <a:latin typeface="Effra "/>
              </a:endParaRPr>
            </a:p>
          </p:txBody>
        </p:sp>
        <p:sp>
          <p:nvSpPr>
            <p:cNvPr id="4" name="Tekstvak 3">
              <a:extLst>
                <a:ext uri="{FF2B5EF4-FFF2-40B4-BE49-F238E27FC236}">
                  <a16:creationId xmlns:a16="http://schemas.microsoft.com/office/drawing/2014/main" id="{27A9E298-8EFF-3590-99C4-438796B976A1}"/>
                </a:ext>
              </a:extLst>
            </p:cNvPr>
            <p:cNvSpPr txBox="1"/>
            <p:nvPr/>
          </p:nvSpPr>
          <p:spPr>
            <a:xfrm>
              <a:off x="7881256" y="3120139"/>
              <a:ext cx="4189325" cy="400110"/>
            </a:xfrm>
            <a:prstGeom prst="rect">
              <a:avLst/>
            </a:prstGeom>
            <a:noFill/>
          </p:spPr>
          <p:txBody>
            <a:bodyPr wrap="square" rtlCol="0">
              <a:spAutoFit/>
            </a:bodyPr>
            <a:lstStyle/>
            <a:p>
              <a:r>
                <a:rPr lang="nl-NL" sz="2000" b="1" dirty="0">
                  <a:solidFill>
                    <a:srgbClr val="652EA3"/>
                  </a:solidFill>
                  <a:latin typeface="Effra "/>
                </a:rPr>
                <a:t>deel : geheel x 100</a:t>
              </a:r>
              <a:endParaRPr lang="nl-NL" sz="2000" b="1" dirty="0">
                <a:solidFill>
                  <a:srgbClr val="652EA3"/>
                </a:solidFill>
                <a:effectLst/>
                <a:latin typeface="Effra "/>
              </a:endParaRPr>
            </a:p>
          </p:txBody>
        </p:sp>
        <p:pic>
          <p:nvPicPr>
            <p:cNvPr id="5" name="Graphic 4" descr="Pijl-rechts met effen opvulling">
              <a:extLst>
                <a:ext uri="{FF2B5EF4-FFF2-40B4-BE49-F238E27FC236}">
                  <a16:creationId xmlns:a16="http://schemas.microsoft.com/office/drawing/2014/main" id="{A624B9BF-B22B-0AFA-2C27-C2EAFFA78B5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193971" y="2852160"/>
              <a:ext cx="1545772" cy="914400"/>
            </a:xfrm>
            <a:prstGeom prst="rect">
              <a:avLst/>
            </a:prstGeom>
          </p:spPr>
        </p:pic>
        <p:sp>
          <p:nvSpPr>
            <p:cNvPr id="7" name="Tekstvak 6">
              <a:extLst>
                <a:ext uri="{FF2B5EF4-FFF2-40B4-BE49-F238E27FC236}">
                  <a16:creationId xmlns:a16="http://schemas.microsoft.com/office/drawing/2014/main" id="{83670ED5-B27B-F560-4CBF-33CA2E0BEAE8}"/>
                </a:ext>
              </a:extLst>
            </p:cNvPr>
            <p:cNvSpPr txBox="1"/>
            <p:nvPr/>
          </p:nvSpPr>
          <p:spPr>
            <a:xfrm>
              <a:off x="6579575" y="2876696"/>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pic>
          <p:nvPicPr>
            <p:cNvPr id="10" name="Graphic 9" descr="Pijl-rechts met effen opvulling">
              <a:extLst>
                <a:ext uri="{FF2B5EF4-FFF2-40B4-BE49-F238E27FC236}">
                  <a16:creationId xmlns:a16="http://schemas.microsoft.com/office/drawing/2014/main" id="{58DA79FA-E19D-D74B-F42C-BA618D2047C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230733" y="3706637"/>
              <a:ext cx="772886" cy="914400"/>
            </a:xfrm>
            <a:prstGeom prst="rect">
              <a:avLst/>
            </a:prstGeom>
          </p:spPr>
        </p:pic>
        <p:sp>
          <p:nvSpPr>
            <p:cNvPr id="15" name="Tekstvak 14">
              <a:extLst>
                <a:ext uri="{FF2B5EF4-FFF2-40B4-BE49-F238E27FC236}">
                  <a16:creationId xmlns:a16="http://schemas.microsoft.com/office/drawing/2014/main" id="{53523FBB-EF82-D37A-C769-69B935A056D5}"/>
                </a:ext>
              </a:extLst>
            </p:cNvPr>
            <p:cNvSpPr txBox="1"/>
            <p:nvPr/>
          </p:nvSpPr>
          <p:spPr>
            <a:xfrm>
              <a:off x="1632856" y="3950116"/>
              <a:ext cx="751115" cy="400110"/>
            </a:xfrm>
            <a:prstGeom prst="rect">
              <a:avLst/>
            </a:prstGeom>
            <a:noFill/>
          </p:spPr>
          <p:txBody>
            <a:bodyPr wrap="square" rtlCol="0">
              <a:spAutoFit/>
            </a:bodyPr>
            <a:lstStyle/>
            <a:p>
              <a:r>
                <a:rPr lang="nl-NL" sz="2000" dirty="0">
                  <a:effectLst/>
                  <a:latin typeface="Effra "/>
                </a:rPr>
                <a:t>NEE</a:t>
              </a:r>
            </a:p>
          </p:txBody>
        </p:sp>
      </p:grpSp>
      <p:sp>
        <p:nvSpPr>
          <p:cNvPr id="2" name="Tekstvak 1">
            <a:extLst>
              <a:ext uri="{FF2B5EF4-FFF2-40B4-BE49-F238E27FC236}">
                <a16:creationId xmlns:a16="http://schemas.microsoft.com/office/drawing/2014/main" id="{BB1CF174-E9FC-F258-EE78-BDA85161DF15}"/>
              </a:ext>
            </a:extLst>
          </p:cNvPr>
          <p:cNvSpPr txBox="1"/>
          <p:nvPr/>
        </p:nvSpPr>
        <p:spPr>
          <a:xfrm>
            <a:off x="718456" y="4165208"/>
            <a:ext cx="4189325" cy="400110"/>
          </a:xfrm>
          <a:prstGeom prst="rect">
            <a:avLst/>
          </a:prstGeom>
          <a:noFill/>
        </p:spPr>
        <p:txBody>
          <a:bodyPr wrap="square" rtlCol="0">
            <a:spAutoFit/>
          </a:bodyPr>
          <a:lstStyle/>
          <a:p>
            <a:r>
              <a:rPr lang="nl-NL" sz="2000" dirty="0">
                <a:latin typeface="Effra "/>
              </a:rPr>
              <a:t>Is er iets </a:t>
            </a:r>
            <a:r>
              <a:rPr lang="nl-NL" sz="2000" b="1" dirty="0">
                <a:solidFill>
                  <a:srgbClr val="652EA3"/>
                </a:solidFill>
                <a:latin typeface="Effra "/>
              </a:rPr>
              <a:t>veranderd</a:t>
            </a:r>
            <a:r>
              <a:rPr lang="nl-NL" sz="2000" dirty="0">
                <a:latin typeface="Effra "/>
              </a:rPr>
              <a:t>?</a:t>
            </a:r>
            <a:endParaRPr lang="nl-NL" sz="2000" dirty="0">
              <a:effectLst/>
              <a:latin typeface="Effra "/>
            </a:endParaRPr>
          </a:p>
        </p:txBody>
      </p:sp>
      <p:sp>
        <p:nvSpPr>
          <p:cNvPr id="6" name="Tekstvak 5">
            <a:extLst>
              <a:ext uri="{FF2B5EF4-FFF2-40B4-BE49-F238E27FC236}">
                <a16:creationId xmlns:a16="http://schemas.microsoft.com/office/drawing/2014/main" id="{A2B6B225-46B9-8B41-170C-3DF8459BC096}"/>
              </a:ext>
            </a:extLst>
          </p:cNvPr>
          <p:cNvSpPr txBox="1"/>
          <p:nvPr/>
        </p:nvSpPr>
        <p:spPr>
          <a:xfrm>
            <a:off x="7619999" y="4165208"/>
            <a:ext cx="4189325" cy="400110"/>
          </a:xfrm>
          <a:prstGeom prst="rect">
            <a:avLst/>
          </a:prstGeom>
          <a:noFill/>
        </p:spPr>
        <p:txBody>
          <a:bodyPr wrap="square" rtlCol="0">
            <a:spAutoFit/>
          </a:bodyPr>
          <a:lstStyle/>
          <a:p>
            <a:r>
              <a:rPr lang="nl-NL" sz="2000" b="1" dirty="0">
                <a:solidFill>
                  <a:srgbClr val="652EA3"/>
                </a:solidFill>
                <a:latin typeface="Effra "/>
              </a:rPr>
              <a:t>(nieuw – oud) : oud x 100</a:t>
            </a:r>
          </a:p>
        </p:txBody>
      </p:sp>
      <p:pic>
        <p:nvPicPr>
          <p:cNvPr id="17" name="Graphic 16" descr="Pijl-rechts met effen opvulling">
            <a:extLst>
              <a:ext uri="{FF2B5EF4-FFF2-40B4-BE49-F238E27FC236}">
                <a16:creationId xmlns:a16="http://schemas.microsoft.com/office/drawing/2014/main" id="{0EA5E3FB-EC2D-3A02-440C-C4A8352FE2E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32714" y="3935447"/>
            <a:ext cx="1545772" cy="914400"/>
          </a:xfrm>
          <a:prstGeom prst="rect">
            <a:avLst/>
          </a:prstGeom>
        </p:spPr>
      </p:pic>
      <p:sp>
        <p:nvSpPr>
          <p:cNvPr id="18" name="Tekstvak 17">
            <a:extLst>
              <a:ext uri="{FF2B5EF4-FFF2-40B4-BE49-F238E27FC236}">
                <a16:creationId xmlns:a16="http://schemas.microsoft.com/office/drawing/2014/main" id="{E081F273-475B-A242-8009-A3BAA6269791}"/>
              </a:ext>
            </a:extLst>
          </p:cNvPr>
          <p:cNvSpPr txBox="1"/>
          <p:nvPr/>
        </p:nvSpPr>
        <p:spPr>
          <a:xfrm>
            <a:off x="6318319" y="3954698"/>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pic>
        <p:nvPicPr>
          <p:cNvPr id="19" name="Graphic 18" descr="Pijl-rechts met effen opvulling">
            <a:extLst>
              <a:ext uri="{FF2B5EF4-FFF2-40B4-BE49-F238E27FC236}">
                <a16:creationId xmlns:a16="http://schemas.microsoft.com/office/drawing/2014/main" id="{4BDC8159-4D82-FAFA-9403-A1BCF620C9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1969476" y="4480895"/>
            <a:ext cx="772886" cy="914400"/>
          </a:xfrm>
          <a:prstGeom prst="rect">
            <a:avLst/>
          </a:prstGeom>
        </p:spPr>
      </p:pic>
      <p:sp>
        <p:nvSpPr>
          <p:cNvPr id="20" name="Tekstvak 19">
            <a:extLst>
              <a:ext uri="{FF2B5EF4-FFF2-40B4-BE49-F238E27FC236}">
                <a16:creationId xmlns:a16="http://schemas.microsoft.com/office/drawing/2014/main" id="{3205F061-97CF-3FC5-FE9A-9D7C733A7149}"/>
              </a:ext>
            </a:extLst>
          </p:cNvPr>
          <p:cNvSpPr txBox="1"/>
          <p:nvPr/>
        </p:nvSpPr>
        <p:spPr>
          <a:xfrm>
            <a:off x="1371598" y="4690659"/>
            <a:ext cx="751115" cy="400110"/>
          </a:xfrm>
          <a:prstGeom prst="rect">
            <a:avLst/>
          </a:prstGeom>
          <a:noFill/>
        </p:spPr>
        <p:txBody>
          <a:bodyPr wrap="square" rtlCol="0">
            <a:spAutoFit/>
          </a:bodyPr>
          <a:lstStyle/>
          <a:p>
            <a:r>
              <a:rPr lang="nl-NL" sz="2000" dirty="0">
                <a:effectLst/>
                <a:latin typeface="Effra "/>
              </a:rPr>
              <a:t>NEE</a:t>
            </a:r>
          </a:p>
        </p:txBody>
      </p:sp>
      <p:sp>
        <p:nvSpPr>
          <p:cNvPr id="21" name="Tekstvak 20">
            <a:extLst>
              <a:ext uri="{FF2B5EF4-FFF2-40B4-BE49-F238E27FC236}">
                <a16:creationId xmlns:a16="http://schemas.microsoft.com/office/drawing/2014/main" id="{A5627617-3782-0734-59DB-DC02526C9E4F}"/>
              </a:ext>
            </a:extLst>
          </p:cNvPr>
          <p:cNvSpPr txBox="1"/>
          <p:nvPr/>
        </p:nvSpPr>
        <p:spPr>
          <a:xfrm>
            <a:off x="718456" y="5464760"/>
            <a:ext cx="5377544" cy="400110"/>
          </a:xfrm>
          <a:prstGeom prst="rect">
            <a:avLst/>
          </a:prstGeom>
          <a:noFill/>
        </p:spPr>
        <p:txBody>
          <a:bodyPr wrap="square" rtlCol="0">
            <a:spAutoFit/>
          </a:bodyPr>
          <a:lstStyle/>
          <a:p>
            <a:r>
              <a:rPr lang="nl-NL" sz="2000" dirty="0">
                <a:latin typeface="Effra "/>
              </a:rPr>
              <a:t>Word het </a:t>
            </a:r>
            <a:r>
              <a:rPr lang="nl-NL" sz="2000" b="1" dirty="0">
                <a:solidFill>
                  <a:srgbClr val="652EA3"/>
                </a:solidFill>
                <a:latin typeface="Effra "/>
              </a:rPr>
              <a:t>verschil </a:t>
            </a:r>
            <a:r>
              <a:rPr lang="nl-NL" sz="2000" dirty="0">
                <a:latin typeface="Effra "/>
              </a:rPr>
              <a:t>tussen 2 getallen gevraagd?</a:t>
            </a:r>
          </a:p>
        </p:txBody>
      </p:sp>
      <p:sp>
        <p:nvSpPr>
          <p:cNvPr id="22" name="Tekstvak 21">
            <a:extLst>
              <a:ext uri="{FF2B5EF4-FFF2-40B4-BE49-F238E27FC236}">
                <a16:creationId xmlns:a16="http://schemas.microsoft.com/office/drawing/2014/main" id="{824884F3-B8A0-12D0-DB99-62B02F238F88}"/>
              </a:ext>
            </a:extLst>
          </p:cNvPr>
          <p:cNvSpPr txBox="1"/>
          <p:nvPr/>
        </p:nvSpPr>
        <p:spPr>
          <a:xfrm>
            <a:off x="7619999" y="5464760"/>
            <a:ext cx="4189325" cy="400110"/>
          </a:xfrm>
          <a:prstGeom prst="rect">
            <a:avLst/>
          </a:prstGeom>
          <a:noFill/>
        </p:spPr>
        <p:txBody>
          <a:bodyPr wrap="square" rtlCol="0">
            <a:spAutoFit/>
          </a:bodyPr>
          <a:lstStyle/>
          <a:p>
            <a:r>
              <a:rPr lang="nl-NL" sz="2000" b="1" dirty="0">
                <a:solidFill>
                  <a:srgbClr val="652EA3"/>
                </a:solidFill>
                <a:latin typeface="Effra "/>
              </a:rPr>
              <a:t>verschil : dan/van x 100</a:t>
            </a:r>
          </a:p>
        </p:txBody>
      </p:sp>
      <p:pic>
        <p:nvPicPr>
          <p:cNvPr id="23" name="Graphic 22" descr="Pijl-rechts met effen opvulling">
            <a:extLst>
              <a:ext uri="{FF2B5EF4-FFF2-40B4-BE49-F238E27FC236}">
                <a16:creationId xmlns:a16="http://schemas.microsoft.com/office/drawing/2014/main" id="{CC579108-69DA-493E-04F2-BC1F5200F5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32714" y="5192226"/>
            <a:ext cx="1545772" cy="914400"/>
          </a:xfrm>
          <a:prstGeom prst="rect">
            <a:avLst/>
          </a:prstGeom>
        </p:spPr>
      </p:pic>
      <p:sp>
        <p:nvSpPr>
          <p:cNvPr id="24" name="Tekstvak 23">
            <a:extLst>
              <a:ext uri="{FF2B5EF4-FFF2-40B4-BE49-F238E27FC236}">
                <a16:creationId xmlns:a16="http://schemas.microsoft.com/office/drawing/2014/main" id="{D43DB60B-988A-505E-58CD-2F8A70E2B2D7}"/>
              </a:ext>
            </a:extLst>
          </p:cNvPr>
          <p:cNvSpPr txBox="1"/>
          <p:nvPr/>
        </p:nvSpPr>
        <p:spPr>
          <a:xfrm>
            <a:off x="6318320" y="5201152"/>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spTree>
    <p:extLst>
      <p:ext uri="{BB962C8B-B14F-4D97-AF65-F5344CB8AC3E}">
        <p14:creationId xmlns:p14="http://schemas.microsoft.com/office/powerpoint/2010/main" val="583082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99669-4C01-9CD0-83C6-75A986059601}"/>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C9328DDE-3923-BF24-A5BC-53DB1BF060BD}"/>
              </a:ext>
            </a:extLst>
          </p:cNvPr>
          <p:cNvSpPr txBox="1"/>
          <p:nvPr/>
        </p:nvSpPr>
        <p:spPr>
          <a:xfrm>
            <a:off x="719448" y="1769183"/>
            <a:ext cx="10515598" cy="3742762"/>
          </a:xfrm>
          <a:prstGeom prst="rect">
            <a:avLst/>
          </a:prstGeom>
        </p:spPr>
        <p:txBody>
          <a:bodyPr vert="horz" lIns="91440" tIns="45720" rIns="91440" bIns="45720" rtlCol="0">
            <a:normAutofit/>
          </a:bodyPr>
          <a:lstStyle/>
          <a:p>
            <a:endParaRPr lang="nl-NL" sz="3200"/>
          </a:p>
          <a:p>
            <a:endParaRPr lang="nl-NL" sz="3200"/>
          </a:p>
        </p:txBody>
      </p:sp>
      <p:pic>
        <p:nvPicPr>
          <p:cNvPr id="4" name="Afbeelding 3" descr="Afbeelding met tekst, schermopname, Lettertype&#10;&#10;Door AI gegenereerde inhoud is mogelijk onjuist.">
            <a:extLst>
              <a:ext uri="{FF2B5EF4-FFF2-40B4-BE49-F238E27FC236}">
                <a16:creationId xmlns:a16="http://schemas.microsoft.com/office/drawing/2014/main" id="{74A70C8D-E17F-7A62-6741-9678288B3A6C}"/>
              </a:ext>
            </a:extLst>
          </p:cNvPr>
          <p:cNvPicPr>
            <a:picLocks noChangeAspect="1"/>
          </p:cNvPicPr>
          <p:nvPr/>
        </p:nvPicPr>
        <p:blipFill>
          <a:blip r:embed="rId3"/>
          <a:stretch>
            <a:fillRect/>
          </a:stretch>
        </p:blipFill>
        <p:spPr>
          <a:xfrm>
            <a:off x="956954" y="683362"/>
            <a:ext cx="8187046" cy="3934771"/>
          </a:xfrm>
          <a:prstGeom prst="rect">
            <a:avLst/>
          </a:prstGeom>
        </p:spPr>
      </p:pic>
      <p:sp>
        <p:nvSpPr>
          <p:cNvPr id="5" name="Tekstvak 4">
            <a:extLst>
              <a:ext uri="{FF2B5EF4-FFF2-40B4-BE49-F238E27FC236}">
                <a16:creationId xmlns:a16="http://schemas.microsoft.com/office/drawing/2014/main" id="{AC9D594C-6704-7C5C-5B2D-06219D8A0830}"/>
              </a:ext>
            </a:extLst>
          </p:cNvPr>
          <p:cNvSpPr txBox="1"/>
          <p:nvPr/>
        </p:nvSpPr>
        <p:spPr>
          <a:xfrm>
            <a:off x="1045028" y="4864984"/>
            <a:ext cx="4189325" cy="400110"/>
          </a:xfrm>
          <a:prstGeom prst="rect">
            <a:avLst/>
          </a:prstGeom>
          <a:noFill/>
        </p:spPr>
        <p:txBody>
          <a:bodyPr wrap="square" rtlCol="0">
            <a:spAutoFit/>
          </a:bodyPr>
          <a:lstStyle/>
          <a:p>
            <a:r>
              <a:rPr lang="nl-NL" sz="2000" b="1" dirty="0">
                <a:solidFill>
                  <a:srgbClr val="652EA3"/>
                </a:solidFill>
                <a:latin typeface="Effra "/>
              </a:rPr>
              <a:t>(nieuw – oud) : oud x 100</a:t>
            </a:r>
          </a:p>
        </p:txBody>
      </p:sp>
      <p:sp>
        <p:nvSpPr>
          <p:cNvPr id="6" name="Tekstvak 5">
            <a:extLst>
              <a:ext uri="{FF2B5EF4-FFF2-40B4-BE49-F238E27FC236}">
                <a16:creationId xmlns:a16="http://schemas.microsoft.com/office/drawing/2014/main" id="{675A79F2-1C16-5AF8-DC8A-4ACA841BF522}"/>
              </a:ext>
            </a:extLst>
          </p:cNvPr>
          <p:cNvSpPr txBox="1"/>
          <p:nvPr/>
        </p:nvSpPr>
        <p:spPr>
          <a:xfrm>
            <a:off x="1045028" y="5358686"/>
            <a:ext cx="4189325" cy="400110"/>
          </a:xfrm>
          <a:prstGeom prst="rect">
            <a:avLst/>
          </a:prstGeom>
          <a:noFill/>
        </p:spPr>
        <p:txBody>
          <a:bodyPr wrap="square" rtlCol="0">
            <a:spAutoFit/>
          </a:bodyPr>
          <a:lstStyle/>
          <a:p>
            <a:r>
              <a:rPr lang="nl-NL" sz="2000" dirty="0">
                <a:latin typeface="Effra "/>
              </a:rPr>
              <a:t>(220 – 175) : 175 x 100 = 25,7%</a:t>
            </a:r>
          </a:p>
        </p:txBody>
      </p:sp>
      <p:sp>
        <p:nvSpPr>
          <p:cNvPr id="7" name="Ovaal 6">
            <a:extLst>
              <a:ext uri="{FF2B5EF4-FFF2-40B4-BE49-F238E27FC236}">
                <a16:creationId xmlns:a16="http://schemas.microsoft.com/office/drawing/2014/main" id="{E5C1BD07-71BB-951A-0DC6-893DB9D8EAD8}"/>
              </a:ext>
            </a:extLst>
          </p:cNvPr>
          <p:cNvSpPr/>
          <p:nvPr/>
        </p:nvSpPr>
        <p:spPr>
          <a:xfrm>
            <a:off x="956954" y="3135088"/>
            <a:ext cx="402771" cy="3810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025069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1FABA-59EB-37B9-FB05-C4F55F24F4C2}"/>
            </a:ext>
          </a:extLst>
        </p:cNvPr>
        <p:cNvGrpSpPr/>
        <p:nvPr/>
      </p:nvGrpSpPr>
      <p:grpSpPr>
        <a:xfrm>
          <a:off x="0" y="0"/>
          <a:ext cx="0" cy="0"/>
          <a:chOff x="0" y="0"/>
          <a:chExt cx="0" cy="0"/>
        </a:xfrm>
      </p:grpSpPr>
      <p:pic>
        <p:nvPicPr>
          <p:cNvPr id="15" name="Afbeelding 14" descr="Afbeelding met tekst, schermopname, Lettertype&#10;&#10;Door AI gegenereerde inhoud is mogelijk onjuist.">
            <a:extLst>
              <a:ext uri="{FF2B5EF4-FFF2-40B4-BE49-F238E27FC236}">
                <a16:creationId xmlns:a16="http://schemas.microsoft.com/office/drawing/2014/main" id="{B323A2CD-2E4B-ACDB-8BD1-0D00C7BE20D7}"/>
              </a:ext>
            </a:extLst>
          </p:cNvPr>
          <p:cNvPicPr>
            <a:picLocks noChangeAspect="1"/>
          </p:cNvPicPr>
          <p:nvPr/>
        </p:nvPicPr>
        <p:blipFill>
          <a:blip r:embed="rId2"/>
          <a:stretch>
            <a:fillRect/>
          </a:stretch>
        </p:blipFill>
        <p:spPr>
          <a:xfrm>
            <a:off x="970503" y="1471846"/>
            <a:ext cx="7705411" cy="2523211"/>
          </a:xfrm>
          <a:prstGeom prst="rect">
            <a:avLst/>
          </a:prstGeom>
        </p:spPr>
      </p:pic>
      <p:sp>
        <p:nvSpPr>
          <p:cNvPr id="18" name="Tekstvak 17">
            <a:extLst>
              <a:ext uri="{FF2B5EF4-FFF2-40B4-BE49-F238E27FC236}">
                <a16:creationId xmlns:a16="http://schemas.microsoft.com/office/drawing/2014/main" id="{49CAAB1C-F395-17E2-2E1A-5F0CD8D7AB2D}"/>
              </a:ext>
            </a:extLst>
          </p:cNvPr>
          <p:cNvSpPr txBox="1"/>
          <p:nvPr/>
        </p:nvSpPr>
        <p:spPr>
          <a:xfrm>
            <a:off x="970503" y="3703862"/>
            <a:ext cx="5737576" cy="4593273"/>
          </a:xfrm>
          <a:prstGeom prst="rect">
            <a:avLst/>
          </a:prstGeom>
        </p:spPr>
        <p:txBody>
          <a:bodyPr vert="horz" lIns="91440" tIns="45720" rIns="91440" bIns="45720" rtlCol="0" anchor="t">
            <a:noAutofit/>
          </a:bodyPr>
          <a:lstStyle/>
          <a:p>
            <a:pPr marL="0" indent="0">
              <a:buNone/>
            </a:pPr>
            <a:endParaRPr lang="nl-NL" sz="2000" b="1" dirty="0">
              <a:latin typeface="Effra" panose="02000506080000020004" pitchFamily="2" charset="0"/>
            </a:endParaRPr>
          </a:p>
          <a:p>
            <a:pPr marL="0" indent="0">
              <a:buNone/>
            </a:pPr>
            <a:r>
              <a:rPr lang="nl-NL" sz="2000" b="1" dirty="0">
                <a:latin typeface="Effra"/>
              </a:rPr>
              <a:t>Inkoopprijs</a:t>
            </a:r>
            <a:endParaRPr lang="nl-NL" sz="2000" dirty="0">
              <a:latin typeface="Effra"/>
            </a:endParaRPr>
          </a:p>
          <a:p>
            <a:pPr marL="0" indent="0">
              <a:buNone/>
            </a:pPr>
            <a:r>
              <a:rPr lang="nl-NL" sz="2000" b="1" dirty="0">
                <a:latin typeface="Effra"/>
              </a:rPr>
              <a:t>(bruto)Winstmarge</a:t>
            </a:r>
            <a:endParaRPr lang="nl-NL" sz="2000" dirty="0">
              <a:latin typeface="Effra"/>
            </a:endParaRPr>
          </a:p>
          <a:p>
            <a:pPr marL="0" indent="0">
              <a:buNone/>
            </a:pPr>
            <a:r>
              <a:rPr lang="nl-NL" sz="2000" dirty="0">
                <a:latin typeface="Effra"/>
              </a:rPr>
              <a:t>_________________ +</a:t>
            </a:r>
          </a:p>
          <a:p>
            <a:pPr marL="0" indent="0">
              <a:buNone/>
            </a:pPr>
            <a:r>
              <a:rPr lang="nl-NL" sz="2000" b="1" dirty="0">
                <a:latin typeface="Effra"/>
              </a:rPr>
              <a:t>Verkoopprijs</a:t>
            </a:r>
            <a:r>
              <a:rPr lang="nl-NL" sz="2000" dirty="0">
                <a:latin typeface="Effra"/>
              </a:rPr>
              <a:t> (exclusief btw). </a:t>
            </a:r>
          </a:p>
          <a:p>
            <a:pPr marL="0" indent="0">
              <a:buNone/>
            </a:pPr>
            <a:r>
              <a:rPr lang="nl-NL" sz="2000" b="1" dirty="0">
                <a:latin typeface="Effra"/>
              </a:rPr>
              <a:t>BTW</a:t>
            </a:r>
            <a:r>
              <a:rPr lang="nl-NL" sz="2000" dirty="0">
                <a:latin typeface="Effra"/>
              </a:rPr>
              <a:t> (belasting op toegevoegde waarde) </a:t>
            </a:r>
          </a:p>
          <a:p>
            <a:pPr marL="0" indent="0">
              <a:buNone/>
            </a:pPr>
            <a:r>
              <a:rPr lang="nl-NL" sz="2000" dirty="0">
                <a:latin typeface="Effra"/>
              </a:rPr>
              <a:t>_________________ +</a:t>
            </a:r>
          </a:p>
          <a:p>
            <a:pPr marL="0" indent="0">
              <a:buNone/>
            </a:pPr>
            <a:r>
              <a:rPr lang="nl-NL" sz="2000" b="1" dirty="0">
                <a:latin typeface="Effra"/>
              </a:rPr>
              <a:t>Verkoopprijs inclusief btw </a:t>
            </a:r>
            <a:r>
              <a:rPr lang="nl-NL" sz="2000" dirty="0">
                <a:latin typeface="Effra"/>
              </a:rPr>
              <a:t>(</a:t>
            </a:r>
            <a:r>
              <a:rPr lang="nl-NL" sz="2000" b="1" dirty="0">
                <a:latin typeface="Effra"/>
              </a:rPr>
              <a:t>consumentenprijs</a:t>
            </a:r>
            <a:r>
              <a:rPr lang="nl-NL" sz="2000" dirty="0">
                <a:latin typeface="Effra"/>
              </a:rPr>
              <a:t>) </a:t>
            </a:r>
          </a:p>
          <a:p>
            <a:pPr marL="0" indent="0">
              <a:buNone/>
            </a:pPr>
            <a:endParaRPr lang="nl-NL" sz="2000" dirty="0">
              <a:latin typeface="Effra" panose="02000506080000020004" pitchFamily="2" charset="0"/>
            </a:endParaRPr>
          </a:p>
        </p:txBody>
      </p:sp>
      <p:sp>
        <p:nvSpPr>
          <p:cNvPr id="19" name="Tekstvak 18">
            <a:extLst>
              <a:ext uri="{FF2B5EF4-FFF2-40B4-BE49-F238E27FC236}">
                <a16:creationId xmlns:a16="http://schemas.microsoft.com/office/drawing/2014/main" id="{CEAB151C-77EB-A719-0691-409BB091D6FB}"/>
              </a:ext>
            </a:extLst>
          </p:cNvPr>
          <p:cNvSpPr txBox="1"/>
          <p:nvPr/>
        </p:nvSpPr>
        <p:spPr>
          <a:xfrm>
            <a:off x="6561145" y="3995057"/>
            <a:ext cx="4836198" cy="2571499"/>
          </a:xfrm>
          <a:prstGeom prst="rect">
            <a:avLst/>
          </a:prstGeom>
        </p:spPr>
        <p:txBody>
          <a:bodyPr vert="horz" lIns="91440" tIns="45720" rIns="91440" bIns="45720" rtlCol="0" anchor="t">
            <a:noAutofit/>
          </a:bodyPr>
          <a:lstStyle/>
          <a:p>
            <a:r>
              <a:rPr lang="nl-NL" sz="2000" b="1" dirty="0">
                <a:latin typeface="Effra"/>
              </a:rPr>
              <a:t>€ 510     </a:t>
            </a:r>
            <a:endParaRPr lang="nl-NL" sz="2000" dirty="0">
              <a:latin typeface="Effra" panose="02000506080000020004" pitchFamily="2" charset="0"/>
            </a:endParaRPr>
          </a:p>
          <a:p>
            <a:r>
              <a:rPr lang="nl-NL" sz="2000" b="1" dirty="0">
                <a:latin typeface="Effra"/>
              </a:rPr>
              <a:t>€ 306  (60:100 x 510)</a:t>
            </a:r>
          </a:p>
          <a:p>
            <a:r>
              <a:rPr lang="nl-NL" sz="2000" dirty="0">
                <a:latin typeface="Effra"/>
              </a:rPr>
              <a:t>________________ +</a:t>
            </a:r>
            <a:endParaRPr lang="nl-NL" sz="2000" dirty="0">
              <a:latin typeface="Effra" panose="02000506080000020004" pitchFamily="2" charset="0"/>
            </a:endParaRPr>
          </a:p>
          <a:p>
            <a:r>
              <a:rPr lang="nl-NL" sz="2000" b="1" dirty="0">
                <a:latin typeface="Effra"/>
              </a:rPr>
              <a:t>€ 816</a:t>
            </a:r>
          </a:p>
          <a:p>
            <a:r>
              <a:rPr lang="nl-NL" sz="2000" b="1" dirty="0">
                <a:latin typeface="Effra"/>
              </a:rPr>
              <a:t>€ 171,36  (21:100 x 816)</a:t>
            </a:r>
          </a:p>
          <a:p>
            <a:pPr marL="0" indent="0">
              <a:buNone/>
            </a:pPr>
            <a:r>
              <a:rPr lang="nl-NL" sz="2000" dirty="0">
                <a:latin typeface="Effra"/>
              </a:rPr>
              <a:t>_________________ -</a:t>
            </a:r>
          </a:p>
          <a:p>
            <a:r>
              <a:rPr lang="nl-NL" sz="2000" b="1" dirty="0">
                <a:latin typeface="Effra"/>
              </a:rPr>
              <a:t>€ 987,36</a:t>
            </a:r>
          </a:p>
          <a:p>
            <a:pPr marL="0" indent="0">
              <a:buNone/>
            </a:pPr>
            <a:endParaRPr lang="nl-NL" sz="2000" dirty="0">
              <a:latin typeface="Effra" panose="02000506080000020004" pitchFamily="2" charset="0"/>
            </a:endParaRPr>
          </a:p>
        </p:txBody>
      </p:sp>
      <p:sp>
        <p:nvSpPr>
          <p:cNvPr id="20" name="Tekstvak 19">
            <a:extLst>
              <a:ext uri="{FF2B5EF4-FFF2-40B4-BE49-F238E27FC236}">
                <a16:creationId xmlns:a16="http://schemas.microsoft.com/office/drawing/2014/main" id="{3A92A66A-1117-1037-BC12-0A36B30B16D0}"/>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Inkoopprijs/ verkoopprijs</a:t>
            </a:r>
          </a:p>
        </p:txBody>
      </p:sp>
    </p:spTree>
    <p:extLst>
      <p:ext uri="{BB962C8B-B14F-4D97-AF65-F5344CB8AC3E}">
        <p14:creationId xmlns:p14="http://schemas.microsoft.com/office/powerpoint/2010/main" val="2229473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9B6A3-606E-C034-CE5F-08CA006D1F92}"/>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6D0534E5-8228-CF07-F9B9-DD1A9320E5D8}"/>
              </a:ext>
            </a:extLst>
          </p:cNvPr>
          <p:cNvSpPr txBox="1"/>
          <p:nvPr/>
        </p:nvSpPr>
        <p:spPr>
          <a:xfrm>
            <a:off x="838202" y="1832622"/>
            <a:ext cx="10515598" cy="3742762"/>
          </a:xfrm>
          <a:prstGeom prst="rect">
            <a:avLst/>
          </a:prstGeom>
        </p:spPr>
        <p:txBody>
          <a:bodyPr vert="horz" lIns="91440" tIns="45720" rIns="91440" bIns="45720" rtlCol="0">
            <a:normAutofit/>
          </a:bodyPr>
          <a:lstStyle/>
          <a:p>
            <a:pPr marL="114300">
              <a:lnSpc>
                <a:spcPct val="90000"/>
              </a:lnSpc>
              <a:spcAft>
                <a:spcPts val="600"/>
              </a:spcAft>
            </a:pPr>
            <a:endParaRPr lang="en-US" sz="2000" dirty="0"/>
          </a:p>
          <a:p>
            <a:pPr marL="114300">
              <a:lnSpc>
                <a:spcPct val="90000"/>
              </a:lnSpc>
              <a:spcAft>
                <a:spcPts val="600"/>
              </a:spcAft>
            </a:pPr>
            <a:endParaRPr lang="en-US" sz="2000" dirty="0"/>
          </a:p>
        </p:txBody>
      </p:sp>
      <p:graphicFrame>
        <p:nvGraphicFramePr>
          <p:cNvPr id="2" name="Diagram 1">
            <a:extLst>
              <a:ext uri="{FF2B5EF4-FFF2-40B4-BE49-F238E27FC236}">
                <a16:creationId xmlns:a16="http://schemas.microsoft.com/office/drawing/2014/main" id="{9B9FA4E7-2CE6-17BC-C982-6941A4969E1E}"/>
              </a:ext>
            </a:extLst>
          </p:cNvPr>
          <p:cNvGraphicFramePr/>
          <p:nvPr/>
        </p:nvGraphicFramePr>
        <p:xfrm>
          <a:off x="4403060" y="84120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Pijl: omhoog/omlaag 8">
            <a:extLst>
              <a:ext uri="{FF2B5EF4-FFF2-40B4-BE49-F238E27FC236}">
                <a16:creationId xmlns:a16="http://schemas.microsoft.com/office/drawing/2014/main" id="{580D4FAF-3B9A-FF42-0214-D32EDBB811DF}"/>
              </a:ext>
            </a:extLst>
          </p:cNvPr>
          <p:cNvSpPr/>
          <p:nvPr/>
        </p:nvSpPr>
        <p:spPr>
          <a:xfrm>
            <a:off x="8188653" y="2750978"/>
            <a:ext cx="541421" cy="521187"/>
          </a:xfrm>
          <a:prstGeom prst="upDownArrow">
            <a:avLst>
              <a:gd name="adj1" fmla="val 63704"/>
              <a:gd name="adj2" fmla="val 38138"/>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p>
        </p:txBody>
      </p:sp>
      <p:sp>
        <p:nvSpPr>
          <p:cNvPr id="10" name="Pijl: omhoog/omlaag 9">
            <a:extLst>
              <a:ext uri="{FF2B5EF4-FFF2-40B4-BE49-F238E27FC236}">
                <a16:creationId xmlns:a16="http://schemas.microsoft.com/office/drawing/2014/main" id="{F9D459F4-10D4-0B4C-B3E3-5C940192E3AC}"/>
              </a:ext>
            </a:extLst>
          </p:cNvPr>
          <p:cNvSpPr/>
          <p:nvPr/>
        </p:nvSpPr>
        <p:spPr>
          <a:xfrm rot="17932202">
            <a:off x="9186945" y="4473401"/>
            <a:ext cx="541421" cy="521187"/>
          </a:xfrm>
          <a:prstGeom prst="upDownArrow">
            <a:avLst>
              <a:gd name="adj1" fmla="val 63704"/>
              <a:gd name="adj2" fmla="val 38138"/>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p>
        </p:txBody>
      </p:sp>
      <p:sp>
        <p:nvSpPr>
          <p:cNvPr id="11" name="Pijl: omhoog/omlaag 10">
            <a:extLst>
              <a:ext uri="{FF2B5EF4-FFF2-40B4-BE49-F238E27FC236}">
                <a16:creationId xmlns:a16="http://schemas.microsoft.com/office/drawing/2014/main" id="{51E098A6-2AAB-6E60-5C84-0C9429D55C02}"/>
              </a:ext>
            </a:extLst>
          </p:cNvPr>
          <p:cNvSpPr/>
          <p:nvPr/>
        </p:nvSpPr>
        <p:spPr>
          <a:xfrm rot="3566358">
            <a:off x="7203861" y="4473765"/>
            <a:ext cx="541421" cy="521187"/>
          </a:xfrm>
          <a:prstGeom prst="upDownArrow">
            <a:avLst>
              <a:gd name="adj1" fmla="val 63704"/>
              <a:gd name="adj2" fmla="val 38138"/>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p>
        </p:txBody>
      </p:sp>
      <p:sp>
        <p:nvSpPr>
          <p:cNvPr id="12" name="Tekstvak 11">
            <a:extLst>
              <a:ext uri="{FF2B5EF4-FFF2-40B4-BE49-F238E27FC236}">
                <a16:creationId xmlns:a16="http://schemas.microsoft.com/office/drawing/2014/main" id="{1652CA2A-17EC-0C7F-021C-F2788610B86B}"/>
              </a:ext>
            </a:extLst>
          </p:cNvPr>
          <p:cNvSpPr txBox="1"/>
          <p:nvPr/>
        </p:nvSpPr>
        <p:spPr>
          <a:xfrm>
            <a:off x="9023718" y="2826905"/>
            <a:ext cx="1057991" cy="369332"/>
          </a:xfrm>
          <a:prstGeom prst="rect">
            <a:avLst/>
          </a:prstGeom>
          <a:noFill/>
        </p:spPr>
        <p:txBody>
          <a:bodyPr wrap="square" rtlCol="0">
            <a:spAutoFit/>
          </a:bodyPr>
          <a:lstStyle/>
          <a:p>
            <a:r>
              <a:rPr lang="nl-NL">
                <a:latin typeface="Effra" panose="02000506080000020004" pitchFamily="2" charset="0"/>
              </a:rPr>
              <a:t>X 365</a:t>
            </a:r>
          </a:p>
        </p:txBody>
      </p:sp>
      <p:sp>
        <p:nvSpPr>
          <p:cNvPr id="13" name="Tekstvak 12">
            <a:extLst>
              <a:ext uri="{FF2B5EF4-FFF2-40B4-BE49-F238E27FC236}">
                <a16:creationId xmlns:a16="http://schemas.microsoft.com/office/drawing/2014/main" id="{77E240A6-61A3-474A-17D0-4D7D34A360DE}"/>
              </a:ext>
            </a:extLst>
          </p:cNvPr>
          <p:cNvSpPr txBox="1"/>
          <p:nvPr/>
        </p:nvSpPr>
        <p:spPr>
          <a:xfrm>
            <a:off x="7247220" y="2819933"/>
            <a:ext cx="1057991" cy="369332"/>
          </a:xfrm>
          <a:prstGeom prst="rect">
            <a:avLst/>
          </a:prstGeom>
          <a:noFill/>
        </p:spPr>
        <p:txBody>
          <a:bodyPr wrap="square" rtlCol="0">
            <a:spAutoFit/>
          </a:bodyPr>
          <a:lstStyle/>
          <a:p>
            <a:r>
              <a:rPr lang="nl-NL">
                <a:latin typeface="Effra" panose="02000506080000020004" pitchFamily="2" charset="0"/>
              </a:rPr>
              <a:t>: 365</a:t>
            </a:r>
          </a:p>
        </p:txBody>
      </p:sp>
      <p:sp>
        <p:nvSpPr>
          <p:cNvPr id="14" name="Pijl: omhoog 13">
            <a:extLst>
              <a:ext uri="{FF2B5EF4-FFF2-40B4-BE49-F238E27FC236}">
                <a16:creationId xmlns:a16="http://schemas.microsoft.com/office/drawing/2014/main" id="{FF06EA3A-3D96-84FA-9D27-8B0872EE518A}"/>
              </a:ext>
            </a:extLst>
          </p:cNvPr>
          <p:cNvSpPr/>
          <p:nvPr/>
        </p:nvSpPr>
        <p:spPr>
          <a:xfrm>
            <a:off x="7852477" y="2819933"/>
            <a:ext cx="224117" cy="369332"/>
          </a:xfrm>
          <a:prstGeom prst="up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p>
        </p:txBody>
      </p:sp>
      <p:sp>
        <p:nvSpPr>
          <p:cNvPr id="15" name="Pijl: omhoog 14">
            <a:extLst>
              <a:ext uri="{FF2B5EF4-FFF2-40B4-BE49-F238E27FC236}">
                <a16:creationId xmlns:a16="http://schemas.microsoft.com/office/drawing/2014/main" id="{D27C0981-8DF9-B415-E926-E60547EB0321}"/>
              </a:ext>
            </a:extLst>
          </p:cNvPr>
          <p:cNvSpPr/>
          <p:nvPr/>
        </p:nvSpPr>
        <p:spPr>
          <a:xfrm rot="10800000">
            <a:off x="8838938" y="2842802"/>
            <a:ext cx="224117" cy="369332"/>
          </a:xfrm>
          <a:prstGeom prst="up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p>
        </p:txBody>
      </p:sp>
      <p:sp>
        <p:nvSpPr>
          <p:cNvPr id="16" name="Tekstvak 15">
            <a:extLst>
              <a:ext uri="{FF2B5EF4-FFF2-40B4-BE49-F238E27FC236}">
                <a16:creationId xmlns:a16="http://schemas.microsoft.com/office/drawing/2014/main" id="{1CB970F3-D682-071F-A2AC-00DCAF3789D7}"/>
              </a:ext>
            </a:extLst>
          </p:cNvPr>
          <p:cNvSpPr txBox="1"/>
          <p:nvPr/>
        </p:nvSpPr>
        <p:spPr>
          <a:xfrm rot="18156780">
            <a:off x="8692147" y="5069403"/>
            <a:ext cx="1057991" cy="369332"/>
          </a:xfrm>
          <a:prstGeom prst="rect">
            <a:avLst/>
          </a:prstGeom>
          <a:noFill/>
        </p:spPr>
        <p:txBody>
          <a:bodyPr wrap="square" rtlCol="0">
            <a:spAutoFit/>
          </a:bodyPr>
          <a:lstStyle/>
          <a:p>
            <a:r>
              <a:rPr lang="nl-NL">
                <a:latin typeface="Effra" panose="02000506080000020004" pitchFamily="2" charset="0"/>
              </a:rPr>
              <a:t>X 52</a:t>
            </a:r>
          </a:p>
        </p:txBody>
      </p:sp>
      <p:sp>
        <p:nvSpPr>
          <p:cNvPr id="17" name="Pijl: omhoog 16">
            <a:extLst>
              <a:ext uri="{FF2B5EF4-FFF2-40B4-BE49-F238E27FC236}">
                <a16:creationId xmlns:a16="http://schemas.microsoft.com/office/drawing/2014/main" id="{50BD70E4-18EA-CE0C-BE4E-87F6969C60E9}"/>
              </a:ext>
            </a:extLst>
          </p:cNvPr>
          <p:cNvSpPr/>
          <p:nvPr/>
        </p:nvSpPr>
        <p:spPr>
          <a:xfrm rot="17922127">
            <a:off x="9129804" y="4919426"/>
            <a:ext cx="224117" cy="369332"/>
          </a:xfrm>
          <a:prstGeom prst="up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p>
        </p:txBody>
      </p:sp>
      <p:sp>
        <p:nvSpPr>
          <p:cNvPr id="18" name="Tekstvak 17">
            <a:extLst>
              <a:ext uri="{FF2B5EF4-FFF2-40B4-BE49-F238E27FC236}">
                <a16:creationId xmlns:a16="http://schemas.microsoft.com/office/drawing/2014/main" id="{646CE0A5-BA52-ED95-114C-2ABD5B46D067}"/>
              </a:ext>
            </a:extLst>
          </p:cNvPr>
          <p:cNvSpPr txBox="1"/>
          <p:nvPr/>
        </p:nvSpPr>
        <p:spPr>
          <a:xfrm rot="18156780">
            <a:off x="9464376" y="3709017"/>
            <a:ext cx="1057991" cy="369332"/>
          </a:xfrm>
          <a:prstGeom prst="rect">
            <a:avLst/>
          </a:prstGeom>
          <a:noFill/>
        </p:spPr>
        <p:txBody>
          <a:bodyPr wrap="square" rtlCol="0">
            <a:spAutoFit/>
          </a:bodyPr>
          <a:lstStyle/>
          <a:p>
            <a:r>
              <a:rPr lang="nl-NL">
                <a:latin typeface="Effra" panose="02000506080000020004" pitchFamily="2" charset="0"/>
              </a:rPr>
              <a:t>: 52</a:t>
            </a:r>
          </a:p>
        </p:txBody>
      </p:sp>
      <p:sp>
        <p:nvSpPr>
          <p:cNvPr id="19" name="Pijl: omhoog 18">
            <a:extLst>
              <a:ext uri="{FF2B5EF4-FFF2-40B4-BE49-F238E27FC236}">
                <a16:creationId xmlns:a16="http://schemas.microsoft.com/office/drawing/2014/main" id="{CB500989-23A5-FCDB-FD4B-7840AE84E676}"/>
              </a:ext>
            </a:extLst>
          </p:cNvPr>
          <p:cNvSpPr/>
          <p:nvPr/>
        </p:nvSpPr>
        <p:spPr>
          <a:xfrm rot="7337149">
            <a:off x="9607420" y="4210778"/>
            <a:ext cx="224117" cy="369332"/>
          </a:xfrm>
          <a:prstGeom prst="up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p>
        </p:txBody>
      </p:sp>
      <p:sp>
        <p:nvSpPr>
          <p:cNvPr id="20" name="Pijl: omhoog 19">
            <a:extLst>
              <a:ext uri="{FF2B5EF4-FFF2-40B4-BE49-F238E27FC236}">
                <a16:creationId xmlns:a16="http://schemas.microsoft.com/office/drawing/2014/main" id="{F2F27779-DB8F-874B-D583-208D4C1B9E90}"/>
              </a:ext>
            </a:extLst>
          </p:cNvPr>
          <p:cNvSpPr/>
          <p:nvPr/>
        </p:nvSpPr>
        <p:spPr>
          <a:xfrm rot="3348669">
            <a:off x="7165391" y="4161287"/>
            <a:ext cx="224117" cy="369332"/>
          </a:xfrm>
          <a:prstGeom prst="up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p>
        </p:txBody>
      </p:sp>
      <p:sp>
        <p:nvSpPr>
          <p:cNvPr id="21" name="Pijl: omhoog 20">
            <a:extLst>
              <a:ext uri="{FF2B5EF4-FFF2-40B4-BE49-F238E27FC236}">
                <a16:creationId xmlns:a16="http://schemas.microsoft.com/office/drawing/2014/main" id="{AB16B090-FF0B-BE43-90F3-6833E122D0E2}"/>
              </a:ext>
            </a:extLst>
          </p:cNvPr>
          <p:cNvSpPr/>
          <p:nvPr/>
        </p:nvSpPr>
        <p:spPr>
          <a:xfrm rot="14233491">
            <a:off x="7608638" y="4912215"/>
            <a:ext cx="224117" cy="369332"/>
          </a:xfrm>
          <a:prstGeom prst="up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p>
        </p:txBody>
      </p:sp>
      <p:sp>
        <p:nvSpPr>
          <p:cNvPr id="22" name="Tekstvak 21">
            <a:extLst>
              <a:ext uri="{FF2B5EF4-FFF2-40B4-BE49-F238E27FC236}">
                <a16:creationId xmlns:a16="http://schemas.microsoft.com/office/drawing/2014/main" id="{2A4E4502-B6B2-FB16-F688-AE30E9AA1F3D}"/>
              </a:ext>
            </a:extLst>
          </p:cNvPr>
          <p:cNvSpPr txBox="1"/>
          <p:nvPr/>
        </p:nvSpPr>
        <p:spPr>
          <a:xfrm rot="3468362">
            <a:off x="7581723" y="5359204"/>
            <a:ext cx="1057991" cy="369332"/>
          </a:xfrm>
          <a:prstGeom prst="rect">
            <a:avLst/>
          </a:prstGeom>
          <a:noFill/>
        </p:spPr>
        <p:txBody>
          <a:bodyPr wrap="square" rtlCol="0">
            <a:spAutoFit/>
          </a:bodyPr>
          <a:lstStyle/>
          <a:p>
            <a:r>
              <a:rPr lang="nl-NL">
                <a:latin typeface="Effra" panose="02000506080000020004" pitchFamily="2" charset="0"/>
              </a:rPr>
              <a:t>: 12</a:t>
            </a:r>
          </a:p>
        </p:txBody>
      </p:sp>
      <p:sp>
        <p:nvSpPr>
          <p:cNvPr id="23" name="Tekstvak 22">
            <a:extLst>
              <a:ext uri="{FF2B5EF4-FFF2-40B4-BE49-F238E27FC236}">
                <a16:creationId xmlns:a16="http://schemas.microsoft.com/office/drawing/2014/main" id="{56C68DFB-7B35-8FD8-270C-072CBD6DA463}"/>
              </a:ext>
            </a:extLst>
          </p:cNvPr>
          <p:cNvSpPr txBox="1"/>
          <p:nvPr/>
        </p:nvSpPr>
        <p:spPr>
          <a:xfrm rot="3468362">
            <a:off x="6663747" y="4084097"/>
            <a:ext cx="1057991" cy="369332"/>
          </a:xfrm>
          <a:prstGeom prst="rect">
            <a:avLst/>
          </a:prstGeom>
          <a:noFill/>
        </p:spPr>
        <p:txBody>
          <a:bodyPr wrap="square" rtlCol="0">
            <a:spAutoFit/>
          </a:bodyPr>
          <a:lstStyle/>
          <a:p>
            <a:r>
              <a:rPr lang="nl-NL">
                <a:latin typeface="Effra" panose="02000506080000020004" pitchFamily="2" charset="0"/>
              </a:rPr>
              <a:t>x 12</a:t>
            </a:r>
          </a:p>
        </p:txBody>
      </p:sp>
      <p:graphicFrame>
        <p:nvGraphicFramePr>
          <p:cNvPr id="25" name="Tabel 24">
            <a:extLst>
              <a:ext uri="{FF2B5EF4-FFF2-40B4-BE49-F238E27FC236}">
                <a16:creationId xmlns:a16="http://schemas.microsoft.com/office/drawing/2014/main" id="{55BDC21D-E5DE-F5CE-02C5-A62F2D0F3DA9}"/>
              </a:ext>
            </a:extLst>
          </p:cNvPr>
          <p:cNvGraphicFramePr>
            <a:graphicFrameLocks noGrp="1"/>
          </p:cNvGraphicFramePr>
          <p:nvPr/>
        </p:nvGraphicFramePr>
        <p:xfrm>
          <a:off x="942022" y="3338243"/>
          <a:ext cx="4527808" cy="731520"/>
        </p:xfrm>
        <a:graphic>
          <a:graphicData uri="http://schemas.openxmlformats.org/drawingml/2006/table">
            <a:tbl>
              <a:tblPr firstRow="1" bandRow="1">
                <a:tableStyleId>{5940675A-B579-460E-94D1-54222C63F5DA}</a:tableStyleId>
              </a:tblPr>
              <a:tblGrid>
                <a:gridCol w="1131952">
                  <a:extLst>
                    <a:ext uri="{9D8B030D-6E8A-4147-A177-3AD203B41FA5}">
                      <a16:colId xmlns:a16="http://schemas.microsoft.com/office/drawing/2014/main" val="2761454082"/>
                    </a:ext>
                  </a:extLst>
                </a:gridCol>
                <a:gridCol w="1131952">
                  <a:extLst>
                    <a:ext uri="{9D8B030D-6E8A-4147-A177-3AD203B41FA5}">
                      <a16:colId xmlns:a16="http://schemas.microsoft.com/office/drawing/2014/main" val="1976360185"/>
                    </a:ext>
                  </a:extLst>
                </a:gridCol>
                <a:gridCol w="1131952">
                  <a:extLst>
                    <a:ext uri="{9D8B030D-6E8A-4147-A177-3AD203B41FA5}">
                      <a16:colId xmlns:a16="http://schemas.microsoft.com/office/drawing/2014/main" val="1196040145"/>
                    </a:ext>
                  </a:extLst>
                </a:gridCol>
                <a:gridCol w="1131952">
                  <a:extLst>
                    <a:ext uri="{9D8B030D-6E8A-4147-A177-3AD203B41FA5}">
                      <a16:colId xmlns:a16="http://schemas.microsoft.com/office/drawing/2014/main" val="723537170"/>
                    </a:ext>
                  </a:extLst>
                </a:gridCol>
              </a:tblGrid>
              <a:tr h="333302">
                <a:tc>
                  <a:txBody>
                    <a:bodyPr/>
                    <a:lstStyle/>
                    <a:p>
                      <a:r>
                        <a:rPr lang="nl-NL">
                          <a:latin typeface="Effra" panose="02000506080000020004" pitchFamily="2" charset="0"/>
                        </a:rPr>
                        <a:t>Periode</a:t>
                      </a: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nl-NL">
                          <a:latin typeface="Effra" panose="02000506080000020004" pitchFamily="2" charset="0"/>
                        </a:rPr>
                        <a:t>Week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nl-NL">
                          <a:latin typeface="Effra" panose="02000506080000020004" pitchFamily="2" charset="0"/>
                        </a:rPr>
                        <a:t>Jaar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nl-NL">
                          <a:latin typeface="Effra" panose="02000506080000020004" pitchFamily="2" charset="0"/>
                        </a:rPr>
                        <a:t>Maand</a:t>
                      </a: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89800131"/>
                  </a:ext>
                </a:extLst>
              </a:tr>
              <a:tr h="333302">
                <a:tc>
                  <a:txBody>
                    <a:bodyPr/>
                    <a:lstStyle/>
                    <a:p>
                      <a:r>
                        <a:rPr lang="nl-NL">
                          <a:latin typeface="Effra" panose="02000506080000020004" pitchFamily="2" charset="0"/>
                        </a:rPr>
                        <a:t>Bedrag</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nl-NL">
                          <a:latin typeface="Effra" panose="02000506080000020004" pitchFamily="2" charset="0"/>
                        </a:rPr>
                        <a:t>€ 30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a:latin typeface="Effra" panose="02000506080000020004" pitchFamily="2" charset="0"/>
                        </a:rPr>
                        <a:t>€ 1560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a:latin typeface="Effra" panose="02000506080000020004" pitchFamily="2" charset="0"/>
                        </a:rPr>
                        <a:t>€ 130</a:t>
                      </a: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96368682"/>
                  </a:ext>
                </a:extLst>
              </a:tr>
            </a:tbl>
          </a:graphicData>
        </a:graphic>
      </p:graphicFrame>
      <p:sp>
        <p:nvSpPr>
          <p:cNvPr id="26" name="Pijl: gekromd omlaag 25">
            <a:extLst>
              <a:ext uri="{FF2B5EF4-FFF2-40B4-BE49-F238E27FC236}">
                <a16:creationId xmlns:a16="http://schemas.microsoft.com/office/drawing/2014/main" id="{B5ABDCA1-BC54-EF2E-AC98-11D03A6E4D94}"/>
              </a:ext>
            </a:extLst>
          </p:cNvPr>
          <p:cNvSpPr/>
          <p:nvPr/>
        </p:nvSpPr>
        <p:spPr>
          <a:xfrm>
            <a:off x="2570480" y="2926080"/>
            <a:ext cx="1158240" cy="422486"/>
          </a:xfrm>
          <a:prstGeom prst="curved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solidFill>
                <a:schemeClr val="tx1"/>
              </a:solidFill>
            </a:endParaRPr>
          </a:p>
        </p:txBody>
      </p:sp>
      <p:sp>
        <p:nvSpPr>
          <p:cNvPr id="27" name="Pijl: gekromd omlaag 26">
            <a:extLst>
              <a:ext uri="{FF2B5EF4-FFF2-40B4-BE49-F238E27FC236}">
                <a16:creationId xmlns:a16="http://schemas.microsoft.com/office/drawing/2014/main" id="{DB55E9FB-6BAB-D85E-C6CD-347E622D3D27}"/>
              </a:ext>
            </a:extLst>
          </p:cNvPr>
          <p:cNvSpPr/>
          <p:nvPr/>
        </p:nvSpPr>
        <p:spPr>
          <a:xfrm>
            <a:off x="3913500" y="2903198"/>
            <a:ext cx="1158240" cy="422486"/>
          </a:xfrm>
          <a:prstGeom prst="curved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solidFill>
                <a:schemeClr val="tx1"/>
              </a:solidFill>
            </a:endParaRPr>
          </a:p>
        </p:txBody>
      </p:sp>
      <p:sp>
        <p:nvSpPr>
          <p:cNvPr id="29" name="Pijl: gekromd omlaag 28">
            <a:extLst>
              <a:ext uri="{FF2B5EF4-FFF2-40B4-BE49-F238E27FC236}">
                <a16:creationId xmlns:a16="http://schemas.microsoft.com/office/drawing/2014/main" id="{CB5559A1-6925-3708-B933-DA31AC5E0DC5}"/>
              </a:ext>
            </a:extLst>
          </p:cNvPr>
          <p:cNvSpPr/>
          <p:nvPr/>
        </p:nvSpPr>
        <p:spPr>
          <a:xfrm flipV="1">
            <a:off x="2561807" y="4044865"/>
            <a:ext cx="1158240" cy="422486"/>
          </a:xfrm>
          <a:prstGeom prst="curved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solidFill>
                <a:schemeClr val="tx1"/>
              </a:solidFill>
            </a:endParaRPr>
          </a:p>
        </p:txBody>
      </p:sp>
      <p:sp>
        <p:nvSpPr>
          <p:cNvPr id="30" name="Pijl: gekromd omlaag 29">
            <a:extLst>
              <a:ext uri="{FF2B5EF4-FFF2-40B4-BE49-F238E27FC236}">
                <a16:creationId xmlns:a16="http://schemas.microsoft.com/office/drawing/2014/main" id="{54845A86-0D9D-B483-A55D-AEAD980F89B2}"/>
              </a:ext>
            </a:extLst>
          </p:cNvPr>
          <p:cNvSpPr/>
          <p:nvPr/>
        </p:nvSpPr>
        <p:spPr>
          <a:xfrm flipV="1">
            <a:off x="3909543" y="4066305"/>
            <a:ext cx="1158240" cy="422486"/>
          </a:xfrm>
          <a:prstGeom prst="curved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nl-NL">
              <a:solidFill>
                <a:schemeClr val="tx1"/>
              </a:solidFill>
            </a:endParaRPr>
          </a:p>
        </p:txBody>
      </p:sp>
      <p:sp>
        <p:nvSpPr>
          <p:cNvPr id="31" name="Tekstvak 30">
            <a:extLst>
              <a:ext uri="{FF2B5EF4-FFF2-40B4-BE49-F238E27FC236}">
                <a16:creationId xmlns:a16="http://schemas.microsoft.com/office/drawing/2014/main" id="{4AFF4B10-4BA9-8C09-1922-24CE2826E511}"/>
              </a:ext>
            </a:extLst>
          </p:cNvPr>
          <p:cNvSpPr txBox="1"/>
          <p:nvPr/>
        </p:nvSpPr>
        <p:spPr>
          <a:xfrm>
            <a:off x="2894846" y="2570431"/>
            <a:ext cx="1057991" cy="369332"/>
          </a:xfrm>
          <a:prstGeom prst="rect">
            <a:avLst/>
          </a:prstGeom>
          <a:noFill/>
        </p:spPr>
        <p:txBody>
          <a:bodyPr wrap="square" rtlCol="0">
            <a:spAutoFit/>
          </a:bodyPr>
          <a:lstStyle/>
          <a:p>
            <a:r>
              <a:rPr lang="nl-NL">
                <a:latin typeface="Effra" panose="02000506080000020004" pitchFamily="2" charset="0"/>
              </a:rPr>
              <a:t>X 52</a:t>
            </a:r>
          </a:p>
        </p:txBody>
      </p:sp>
      <p:sp>
        <p:nvSpPr>
          <p:cNvPr id="32" name="Tekstvak 31">
            <a:extLst>
              <a:ext uri="{FF2B5EF4-FFF2-40B4-BE49-F238E27FC236}">
                <a16:creationId xmlns:a16="http://schemas.microsoft.com/office/drawing/2014/main" id="{EEFACBC2-943E-3213-F21E-D3CB9D19F629}"/>
              </a:ext>
            </a:extLst>
          </p:cNvPr>
          <p:cNvSpPr txBox="1"/>
          <p:nvPr/>
        </p:nvSpPr>
        <p:spPr>
          <a:xfrm>
            <a:off x="2894846" y="4467369"/>
            <a:ext cx="1057991" cy="369332"/>
          </a:xfrm>
          <a:prstGeom prst="rect">
            <a:avLst/>
          </a:prstGeom>
          <a:noFill/>
        </p:spPr>
        <p:txBody>
          <a:bodyPr wrap="square" rtlCol="0">
            <a:spAutoFit/>
          </a:bodyPr>
          <a:lstStyle/>
          <a:p>
            <a:r>
              <a:rPr lang="nl-NL">
                <a:latin typeface="Effra" panose="02000506080000020004" pitchFamily="2" charset="0"/>
              </a:rPr>
              <a:t>X 52</a:t>
            </a:r>
          </a:p>
        </p:txBody>
      </p:sp>
      <p:sp>
        <p:nvSpPr>
          <p:cNvPr id="33" name="Tekstvak 32">
            <a:extLst>
              <a:ext uri="{FF2B5EF4-FFF2-40B4-BE49-F238E27FC236}">
                <a16:creationId xmlns:a16="http://schemas.microsoft.com/office/drawing/2014/main" id="{3DA45354-2729-89BF-6A35-5CA28F818C9D}"/>
              </a:ext>
            </a:extLst>
          </p:cNvPr>
          <p:cNvSpPr txBox="1"/>
          <p:nvPr/>
        </p:nvSpPr>
        <p:spPr>
          <a:xfrm>
            <a:off x="4160571" y="2566312"/>
            <a:ext cx="1057991" cy="369332"/>
          </a:xfrm>
          <a:prstGeom prst="rect">
            <a:avLst/>
          </a:prstGeom>
          <a:noFill/>
        </p:spPr>
        <p:txBody>
          <a:bodyPr wrap="square" rtlCol="0">
            <a:spAutoFit/>
          </a:bodyPr>
          <a:lstStyle/>
          <a:p>
            <a:r>
              <a:rPr lang="nl-NL">
                <a:latin typeface="Effra" panose="02000506080000020004" pitchFamily="2" charset="0"/>
              </a:rPr>
              <a:t>: 12</a:t>
            </a:r>
          </a:p>
        </p:txBody>
      </p:sp>
      <p:sp>
        <p:nvSpPr>
          <p:cNvPr id="34" name="Tekstvak 33">
            <a:extLst>
              <a:ext uri="{FF2B5EF4-FFF2-40B4-BE49-F238E27FC236}">
                <a16:creationId xmlns:a16="http://schemas.microsoft.com/office/drawing/2014/main" id="{CC1B3962-931C-2FD5-AD1E-03F8C1D60596}"/>
              </a:ext>
            </a:extLst>
          </p:cNvPr>
          <p:cNvSpPr txBox="1"/>
          <p:nvPr/>
        </p:nvSpPr>
        <p:spPr>
          <a:xfrm>
            <a:off x="4170810" y="4467351"/>
            <a:ext cx="1057991" cy="369332"/>
          </a:xfrm>
          <a:prstGeom prst="rect">
            <a:avLst/>
          </a:prstGeom>
          <a:noFill/>
        </p:spPr>
        <p:txBody>
          <a:bodyPr wrap="square" rtlCol="0">
            <a:spAutoFit/>
          </a:bodyPr>
          <a:lstStyle/>
          <a:p>
            <a:r>
              <a:rPr lang="nl-NL">
                <a:latin typeface="Effra" panose="02000506080000020004" pitchFamily="2" charset="0"/>
              </a:rPr>
              <a:t>: 12</a:t>
            </a:r>
          </a:p>
        </p:txBody>
      </p:sp>
      <p:sp>
        <p:nvSpPr>
          <p:cNvPr id="45" name="Tekstvak 44">
            <a:extLst>
              <a:ext uri="{FF2B5EF4-FFF2-40B4-BE49-F238E27FC236}">
                <a16:creationId xmlns:a16="http://schemas.microsoft.com/office/drawing/2014/main" id="{06BC9198-60DF-13C8-94C4-3762F30D95FC}"/>
              </a:ext>
            </a:extLst>
          </p:cNvPr>
          <p:cNvSpPr txBox="1"/>
          <p:nvPr/>
        </p:nvSpPr>
        <p:spPr>
          <a:xfrm>
            <a:off x="1084306" y="5189181"/>
            <a:ext cx="394997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a:ea typeface="Calibri"/>
                <a:cs typeface="Calibri"/>
              </a:rPr>
              <a:t>Let op: een </a:t>
            </a:r>
            <a:r>
              <a:rPr lang="nl-NL" b="1">
                <a:ea typeface="Calibri"/>
                <a:cs typeface="Calibri"/>
              </a:rPr>
              <a:t>kwartaal </a:t>
            </a:r>
            <a:r>
              <a:rPr lang="nl-NL">
                <a:ea typeface="Calibri"/>
                <a:cs typeface="Calibri"/>
              </a:rPr>
              <a:t>= 3 maanden!</a:t>
            </a:r>
            <a:endParaRPr lang="nl-NL"/>
          </a:p>
        </p:txBody>
      </p:sp>
      <p:sp>
        <p:nvSpPr>
          <p:cNvPr id="5" name="Tekstvak 4">
            <a:extLst>
              <a:ext uri="{FF2B5EF4-FFF2-40B4-BE49-F238E27FC236}">
                <a16:creationId xmlns:a16="http://schemas.microsoft.com/office/drawing/2014/main" id="{4F65AFDA-0CDF-14B8-98D8-AA323772F908}"/>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Periode omrekenen</a:t>
            </a:r>
          </a:p>
        </p:txBody>
      </p:sp>
    </p:spTree>
    <p:extLst>
      <p:ext uri="{BB962C8B-B14F-4D97-AF65-F5344CB8AC3E}">
        <p14:creationId xmlns:p14="http://schemas.microsoft.com/office/powerpoint/2010/main" val="2663845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821C0-E559-8AB0-0819-8BA194F995B2}"/>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9F695713-FC72-80E4-7F49-4D1DD448AF4E}"/>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BRUTO VS NETTO</a:t>
            </a:r>
          </a:p>
        </p:txBody>
      </p:sp>
      <p:sp>
        <p:nvSpPr>
          <p:cNvPr id="4" name="Tekstvak 3">
            <a:extLst>
              <a:ext uri="{FF2B5EF4-FFF2-40B4-BE49-F238E27FC236}">
                <a16:creationId xmlns:a16="http://schemas.microsoft.com/office/drawing/2014/main" id="{F83CA99D-A2FA-2FA0-4900-10FCDC5007BF}"/>
              </a:ext>
            </a:extLst>
          </p:cNvPr>
          <p:cNvSpPr txBox="1"/>
          <p:nvPr/>
        </p:nvSpPr>
        <p:spPr>
          <a:xfrm>
            <a:off x="1024932" y="2111566"/>
            <a:ext cx="8109020" cy="1938992"/>
          </a:xfrm>
          <a:prstGeom prst="rect">
            <a:avLst/>
          </a:prstGeom>
          <a:noFill/>
        </p:spPr>
        <p:txBody>
          <a:bodyPr wrap="square" rtlCol="0">
            <a:spAutoFit/>
          </a:bodyPr>
          <a:lstStyle/>
          <a:p>
            <a:r>
              <a:rPr lang="nl-NL" sz="2000" dirty="0">
                <a:latin typeface="Effra "/>
              </a:rPr>
              <a:t>Omzet – inkoopwaarde = </a:t>
            </a:r>
            <a:r>
              <a:rPr lang="nl-NL" sz="2000" b="1" dirty="0">
                <a:solidFill>
                  <a:srgbClr val="652EA3"/>
                </a:solidFill>
                <a:latin typeface="Effra "/>
              </a:rPr>
              <a:t>brutowinst</a:t>
            </a:r>
          </a:p>
          <a:p>
            <a:endParaRPr lang="nl-NL" sz="2000" dirty="0">
              <a:latin typeface="Effra "/>
            </a:endParaRPr>
          </a:p>
          <a:p>
            <a:r>
              <a:rPr lang="nl-NL" sz="2000" dirty="0">
                <a:latin typeface="Effra "/>
              </a:rPr>
              <a:t>Brutowinst – bedrijfskosten = </a:t>
            </a:r>
            <a:r>
              <a:rPr lang="nl-NL" sz="2000" b="1" dirty="0">
                <a:solidFill>
                  <a:srgbClr val="652EA3"/>
                </a:solidFill>
                <a:latin typeface="Effra "/>
              </a:rPr>
              <a:t>nettowinst</a:t>
            </a:r>
          </a:p>
          <a:p>
            <a:endParaRPr lang="nl-NL" sz="2000" dirty="0">
              <a:solidFill>
                <a:srgbClr val="652EA3"/>
              </a:solidFill>
              <a:latin typeface="Effra "/>
            </a:endParaRPr>
          </a:p>
          <a:p>
            <a:r>
              <a:rPr lang="nl-NL" sz="2000" b="1" dirty="0">
                <a:solidFill>
                  <a:srgbClr val="652EA3"/>
                </a:solidFill>
                <a:latin typeface="Effra "/>
              </a:rPr>
              <a:t>Brutowinst</a:t>
            </a:r>
            <a:r>
              <a:rPr lang="nl-NL" sz="2000" dirty="0">
                <a:latin typeface="Effra "/>
              </a:rPr>
              <a:t> is altijd het grotere bedrag! </a:t>
            </a:r>
            <a:r>
              <a:rPr lang="nl-NL" sz="2000" b="1" dirty="0">
                <a:solidFill>
                  <a:srgbClr val="652EA3"/>
                </a:solidFill>
                <a:latin typeface="Effra "/>
              </a:rPr>
              <a:t>Nettowinst</a:t>
            </a:r>
            <a:r>
              <a:rPr lang="nl-NL" sz="2000" dirty="0">
                <a:latin typeface="Effra "/>
              </a:rPr>
              <a:t> is wat je echt overhoudt.</a:t>
            </a:r>
          </a:p>
        </p:txBody>
      </p:sp>
    </p:spTree>
    <p:extLst>
      <p:ext uri="{BB962C8B-B14F-4D97-AF65-F5344CB8AC3E}">
        <p14:creationId xmlns:p14="http://schemas.microsoft.com/office/powerpoint/2010/main" val="1550274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2EEC7-2C48-050B-E7B9-3BEE6B0E8A0F}"/>
            </a:ext>
          </a:extLst>
        </p:cNvPr>
        <p:cNvGrpSpPr/>
        <p:nvPr/>
      </p:nvGrpSpPr>
      <p:grpSpPr>
        <a:xfrm>
          <a:off x="0" y="0"/>
          <a:ext cx="0" cy="0"/>
          <a:chOff x="0" y="0"/>
          <a:chExt cx="0" cy="0"/>
        </a:xfrm>
      </p:grpSpPr>
      <p:sp>
        <p:nvSpPr>
          <p:cNvPr id="12" name="Tekstvak 11">
            <a:extLst>
              <a:ext uri="{FF2B5EF4-FFF2-40B4-BE49-F238E27FC236}">
                <a16:creationId xmlns:a16="http://schemas.microsoft.com/office/drawing/2014/main" id="{41CD730A-7416-BC9B-B9B0-8DCDA162EDF9}"/>
              </a:ext>
            </a:extLst>
          </p:cNvPr>
          <p:cNvSpPr txBox="1"/>
          <p:nvPr/>
        </p:nvSpPr>
        <p:spPr>
          <a:xfrm>
            <a:off x="1435610" y="2434201"/>
            <a:ext cx="4410019" cy="3477875"/>
          </a:xfrm>
          <a:prstGeom prst="rect">
            <a:avLst/>
          </a:prstGeom>
          <a:noFill/>
        </p:spPr>
        <p:txBody>
          <a:bodyPr wrap="square">
            <a:spAutoFit/>
          </a:bodyPr>
          <a:lstStyle/>
          <a:p>
            <a:r>
              <a:rPr lang="nl-NL" sz="2000" dirty="0">
                <a:latin typeface="Effra "/>
              </a:rPr>
              <a:t>Afgelopen jaar…</a:t>
            </a:r>
          </a:p>
          <a:p>
            <a:endParaRPr lang="nl-NL" sz="2000" dirty="0">
              <a:latin typeface="Effra "/>
            </a:endParaRPr>
          </a:p>
          <a:p>
            <a:pPr marL="285750" indent="-285750">
              <a:buFont typeface="Arial" panose="020B0604020202020204" pitchFamily="34" charset="0"/>
              <a:buChar char="•"/>
            </a:pPr>
            <a:r>
              <a:rPr lang="nl-NL" sz="2000" dirty="0">
                <a:latin typeface="Effra "/>
              </a:rPr>
              <a:t>Hoe lees je een examenvraag?</a:t>
            </a:r>
          </a:p>
          <a:p>
            <a:pPr marL="285750" indent="-285750">
              <a:buFont typeface="Arial" panose="020B0604020202020204" pitchFamily="34" charset="0"/>
              <a:buChar char="•"/>
            </a:pPr>
            <a:r>
              <a:rPr lang="nl-NL" sz="2000" dirty="0">
                <a:latin typeface="Effra "/>
              </a:rPr>
              <a:t>Procenten</a:t>
            </a:r>
          </a:p>
          <a:p>
            <a:pPr marL="285750" indent="-285750">
              <a:buFont typeface="Arial" panose="020B0604020202020204" pitchFamily="34" charset="0"/>
              <a:buChar char="•"/>
            </a:pPr>
            <a:r>
              <a:rPr lang="nl-NL" sz="2000" dirty="0">
                <a:latin typeface="Effra "/>
              </a:rPr>
              <a:t>Inkoopprijs/ verkoopprijs (btw)</a:t>
            </a:r>
          </a:p>
          <a:p>
            <a:pPr marL="285750" indent="-285750">
              <a:buFont typeface="Arial" panose="020B0604020202020204" pitchFamily="34" charset="0"/>
              <a:buChar char="•"/>
            </a:pPr>
            <a:r>
              <a:rPr lang="nl-NL" sz="2000" dirty="0">
                <a:latin typeface="Effra "/>
              </a:rPr>
              <a:t>Periode omrekenen</a:t>
            </a:r>
          </a:p>
          <a:p>
            <a:pPr marL="285750" indent="-285750">
              <a:buFont typeface="Arial" panose="020B0604020202020204" pitchFamily="34" charset="0"/>
              <a:buChar char="•"/>
            </a:pPr>
            <a:r>
              <a:rPr lang="nl-NL" sz="2000" dirty="0">
                <a:latin typeface="Effra "/>
              </a:rPr>
              <a:t>Bruto/ netto en de omzet</a:t>
            </a:r>
          </a:p>
          <a:p>
            <a:pPr marL="285750" indent="-285750">
              <a:buFont typeface="Arial" panose="020B0604020202020204" pitchFamily="34" charset="0"/>
              <a:buChar char="•"/>
            </a:pPr>
            <a:r>
              <a:rPr lang="nl-NL" sz="2000" dirty="0">
                <a:latin typeface="Effra "/>
              </a:rPr>
              <a:t>Vraag en aanbod</a:t>
            </a:r>
          </a:p>
          <a:p>
            <a:pPr marL="285750" indent="-285750">
              <a:buFont typeface="Arial" panose="020B0604020202020204" pitchFamily="34" charset="0"/>
              <a:buChar char="•"/>
            </a:pPr>
            <a:r>
              <a:rPr lang="nl-NL" sz="2000" dirty="0">
                <a:latin typeface="Effra "/>
              </a:rPr>
              <a:t>Import en export</a:t>
            </a:r>
          </a:p>
          <a:p>
            <a:pPr marL="285750" indent="-285750">
              <a:buFont typeface="Arial" panose="020B0604020202020204" pitchFamily="34" charset="0"/>
              <a:buChar char="•"/>
            </a:pPr>
            <a:r>
              <a:rPr lang="nl-NL" sz="2000" dirty="0">
                <a:latin typeface="Effra "/>
              </a:rPr>
              <a:t>Lenen</a:t>
            </a:r>
          </a:p>
          <a:p>
            <a:pPr marL="285750" indent="-285750">
              <a:buFont typeface="Arial" panose="020B0604020202020204" pitchFamily="34" charset="0"/>
              <a:buChar char="•"/>
            </a:pPr>
            <a:r>
              <a:rPr lang="nl-NL" sz="2000" dirty="0">
                <a:latin typeface="Effra "/>
              </a:rPr>
              <a:t>Examentips</a:t>
            </a:r>
          </a:p>
        </p:txBody>
      </p:sp>
      <p:pic>
        <p:nvPicPr>
          <p:cNvPr id="15" name="Graphic 14" descr="Cursor met effen opvulling">
            <a:extLst>
              <a:ext uri="{FF2B5EF4-FFF2-40B4-BE49-F238E27FC236}">
                <a16:creationId xmlns:a16="http://schemas.microsoft.com/office/drawing/2014/main" id="{B1D5D14A-2AC4-F90F-D3C8-69A46DCACB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22229" y="5094514"/>
            <a:ext cx="914400" cy="914400"/>
          </a:xfrm>
          <a:prstGeom prst="rect">
            <a:avLst/>
          </a:prstGeom>
        </p:spPr>
      </p:pic>
      <p:sp>
        <p:nvSpPr>
          <p:cNvPr id="16" name="Tekstvak 15">
            <a:extLst>
              <a:ext uri="{FF2B5EF4-FFF2-40B4-BE49-F238E27FC236}">
                <a16:creationId xmlns:a16="http://schemas.microsoft.com/office/drawing/2014/main" id="{3CA3AF02-F91F-4080-61F1-84840252A295}"/>
              </a:ext>
            </a:extLst>
          </p:cNvPr>
          <p:cNvSpPr txBox="1"/>
          <p:nvPr/>
        </p:nvSpPr>
        <p:spPr>
          <a:xfrm>
            <a:off x="8586220" y="6008914"/>
            <a:ext cx="2799176" cy="369332"/>
          </a:xfrm>
          <a:prstGeom prst="rect">
            <a:avLst/>
          </a:prstGeom>
          <a:noFill/>
        </p:spPr>
        <p:txBody>
          <a:bodyPr wrap="square">
            <a:spAutoFit/>
          </a:bodyPr>
          <a:lstStyle/>
          <a:p>
            <a:r>
              <a:rPr lang="nl-NL" dirty="0">
                <a:latin typeface="Effra Light" panose="02000306080000020004" pitchFamily="2" charset="0"/>
              </a:rPr>
              <a:t>Klik voor de video van 2025</a:t>
            </a:r>
          </a:p>
        </p:txBody>
      </p:sp>
      <p:pic>
        <p:nvPicPr>
          <p:cNvPr id="17" name="Picture 13" descr="Eindexamenspreekuur economie vmbo basis met Kim en Koen - YouTube">
            <a:hlinkClick r:id="rId5"/>
            <a:extLst>
              <a:ext uri="{FF2B5EF4-FFF2-40B4-BE49-F238E27FC236}">
                <a16:creationId xmlns:a16="http://schemas.microsoft.com/office/drawing/2014/main" id="{E8C7EEDD-92A4-D00A-7788-3B58F07CC4F7}"/>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13571" b="13571"/>
          <a:stretch>
            <a:fillRect/>
          </a:stretch>
        </p:blipFill>
        <p:spPr bwMode="auto">
          <a:xfrm>
            <a:off x="6160254" y="2164358"/>
            <a:ext cx="5225142" cy="2855166"/>
          </a:xfrm>
          <a:prstGeom prst="rect">
            <a:avLst/>
          </a:prstGeom>
          <a:noFill/>
          <a:extLst>
            <a:ext uri="{909E8E84-426E-40DD-AFC4-6F175D3DCCD1}">
              <a14:hiddenFill xmlns:a14="http://schemas.microsoft.com/office/drawing/2010/main">
                <a:solidFill>
                  <a:srgbClr val="FFFFFF"/>
                </a:solidFill>
              </a14:hiddenFill>
            </a:ext>
          </a:extLst>
        </p:spPr>
      </p:pic>
      <p:sp>
        <p:nvSpPr>
          <p:cNvPr id="18" name="Tekstvak 17">
            <a:extLst>
              <a:ext uri="{FF2B5EF4-FFF2-40B4-BE49-F238E27FC236}">
                <a16:creationId xmlns:a16="http://schemas.microsoft.com/office/drawing/2014/main" id="{A3C56289-4811-26B9-F80B-08DB1E530B4C}"/>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Wat gaan we doen?</a:t>
            </a:r>
          </a:p>
        </p:txBody>
      </p:sp>
    </p:spTree>
    <p:extLst>
      <p:ext uri="{BB962C8B-B14F-4D97-AF65-F5344CB8AC3E}">
        <p14:creationId xmlns:p14="http://schemas.microsoft.com/office/powerpoint/2010/main" val="42359470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129B1-B548-EFA5-E456-B25B6C048587}"/>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3683481D-F593-14C2-C95D-94693D8DAF01}"/>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Omzet berekenen</a:t>
            </a:r>
          </a:p>
        </p:txBody>
      </p:sp>
      <p:sp>
        <p:nvSpPr>
          <p:cNvPr id="4" name="Tekstvak 3">
            <a:extLst>
              <a:ext uri="{FF2B5EF4-FFF2-40B4-BE49-F238E27FC236}">
                <a16:creationId xmlns:a16="http://schemas.microsoft.com/office/drawing/2014/main" id="{93CF3A73-51F3-90D2-270F-3CB47E2856A2}"/>
              </a:ext>
            </a:extLst>
          </p:cNvPr>
          <p:cNvSpPr txBox="1"/>
          <p:nvPr/>
        </p:nvSpPr>
        <p:spPr>
          <a:xfrm>
            <a:off x="1024932" y="2111566"/>
            <a:ext cx="8792308" cy="3170099"/>
          </a:xfrm>
          <a:prstGeom prst="rect">
            <a:avLst/>
          </a:prstGeom>
          <a:noFill/>
        </p:spPr>
        <p:txBody>
          <a:bodyPr wrap="square" rtlCol="0">
            <a:spAutoFit/>
          </a:bodyPr>
          <a:lstStyle/>
          <a:p>
            <a:r>
              <a:rPr lang="nl-NL" sz="2000" b="1" dirty="0">
                <a:solidFill>
                  <a:srgbClr val="652EA3"/>
                </a:solidFill>
                <a:latin typeface="Effra "/>
              </a:rPr>
              <a:t>Omzet = </a:t>
            </a:r>
            <a:r>
              <a:rPr lang="nl-NL" sz="2000" b="1" dirty="0">
                <a:latin typeface="Effra "/>
              </a:rPr>
              <a:t>verkoopprijs (exclusief btw.) x afzet</a:t>
            </a:r>
          </a:p>
          <a:p>
            <a:endParaRPr lang="nl-NL" sz="2000" dirty="0">
              <a:solidFill>
                <a:srgbClr val="652EA3"/>
              </a:solidFill>
              <a:latin typeface="Effra "/>
            </a:endParaRPr>
          </a:p>
          <a:p>
            <a:endParaRPr lang="nl-NL" sz="2000" dirty="0">
              <a:solidFill>
                <a:srgbClr val="652EA3"/>
              </a:solidFill>
              <a:latin typeface="Effra "/>
            </a:endParaRPr>
          </a:p>
          <a:p>
            <a:r>
              <a:rPr lang="nl-NL" sz="2000" dirty="0">
                <a:solidFill>
                  <a:srgbClr val="652EA3"/>
                </a:solidFill>
                <a:latin typeface="Effra "/>
              </a:rPr>
              <a:t>Afzet</a:t>
            </a:r>
            <a:r>
              <a:rPr lang="nl-NL" sz="2000" dirty="0">
                <a:latin typeface="Effra "/>
              </a:rPr>
              <a:t>: het </a:t>
            </a:r>
            <a:r>
              <a:rPr lang="nl-NL" sz="2000" dirty="0">
                <a:solidFill>
                  <a:srgbClr val="652EA3"/>
                </a:solidFill>
                <a:latin typeface="Effra "/>
              </a:rPr>
              <a:t>aantal</a:t>
            </a:r>
            <a:r>
              <a:rPr lang="nl-NL" sz="2000" dirty="0">
                <a:latin typeface="Effra "/>
              </a:rPr>
              <a:t> producten dat is verkocht.</a:t>
            </a:r>
          </a:p>
          <a:p>
            <a:r>
              <a:rPr lang="nl-NL" sz="2000" b="1" dirty="0">
                <a:latin typeface="Effra "/>
              </a:rPr>
              <a:t>A – A</a:t>
            </a:r>
          </a:p>
          <a:p>
            <a:endParaRPr lang="nl-NL" sz="2000" dirty="0">
              <a:latin typeface="Effra "/>
            </a:endParaRPr>
          </a:p>
          <a:p>
            <a:r>
              <a:rPr lang="nl-NL" sz="2000" dirty="0">
                <a:solidFill>
                  <a:srgbClr val="652EA3"/>
                </a:solidFill>
                <a:latin typeface="Effra "/>
              </a:rPr>
              <a:t>Omzet</a:t>
            </a:r>
            <a:r>
              <a:rPr lang="nl-NL" sz="2000" dirty="0">
                <a:latin typeface="Effra "/>
              </a:rPr>
              <a:t>: de totale </a:t>
            </a:r>
            <a:r>
              <a:rPr lang="nl-NL" sz="2000" dirty="0">
                <a:solidFill>
                  <a:srgbClr val="652EA3"/>
                </a:solidFill>
                <a:latin typeface="Effra "/>
              </a:rPr>
              <a:t>opbrengst</a:t>
            </a:r>
            <a:r>
              <a:rPr lang="nl-NL" sz="2000" dirty="0">
                <a:latin typeface="Effra "/>
              </a:rPr>
              <a:t> in euro’s van de verkopen in een bepaalde periode</a:t>
            </a:r>
            <a:br>
              <a:rPr lang="nl-NL" sz="2000" dirty="0">
                <a:latin typeface="Effra "/>
              </a:rPr>
            </a:br>
            <a:r>
              <a:rPr lang="nl-NL" sz="2000" b="1" dirty="0">
                <a:latin typeface="Effra "/>
              </a:rPr>
              <a:t>O – O </a:t>
            </a:r>
          </a:p>
          <a:p>
            <a:endParaRPr lang="nl-NL" sz="2000" dirty="0">
              <a:latin typeface="Effra "/>
            </a:endParaRPr>
          </a:p>
          <a:p>
            <a:endParaRPr lang="nl-NL" sz="2000" dirty="0">
              <a:latin typeface="Effra "/>
            </a:endParaRPr>
          </a:p>
        </p:txBody>
      </p:sp>
    </p:spTree>
    <p:extLst>
      <p:ext uri="{BB962C8B-B14F-4D97-AF65-F5344CB8AC3E}">
        <p14:creationId xmlns:p14="http://schemas.microsoft.com/office/powerpoint/2010/main" val="2961977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CF4DA-6BE7-967F-185F-45C6884B646E}"/>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CB1A436B-6F55-CF37-30D4-993701D0CCD1}"/>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Examenvraag 1: Wat is de verkoopprijs</a:t>
            </a:r>
          </a:p>
        </p:txBody>
      </p:sp>
      <p:sp>
        <p:nvSpPr>
          <p:cNvPr id="4" name="Tekstvak 3">
            <a:extLst>
              <a:ext uri="{FF2B5EF4-FFF2-40B4-BE49-F238E27FC236}">
                <a16:creationId xmlns:a16="http://schemas.microsoft.com/office/drawing/2014/main" id="{BF062565-81A1-0527-26DE-49B55D93ACA1}"/>
              </a:ext>
            </a:extLst>
          </p:cNvPr>
          <p:cNvSpPr txBox="1"/>
          <p:nvPr/>
        </p:nvSpPr>
        <p:spPr>
          <a:xfrm>
            <a:off x="1024932" y="2111566"/>
            <a:ext cx="8109020" cy="1938992"/>
          </a:xfrm>
          <a:prstGeom prst="rect">
            <a:avLst/>
          </a:prstGeom>
          <a:noFill/>
        </p:spPr>
        <p:txBody>
          <a:bodyPr wrap="square" rtlCol="0">
            <a:spAutoFit/>
          </a:bodyPr>
          <a:lstStyle/>
          <a:p>
            <a:r>
              <a:rPr lang="nl-NL" sz="2000">
                <a:latin typeface="Effra "/>
              </a:rPr>
              <a:t>Gegeven: </a:t>
            </a:r>
            <a:br>
              <a:rPr lang="nl-NL" sz="2000">
                <a:latin typeface="Effra "/>
              </a:rPr>
            </a:br>
            <a:br>
              <a:rPr lang="nl-NL" sz="2000">
                <a:latin typeface="Effra "/>
              </a:rPr>
            </a:br>
            <a:r>
              <a:rPr lang="nl-NL" sz="2000">
                <a:latin typeface="Effra "/>
              </a:rPr>
              <a:t>Inkoopprijs €80,-</a:t>
            </a:r>
            <a:br>
              <a:rPr lang="nl-NL" sz="2000">
                <a:latin typeface="Effra "/>
              </a:rPr>
            </a:br>
            <a:r>
              <a:rPr lang="nl-NL" sz="2000">
                <a:latin typeface="Effra "/>
              </a:rPr>
              <a:t>Winstmarge = 25%</a:t>
            </a:r>
          </a:p>
          <a:p>
            <a:endParaRPr lang="nl-NL" sz="2000">
              <a:latin typeface="Effra "/>
            </a:endParaRPr>
          </a:p>
          <a:p>
            <a:r>
              <a:rPr lang="nl-NL" sz="2000">
                <a:latin typeface="Effra "/>
              </a:rPr>
              <a:t>Bereken de verkoopprijs.</a:t>
            </a:r>
            <a:endParaRPr lang="nl-NL" sz="2000" dirty="0">
              <a:latin typeface="Effra "/>
            </a:endParaRPr>
          </a:p>
        </p:txBody>
      </p:sp>
      <p:pic>
        <p:nvPicPr>
          <p:cNvPr id="7" name="Afbeelding 6" descr="Afbeelding met tekst, schermopname, Lettertype, logo&#10;&#10;Door AI gegenereerde inhoud is mogelijk onjuist.">
            <a:extLst>
              <a:ext uri="{FF2B5EF4-FFF2-40B4-BE49-F238E27FC236}">
                <a16:creationId xmlns:a16="http://schemas.microsoft.com/office/drawing/2014/main" id="{A5A3872C-BA70-92C7-C394-DFCE2834F859}"/>
              </a:ext>
            </a:extLst>
          </p:cNvPr>
          <p:cNvPicPr>
            <a:picLocks noChangeAspect="1"/>
          </p:cNvPicPr>
          <p:nvPr/>
        </p:nvPicPr>
        <p:blipFill>
          <a:blip r:embed="rId2"/>
          <a:stretch>
            <a:fillRect/>
          </a:stretch>
        </p:blipFill>
        <p:spPr>
          <a:xfrm>
            <a:off x="6096000" y="2573231"/>
            <a:ext cx="4603123" cy="1068347"/>
          </a:xfrm>
          <a:prstGeom prst="rect">
            <a:avLst/>
          </a:prstGeom>
        </p:spPr>
      </p:pic>
      <p:sp>
        <p:nvSpPr>
          <p:cNvPr id="9" name="Tekstvak 8">
            <a:extLst>
              <a:ext uri="{FF2B5EF4-FFF2-40B4-BE49-F238E27FC236}">
                <a16:creationId xmlns:a16="http://schemas.microsoft.com/office/drawing/2014/main" id="{F7615EB9-5505-7236-5B74-A1835DC4D81D}"/>
              </a:ext>
            </a:extLst>
          </p:cNvPr>
          <p:cNvSpPr txBox="1"/>
          <p:nvPr/>
        </p:nvSpPr>
        <p:spPr>
          <a:xfrm>
            <a:off x="7119399" y="2111566"/>
            <a:ext cx="3579724" cy="400110"/>
          </a:xfrm>
          <a:prstGeom prst="rect">
            <a:avLst/>
          </a:prstGeom>
          <a:noFill/>
        </p:spPr>
        <p:txBody>
          <a:bodyPr wrap="square">
            <a:spAutoFit/>
          </a:bodyPr>
          <a:lstStyle/>
          <a:p>
            <a:pPr algn="ctr" rtl="0">
              <a:buNone/>
            </a:pPr>
            <a:r>
              <a:rPr lang="nl-NL" sz="2000" b="0" i="0" u="none" strike="noStrike" dirty="0">
                <a:solidFill>
                  <a:srgbClr val="652EA3"/>
                </a:solidFill>
                <a:effectLst/>
                <a:latin typeface="Effra" panose="02000506080000020004" pitchFamily="2" charset="0"/>
              </a:rPr>
              <a:t>Berekening: 1,25 x €80 = €100</a:t>
            </a:r>
            <a:endParaRPr lang="nl-NL" sz="2000" dirty="0">
              <a:solidFill>
                <a:srgbClr val="652EA3"/>
              </a:solidFill>
              <a:effectLst/>
              <a:latin typeface="Effra" panose="02000506080000020004" pitchFamily="2" charset="0"/>
            </a:endParaRPr>
          </a:p>
        </p:txBody>
      </p:sp>
      <p:sp>
        <p:nvSpPr>
          <p:cNvPr id="11" name="Tekstvak 10">
            <a:extLst>
              <a:ext uri="{FF2B5EF4-FFF2-40B4-BE49-F238E27FC236}">
                <a16:creationId xmlns:a16="http://schemas.microsoft.com/office/drawing/2014/main" id="{14495276-42D0-5088-A8A4-4A24348ED2F8}"/>
              </a:ext>
            </a:extLst>
          </p:cNvPr>
          <p:cNvSpPr txBox="1"/>
          <p:nvPr/>
        </p:nvSpPr>
        <p:spPr>
          <a:xfrm>
            <a:off x="7546452" y="4453262"/>
            <a:ext cx="2725616" cy="1107996"/>
          </a:xfrm>
          <a:prstGeom prst="rect">
            <a:avLst/>
          </a:prstGeom>
          <a:noFill/>
        </p:spPr>
        <p:txBody>
          <a:bodyPr wrap="square">
            <a:spAutoFit/>
          </a:bodyPr>
          <a:lstStyle/>
          <a:p>
            <a:pPr algn="ctr" rtl="0">
              <a:buNone/>
            </a:pPr>
            <a:r>
              <a:rPr lang="nl-NL" sz="6600" b="1" i="0" u="none" strike="noStrike" dirty="0">
                <a:solidFill>
                  <a:srgbClr val="652EA3"/>
                </a:solidFill>
                <a:effectLst/>
                <a:latin typeface="Effra" panose="02000506080000020004" pitchFamily="2" charset="0"/>
              </a:rPr>
              <a:t>€100,-</a:t>
            </a:r>
            <a:endParaRPr lang="nl-NL" sz="6600" dirty="0">
              <a:effectLst/>
              <a:latin typeface="Effra" panose="02000506080000020004" pitchFamily="2" charset="0"/>
            </a:endParaRPr>
          </a:p>
        </p:txBody>
      </p:sp>
      <p:sp>
        <p:nvSpPr>
          <p:cNvPr id="13" name="Tekstvak 12">
            <a:extLst>
              <a:ext uri="{FF2B5EF4-FFF2-40B4-BE49-F238E27FC236}">
                <a16:creationId xmlns:a16="http://schemas.microsoft.com/office/drawing/2014/main" id="{A3433E1B-962A-26AC-7384-F18084320711}"/>
              </a:ext>
            </a:extLst>
          </p:cNvPr>
          <p:cNvSpPr txBox="1"/>
          <p:nvPr/>
        </p:nvSpPr>
        <p:spPr>
          <a:xfrm>
            <a:off x="7643169" y="4139753"/>
            <a:ext cx="2340009" cy="400110"/>
          </a:xfrm>
          <a:prstGeom prst="rect">
            <a:avLst/>
          </a:prstGeom>
          <a:noFill/>
        </p:spPr>
        <p:txBody>
          <a:bodyPr wrap="square">
            <a:spAutoFit/>
          </a:bodyPr>
          <a:lstStyle/>
          <a:p>
            <a:pPr algn="ctr" rtl="0">
              <a:buNone/>
            </a:pPr>
            <a:r>
              <a:rPr lang="nl-NL" sz="2000" b="1" i="0" u="none" strike="noStrike" dirty="0">
                <a:solidFill>
                  <a:srgbClr val="1E3A8A"/>
                </a:solidFill>
                <a:effectLst/>
                <a:latin typeface="Effra" panose="02000506080000020004" pitchFamily="2" charset="0"/>
              </a:rPr>
              <a:t>VERKOOPPRIJS =</a:t>
            </a:r>
            <a:endParaRPr lang="nl-NL" sz="2000" b="1" dirty="0">
              <a:effectLst/>
              <a:latin typeface="Effra" panose="02000506080000020004" pitchFamily="2" charset="0"/>
            </a:endParaRPr>
          </a:p>
        </p:txBody>
      </p:sp>
    </p:spTree>
    <p:extLst>
      <p:ext uri="{BB962C8B-B14F-4D97-AF65-F5344CB8AC3E}">
        <p14:creationId xmlns:p14="http://schemas.microsoft.com/office/powerpoint/2010/main" val="1461913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9D8BF-B773-C61F-5963-D960DD1DCF47}"/>
            </a:ext>
          </a:extLst>
        </p:cNvPr>
        <p:cNvGrpSpPr/>
        <p:nvPr/>
      </p:nvGrpSpPr>
      <p:grpSpPr>
        <a:xfrm>
          <a:off x="0" y="0"/>
          <a:ext cx="0" cy="0"/>
          <a:chOff x="0" y="0"/>
          <a:chExt cx="0" cy="0"/>
        </a:xfrm>
      </p:grpSpPr>
      <p:sp>
        <p:nvSpPr>
          <p:cNvPr id="7" name="Rechthoek: afgeronde hoeken 6">
            <a:extLst>
              <a:ext uri="{FF2B5EF4-FFF2-40B4-BE49-F238E27FC236}">
                <a16:creationId xmlns:a16="http://schemas.microsoft.com/office/drawing/2014/main" id="{0ACAF8D5-8449-4102-9715-E2FB322CC369}"/>
              </a:ext>
            </a:extLst>
          </p:cNvPr>
          <p:cNvSpPr/>
          <p:nvPr/>
        </p:nvSpPr>
        <p:spPr>
          <a:xfrm>
            <a:off x="4840077" y="3429000"/>
            <a:ext cx="2511846" cy="2363874"/>
          </a:xfrm>
          <a:prstGeom prst="roundRect">
            <a:avLst/>
          </a:prstGeom>
          <a:solidFill>
            <a:srgbClr val="652EA3"/>
          </a:solidFill>
          <a:scene3d>
            <a:camera prst="orthographicFront"/>
            <a:lightRig rig="threePt" dir="t"/>
          </a:scene3d>
          <a:sp3d>
            <a:bevelT prst="relaxedInse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ekstvak 1">
            <a:extLst>
              <a:ext uri="{FF2B5EF4-FFF2-40B4-BE49-F238E27FC236}">
                <a16:creationId xmlns:a16="http://schemas.microsoft.com/office/drawing/2014/main" id="{09BB6DA0-830E-1B0C-91F5-A7AC38A78AB3}"/>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Examenvraag 2: Bereken de Nettowinst</a:t>
            </a:r>
          </a:p>
        </p:txBody>
      </p:sp>
      <p:sp>
        <p:nvSpPr>
          <p:cNvPr id="6" name="Rechthoek: afgeronde hoeken 5">
            <a:extLst>
              <a:ext uri="{FF2B5EF4-FFF2-40B4-BE49-F238E27FC236}">
                <a16:creationId xmlns:a16="http://schemas.microsoft.com/office/drawing/2014/main" id="{A33E7B19-8ADD-EA59-84B9-E6274BCB7226}"/>
              </a:ext>
            </a:extLst>
          </p:cNvPr>
          <p:cNvSpPr/>
          <p:nvPr/>
        </p:nvSpPr>
        <p:spPr>
          <a:xfrm>
            <a:off x="1024932" y="3429000"/>
            <a:ext cx="2511846" cy="2363874"/>
          </a:xfrm>
          <a:prstGeom prst="roundRect">
            <a:avLst/>
          </a:prstGeom>
          <a:solidFill>
            <a:srgbClr val="652EA3"/>
          </a:solidFill>
          <a:ln>
            <a:noFill/>
          </a:ln>
          <a:scene3d>
            <a:camera prst="orthographicFront"/>
            <a:lightRig rig="threePt" dir="t"/>
          </a:scene3d>
          <a:sp3d>
            <a:bevelT prst="relaxedInse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solidFill>
                <a:srgbClr val="945DE8"/>
              </a:solidFill>
            </a:endParaRPr>
          </a:p>
        </p:txBody>
      </p:sp>
      <p:sp>
        <p:nvSpPr>
          <p:cNvPr id="11" name="Tekstvak 10">
            <a:extLst>
              <a:ext uri="{FF2B5EF4-FFF2-40B4-BE49-F238E27FC236}">
                <a16:creationId xmlns:a16="http://schemas.microsoft.com/office/drawing/2014/main" id="{C39A508E-5586-8D66-D703-F6F00FBBB0F3}"/>
              </a:ext>
            </a:extLst>
          </p:cNvPr>
          <p:cNvSpPr txBox="1"/>
          <p:nvPr/>
        </p:nvSpPr>
        <p:spPr>
          <a:xfrm>
            <a:off x="1339211" y="3816651"/>
            <a:ext cx="1883288" cy="532546"/>
          </a:xfrm>
          <a:prstGeom prst="rect">
            <a:avLst/>
          </a:prstGeom>
          <a:noFill/>
        </p:spPr>
        <p:txBody>
          <a:bodyPr wrap="square">
            <a:spAutoFit/>
          </a:bodyPr>
          <a:lstStyle/>
          <a:p>
            <a:pPr rtl="0">
              <a:buNone/>
            </a:pPr>
            <a:r>
              <a:rPr lang="nl-NL" sz="2000" b="1" i="0" u="none" strike="noStrike" dirty="0">
                <a:effectLst/>
                <a:latin typeface="Effra" panose="02000506080000020004" pitchFamily="2" charset="0"/>
              </a:rPr>
              <a:t>Stap 1: Omzet</a:t>
            </a:r>
            <a:endParaRPr lang="nl-NL" sz="2000" dirty="0">
              <a:effectLst/>
              <a:latin typeface="Effra" panose="02000506080000020004" pitchFamily="2" charset="0"/>
            </a:endParaRPr>
          </a:p>
        </p:txBody>
      </p:sp>
      <p:sp>
        <p:nvSpPr>
          <p:cNvPr id="13" name="Tekstvak 12">
            <a:extLst>
              <a:ext uri="{FF2B5EF4-FFF2-40B4-BE49-F238E27FC236}">
                <a16:creationId xmlns:a16="http://schemas.microsoft.com/office/drawing/2014/main" id="{614F9BE4-9A2A-6F23-B7E2-66CAB93527F1}"/>
              </a:ext>
            </a:extLst>
          </p:cNvPr>
          <p:cNvSpPr txBox="1"/>
          <p:nvPr/>
        </p:nvSpPr>
        <p:spPr>
          <a:xfrm>
            <a:off x="1158340" y="4167739"/>
            <a:ext cx="2245029" cy="1200329"/>
          </a:xfrm>
          <a:prstGeom prst="rect">
            <a:avLst/>
          </a:prstGeom>
          <a:noFill/>
        </p:spPr>
        <p:txBody>
          <a:bodyPr wrap="square">
            <a:spAutoFit/>
          </a:bodyPr>
          <a:lstStyle/>
          <a:p>
            <a:pPr algn="ctr" rtl="0">
              <a:buNone/>
            </a:pPr>
            <a:r>
              <a:rPr lang="nl-NL" b="0" i="0" u="none" strike="noStrike" dirty="0">
                <a:effectLst/>
                <a:latin typeface="Effra" panose="02000506080000020004" pitchFamily="2" charset="0"/>
              </a:rPr>
              <a:t>Verkoopprijs: </a:t>
            </a:r>
            <a:r>
              <a:rPr lang="nl-NL" b="1" i="0" u="none" strike="noStrike" dirty="0">
                <a:effectLst/>
                <a:latin typeface="Effra" panose="02000506080000020004" pitchFamily="2" charset="0"/>
              </a:rPr>
              <a:t>€150,-</a:t>
            </a:r>
          </a:p>
          <a:p>
            <a:pPr algn="ctr" rtl="0">
              <a:buNone/>
            </a:pPr>
            <a:r>
              <a:rPr lang="nl-NL" dirty="0">
                <a:latin typeface="Effra" panose="02000506080000020004" pitchFamily="2" charset="0"/>
              </a:rPr>
              <a:t>Afzet: 10 stuks</a:t>
            </a:r>
          </a:p>
          <a:p>
            <a:pPr algn="ctr"/>
            <a:r>
              <a:rPr lang="nl-NL" dirty="0">
                <a:latin typeface="Effra" panose="02000506080000020004" pitchFamily="2" charset="0"/>
              </a:rPr>
              <a:t>€150 x 10</a:t>
            </a:r>
          </a:p>
          <a:p>
            <a:pPr algn="ctr" rtl="0">
              <a:buNone/>
            </a:pPr>
            <a:r>
              <a:rPr lang="nl-NL" b="1" dirty="0">
                <a:solidFill>
                  <a:schemeClr val="bg1"/>
                </a:solidFill>
                <a:effectLst/>
                <a:latin typeface="Effra" panose="02000506080000020004" pitchFamily="2" charset="0"/>
              </a:rPr>
              <a:t>Omzet</a:t>
            </a:r>
            <a:r>
              <a:rPr lang="nl-NL" dirty="0">
                <a:solidFill>
                  <a:schemeClr val="bg1"/>
                </a:solidFill>
                <a:latin typeface="Effra" panose="02000506080000020004" pitchFamily="2" charset="0"/>
              </a:rPr>
              <a:t>:</a:t>
            </a:r>
            <a:r>
              <a:rPr lang="nl-NL" dirty="0">
                <a:solidFill>
                  <a:schemeClr val="bg1"/>
                </a:solidFill>
                <a:effectLst/>
                <a:latin typeface="Effra" panose="02000506080000020004" pitchFamily="2" charset="0"/>
              </a:rPr>
              <a:t> </a:t>
            </a:r>
            <a:r>
              <a:rPr lang="nl-NL" b="1" dirty="0">
                <a:solidFill>
                  <a:schemeClr val="bg1"/>
                </a:solidFill>
                <a:effectLst/>
                <a:latin typeface="Effra" panose="02000506080000020004" pitchFamily="2" charset="0"/>
              </a:rPr>
              <a:t>€1500</a:t>
            </a:r>
          </a:p>
        </p:txBody>
      </p:sp>
      <p:sp>
        <p:nvSpPr>
          <p:cNvPr id="15" name="Tekstvak 14">
            <a:extLst>
              <a:ext uri="{FF2B5EF4-FFF2-40B4-BE49-F238E27FC236}">
                <a16:creationId xmlns:a16="http://schemas.microsoft.com/office/drawing/2014/main" id="{BBD91E60-5EC1-CB1C-EDA9-9F67095E6AF9}"/>
              </a:ext>
            </a:extLst>
          </p:cNvPr>
          <p:cNvSpPr txBox="1"/>
          <p:nvPr/>
        </p:nvSpPr>
        <p:spPr>
          <a:xfrm>
            <a:off x="5243176" y="3852523"/>
            <a:ext cx="1705647" cy="491581"/>
          </a:xfrm>
          <a:prstGeom prst="rect">
            <a:avLst/>
          </a:prstGeom>
          <a:noFill/>
        </p:spPr>
        <p:txBody>
          <a:bodyPr wrap="square">
            <a:spAutoFit/>
          </a:bodyPr>
          <a:lstStyle/>
          <a:p>
            <a:pPr rtl="0">
              <a:buNone/>
            </a:pPr>
            <a:r>
              <a:rPr lang="nl-NL" sz="1800" b="1" i="0" u="none" strike="noStrike" dirty="0">
                <a:effectLst/>
                <a:latin typeface="Poppins" panose="00000500000000000000" pitchFamily="2" charset="0"/>
              </a:rPr>
              <a:t>Stap 2: Bruto</a:t>
            </a:r>
            <a:endParaRPr lang="nl-NL" dirty="0">
              <a:effectLst/>
            </a:endParaRPr>
          </a:p>
        </p:txBody>
      </p:sp>
      <p:sp>
        <p:nvSpPr>
          <p:cNvPr id="17" name="Tekstvak 16">
            <a:extLst>
              <a:ext uri="{FF2B5EF4-FFF2-40B4-BE49-F238E27FC236}">
                <a16:creationId xmlns:a16="http://schemas.microsoft.com/office/drawing/2014/main" id="{92D2D47C-3998-1DBA-7382-1F85C7AD481F}"/>
              </a:ext>
            </a:extLst>
          </p:cNvPr>
          <p:cNvSpPr txBox="1"/>
          <p:nvPr/>
        </p:nvSpPr>
        <p:spPr>
          <a:xfrm>
            <a:off x="4840077" y="4181588"/>
            <a:ext cx="2511846" cy="1320362"/>
          </a:xfrm>
          <a:prstGeom prst="rect">
            <a:avLst/>
          </a:prstGeom>
          <a:noFill/>
        </p:spPr>
        <p:txBody>
          <a:bodyPr wrap="square">
            <a:spAutoFit/>
          </a:bodyPr>
          <a:lstStyle/>
          <a:p>
            <a:pPr algn="ctr" rtl="0">
              <a:buNone/>
            </a:pPr>
            <a:r>
              <a:rPr lang="nl-NL" b="0" i="0" u="none" strike="noStrike" dirty="0">
                <a:effectLst/>
                <a:latin typeface="Effra" panose="02000506080000020004" pitchFamily="2" charset="0"/>
              </a:rPr>
              <a:t>Inkoopwaarde: €900,-</a:t>
            </a:r>
          </a:p>
          <a:p>
            <a:pPr algn="ctr" rtl="0">
              <a:buNone/>
            </a:pPr>
            <a:r>
              <a:rPr lang="nl-NL" dirty="0">
                <a:latin typeface="Effra" panose="02000506080000020004" pitchFamily="2" charset="0"/>
              </a:rPr>
              <a:t>€1500 – €900</a:t>
            </a:r>
          </a:p>
          <a:p>
            <a:pPr algn="ctr" rtl="0">
              <a:buNone/>
            </a:pPr>
            <a:br>
              <a:rPr lang="nl-NL" b="0" i="0" u="none" strike="noStrike" dirty="0">
                <a:effectLst/>
                <a:latin typeface="Effra" panose="02000506080000020004" pitchFamily="2" charset="0"/>
              </a:rPr>
            </a:br>
            <a:r>
              <a:rPr lang="nl-NL" b="1" i="0" u="none" strike="noStrike" dirty="0">
                <a:solidFill>
                  <a:srgbClr val="FFFFFF"/>
                </a:solidFill>
                <a:effectLst/>
                <a:latin typeface="Effra" panose="02000506080000020004" pitchFamily="2" charset="0"/>
              </a:rPr>
              <a:t>Brutowinst: €600,-</a:t>
            </a:r>
            <a:endParaRPr lang="nl-NL" dirty="0">
              <a:solidFill>
                <a:srgbClr val="FFFFFF"/>
              </a:solidFill>
              <a:effectLst/>
              <a:latin typeface="Effra" panose="02000506080000020004" pitchFamily="2" charset="0"/>
            </a:endParaRPr>
          </a:p>
        </p:txBody>
      </p:sp>
      <p:sp>
        <p:nvSpPr>
          <p:cNvPr id="18" name="Rechthoek: afgeronde hoeken 17">
            <a:extLst>
              <a:ext uri="{FF2B5EF4-FFF2-40B4-BE49-F238E27FC236}">
                <a16:creationId xmlns:a16="http://schemas.microsoft.com/office/drawing/2014/main" id="{77265308-13B8-AEE4-DDDA-4F1C7F7F8761}"/>
              </a:ext>
            </a:extLst>
          </p:cNvPr>
          <p:cNvSpPr/>
          <p:nvPr/>
        </p:nvSpPr>
        <p:spPr>
          <a:xfrm>
            <a:off x="8655222" y="3429000"/>
            <a:ext cx="2511846" cy="2363874"/>
          </a:xfrm>
          <a:prstGeom prst="roundRect">
            <a:avLst/>
          </a:prstGeom>
          <a:solidFill>
            <a:srgbClr val="652EA3"/>
          </a:solidFill>
          <a:scene3d>
            <a:camera prst="orthographicFront"/>
            <a:lightRig rig="threePt" dir="t"/>
          </a:scene3d>
          <a:sp3d>
            <a:bevelT prst="relaxedInse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Tekstvak 18">
            <a:extLst>
              <a:ext uri="{FF2B5EF4-FFF2-40B4-BE49-F238E27FC236}">
                <a16:creationId xmlns:a16="http://schemas.microsoft.com/office/drawing/2014/main" id="{CDFFE7C5-3FF0-DC98-9E66-30D837163254}"/>
              </a:ext>
            </a:extLst>
          </p:cNvPr>
          <p:cNvSpPr txBox="1"/>
          <p:nvPr/>
        </p:nvSpPr>
        <p:spPr>
          <a:xfrm>
            <a:off x="9058321" y="3852523"/>
            <a:ext cx="1705647" cy="491581"/>
          </a:xfrm>
          <a:prstGeom prst="rect">
            <a:avLst/>
          </a:prstGeom>
          <a:noFill/>
        </p:spPr>
        <p:txBody>
          <a:bodyPr wrap="square">
            <a:spAutoFit/>
          </a:bodyPr>
          <a:lstStyle/>
          <a:p>
            <a:pPr rtl="0">
              <a:buNone/>
            </a:pPr>
            <a:r>
              <a:rPr lang="nl-NL" sz="1800" b="1" i="0" u="none" strike="noStrike" dirty="0">
                <a:effectLst/>
                <a:latin typeface="Poppins" panose="00000500000000000000" pitchFamily="2" charset="0"/>
              </a:rPr>
              <a:t>Stap 3: Netto</a:t>
            </a:r>
            <a:endParaRPr lang="nl-NL" dirty="0">
              <a:effectLst/>
            </a:endParaRPr>
          </a:p>
        </p:txBody>
      </p:sp>
      <p:sp>
        <p:nvSpPr>
          <p:cNvPr id="20" name="Tekstvak 19">
            <a:extLst>
              <a:ext uri="{FF2B5EF4-FFF2-40B4-BE49-F238E27FC236}">
                <a16:creationId xmlns:a16="http://schemas.microsoft.com/office/drawing/2014/main" id="{ACBFF280-BA76-FA07-6728-20EA52166C98}"/>
              </a:ext>
            </a:extLst>
          </p:cNvPr>
          <p:cNvSpPr txBox="1"/>
          <p:nvPr/>
        </p:nvSpPr>
        <p:spPr>
          <a:xfrm>
            <a:off x="8721925" y="4181588"/>
            <a:ext cx="2378437" cy="1320362"/>
          </a:xfrm>
          <a:prstGeom prst="rect">
            <a:avLst/>
          </a:prstGeom>
          <a:noFill/>
        </p:spPr>
        <p:txBody>
          <a:bodyPr wrap="square">
            <a:spAutoFit/>
          </a:bodyPr>
          <a:lstStyle/>
          <a:p>
            <a:pPr algn="ctr" rtl="0">
              <a:buNone/>
            </a:pPr>
            <a:r>
              <a:rPr lang="nl-NL" dirty="0">
                <a:latin typeface="Effra" panose="02000506080000020004" pitchFamily="2" charset="0"/>
              </a:rPr>
              <a:t>Bedrijfskosten: €200,-</a:t>
            </a:r>
            <a:br>
              <a:rPr lang="nl-NL" dirty="0">
                <a:latin typeface="Effra" panose="02000506080000020004" pitchFamily="2" charset="0"/>
              </a:rPr>
            </a:br>
            <a:r>
              <a:rPr lang="nl-NL" dirty="0">
                <a:latin typeface="Effra" panose="02000506080000020004" pitchFamily="2" charset="0"/>
              </a:rPr>
              <a:t>€600 - €200</a:t>
            </a:r>
          </a:p>
          <a:p>
            <a:pPr algn="ctr" rtl="0">
              <a:buNone/>
            </a:pPr>
            <a:endParaRPr lang="nl-NL" dirty="0">
              <a:latin typeface="Effra" panose="02000506080000020004" pitchFamily="2" charset="0"/>
            </a:endParaRPr>
          </a:p>
          <a:p>
            <a:pPr algn="ctr" rtl="0">
              <a:buNone/>
            </a:pPr>
            <a:r>
              <a:rPr lang="nl-NL" b="1" dirty="0">
                <a:solidFill>
                  <a:srgbClr val="FFFFFF"/>
                </a:solidFill>
                <a:latin typeface="Effra" panose="02000506080000020004" pitchFamily="2" charset="0"/>
              </a:rPr>
              <a:t>Netto: €400,-</a:t>
            </a:r>
            <a:endParaRPr lang="nl-NL" b="1" dirty="0">
              <a:solidFill>
                <a:srgbClr val="FFFFFF"/>
              </a:solidFill>
              <a:effectLst/>
              <a:latin typeface="Effra" panose="02000506080000020004" pitchFamily="2" charset="0"/>
            </a:endParaRPr>
          </a:p>
        </p:txBody>
      </p:sp>
    </p:spTree>
    <p:extLst>
      <p:ext uri="{BB962C8B-B14F-4D97-AF65-F5344CB8AC3E}">
        <p14:creationId xmlns:p14="http://schemas.microsoft.com/office/powerpoint/2010/main" val="2060851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11" grpId="0"/>
      <p:bldP spid="13" grpId="0"/>
      <p:bldP spid="15" grpId="0"/>
      <p:bldP spid="17" grpId="0"/>
      <p:bldP spid="18" grpId="0" animBg="1"/>
      <p:bldP spid="19" grpId="0"/>
      <p:bldP spid="2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8F7FD-9866-1615-4C8C-3C549076E639}"/>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448A31E5-BCA6-3441-1ECA-CAC6822005A5}"/>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Examenvraag 3: Hoeveel % is de brutowinst</a:t>
            </a:r>
          </a:p>
        </p:txBody>
      </p:sp>
      <p:sp>
        <p:nvSpPr>
          <p:cNvPr id="4" name="Tekstvak 3">
            <a:extLst>
              <a:ext uri="{FF2B5EF4-FFF2-40B4-BE49-F238E27FC236}">
                <a16:creationId xmlns:a16="http://schemas.microsoft.com/office/drawing/2014/main" id="{A3960DDE-EB01-770A-804A-11576F08DCD9}"/>
              </a:ext>
            </a:extLst>
          </p:cNvPr>
          <p:cNvSpPr txBox="1"/>
          <p:nvPr/>
        </p:nvSpPr>
        <p:spPr>
          <a:xfrm>
            <a:off x="1024932" y="2111566"/>
            <a:ext cx="8109020" cy="2862322"/>
          </a:xfrm>
          <a:prstGeom prst="rect">
            <a:avLst/>
          </a:prstGeom>
          <a:noFill/>
        </p:spPr>
        <p:txBody>
          <a:bodyPr wrap="square" rtlCol="0">
            <a:spAutoFit/>
          </a:bodyPr>
          <a:lstStyle/>
          <a:p>
            <a:r>
              <a:rPr lang="nl-NL" sz="2000" dirty="0">
                <a:latin typeface="Effra "/>
              </a:rPr>
              <a:t>Gegeven: </a:t>
            </a:r>
            <a:br>
              <a:rPr lang="nl-NL" sz="2000" dirty="0">
                <a:latin typeface="Effra "/>
              </a:rPr>
            </a:br>
            <a:br>
              <a:rPr lang="nl-NL" sz="2000" dirty="0">
                <a:latin typeface="Effra "/>
              </a:rPr>
            </a:br>
            <a:r>
              <a:rPr lang="nl-NL" sz="2000" dirty="0">
                <a:latin typeface="Effra "/>
              </a:rPr>
              <a:t>Inkoopprijs €40,-</a:t>
            </a:r>
            <a:br>
              <a:rPr lang="nl-NL" sz="2000" dirty="0">
                <a:latin typeface="Effra "/>
              </a:rPr>
            </a:br>
            <a:r>
              <a:rPr lang="nl-NL" sz="2000" dirty="0">
                <a:latin typeface="Effra "/>
              </a:rPr>
              <a:t>Verkoopprijs = €55,-</a:t>
            </a:r>
          </a:p>
          <a:p>
            <a:endParaRPr lang="nl-NL" sz="2000" dirty="0">
              <a:latin typeface="Effra "/>
            </a:endParaRPr>
          </a:p>
          <a:p>
            <a:pPr marL="457200" indent="-457200">
              <a:buFont typeface="+mj-lt"/>
              <a:buAutoNum type="arabicPeriod"/>
            </a:pPr>
            <a:r>
              <a:rPr lang="nl-NL" sz="2000" dirty="0">
                <a:latin typeface="Effra "/>
              </a:rPr>
              <a:t>Bereken de brutowinst: €55 - €40 = €15</a:t>
            </a:r>
          </a:p>
          <a:p>
            <a:pPr marL="457200" indent="-457200">
              <a:buFont typeface="+mj-lt"/>
              <a:buAutoNum type="arabicPeriod"/>
            </a:pPr>
            <a:r>
              <a:rPr lang="nl-NL" sz="2000" dirty="0">
                <a:latin typeface="Effra "/>
              </a:rPr>
              <a:t>Deel door de inkoopprijs: €15 / €40 = 0,375 (niet afronden!)</a:t>
            </a:r>
          </a:p>
          <a:p>
            <a:pPr marL="457200" indent="-457200">
              <a:buFont typeface="+mj-lt"/>
              <a:buAutoNum type="arabicPeriod"/>
            </a:pPr>
            <a:r>
              <a:rPr lang="nl-NL" sz="2000" dirty="0">
                <a:latin typeface="Effra "/>
              </a:rPr>
              <a:t>Keer 100: 0,375 x 100 = </a:t>
            </a:r>
            <a:r>
              <a:rPr lang="nl-NL" sz="2000" b="1" dirty="0">
                <a:solidFill>
                  <a:srgbClr val="652EA3"/>
                </a:solidFill>
                <a:latin typeface="Effra "/>
              </a:rPr>
              <a:t>37,5%</a:t>
            </a:r>
          </a:p>
          <a:p>
            <a:endParaRPr lang="nl-NL" sz="2000" dirty="0">
              <a:latin typeface="Effra "/>
            </a:endParaRPr>
          </a:p>
        </p:txBody>
      </p:sp>
    </p:spTree>
    <p:extLst>
      <p:ext uri="{BB962C8B-B14F-4D97-AF65-F5344CB8AC3E}">
        <p14:creationId xmlns:p14="http://schemas.microsoft.com/office/powerpoint/2010/main" val="5186507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047AC-D09D-06A7-722A-5A17AD5E1AD3}"/>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E1DCDA10-3655-AA55-96F3-C0961B5B6B7E}"/>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Vraag en aanbod</a:t>
            </a:r>
          </a:p>
        </p:txBody>
      </p:sp>
      <p:sp>
        <p:nvSpPr>
          <p:cNvPr id="4" name="Tekstvak 3">
            <a:extLst>
              <a:ext uri="{FF2B5EF4-FFF2-40B4-BE49-F238E27FC236}">
                <a16:creationId xmlns:a16="http://schemas.microsoft.com/office/drawing/2014/main" id="{6CA1588C-C050-36D4-5793-F920EDDF8486}"/>
              </a:ext>
            </a:extLst>
          </p:cNvPr>
          <p:cNvSpPr txBox="1"/>
          <p:nvPr/>
        </p:nvSpPr>
        <p:spPr>
          <a:xfrm>
            <a:off x="1024932" y="2151727"/>
            <a:ext cx="10426839" cy="3477875"/>
          </a:xfrm>
          <a:prstGeom prst="rect">
            <a:avLst/>
          </a:prstGeom>
          <a:noFill/>
        </p:spPr>
        <p:txBody>
          <a:bodyPr wrap="square" rtlCol="0">
            <a:spAutoFit/>
          </a:bodyPr>
          <a:lstStyle/>
          <a:p>
            <a:r>
              <a:rPr lang="nl-NL" sz="2000" b="1" dirty="0">
                <a:solidFill>
                  <a:srgbClr val="652EA3"/>
                </a:solidFill>
                <a:latin typeface="Effra "/>
              </a:rPr>
              <a:t>Vraag</a:t>
            </a:r>
            <a:r>
              <a:rPr lang="nl-NL" sz="2000" b="1" dirty="0">
                <a:latin typeface="Effra "/>
              </a:rPr>
              <a:t> </a:t>
            </a:r>
            <a:r>
              <a:rPr lang="nl-NL" sz="2000" dirty="0">
                <a:latin typeface="Effra "/>
              </a:rPr>
              <a:t>betekent: Hoeveel mensen van een product </a:t>
            </a:r>
            <a:r>
              <a:rPr lang="nl-NL" sz="2000" b="1" dirty="0">
                <a:solidFill>
                  <a:srgbClr val="652EA3"/>
                </a:solidFill>
                <a:latin typeface="Effra "/>
              </a:rPr>
              <a:t>willen kopen</a:t>
            </a:r>
            <a:r>
              <a:rPr lang="nl-NL" sz="2000" dirty="0">
                <a:solidFill>
                  <a:srgbClr val="652EA3"/>
                </a:solidFill>
                <a:latin typeface="Effra "/>
              </a:rPr>
              <a:t> </a:t>
            </a:r>
            <a:r>
              <a:rPr lang="nl-NL" sz="2000" dirty="0">
                <a:latin typeface="Effra "/>
              </a:rPr>
              <a:t>bij een bepaalde prijs.</a:t>
            </a:r>
          </a:p>
          <a:p>
            <a:endParaRPr lang="nl-NL" sz="2000" dirty="0">
              <a:latin typeface="Effra "/>
            </a:endParaRPr>
          </a:p>
          <a:p>
            <a:r>
              <a:rPr lang="nl-NL" sz="2000" b="1" dirty="0">
                <a:latin typeface="Effra "/>
              </a:rPr>
              <a:t>Lage prijs → meer mensen willen het kopen</a:t>
            </a:r>
            <a:endParaRPr lang="nl-NL" sz="2000" dirty="0">
              <a:latin typeface="Effra "/>
            </a:endParaRPr>
          </a:p>
          <a:p>
            <a:r>
              <a:rPr lang="nl-NL" sz="2000" b="1" dirty="0">
                <a:latin typeface="Effra "/>
              </a:rPr>
              <a:t>Hoge prijs → minder mensen willen het kopen</a:t>
            </a:r>
          </a:p>
          <a:p>
            <a:endParaRPr lang="nl-NL" sz="2000" dirty="0">
              <a:latin typeface="Effra "/>
            </a:endParaRPr>
          </a:p>
          <a:p>
            <a:r>
              <a:rPr lang="nl-NL" sz="2000" b="1" dirty="0">
                <a:latin typeface="Effra "/>
              </a:rPr>
              <a:t>Voorbeeld:</a:t>
            </a:r>
            <a:endParaRPr lang="nl-NL" sz="2000" dirty="0">
              <a:latin typeface="Effra "/>
            </a:endParaRPr>
          </a:p>
          <a:p>
            <a:r>
              <a:rPr lang="nl-NL" sz="2000" dirty="0">
                <a:latin typeface="Effra "/>
              </a:rPr>
              <a:t>Stel een broodje kroket in de kantine.</a:t>
            </a:r>
          </a:p>
          <a:p>
            <a:r>
              <a:rPr lang="nl-NL" sz="2000" dirty="0">
                <a:latin typeface="Effra "/>
              </a:rPr>
              <a:t>€1 → heel veel leerlingen kopen het</a:t>
            </a:r>
          </a:p>
          <a:p>
            <a:r>
              <a:rPr lang="nl-NL" sz="2000" dirty="0">
                <a:latin typeface="Effra "/>
              </a:rPr>
              <a:t>€4 → bijna niemand koopt het</a:t>
            </a:r>
          </a:p>
          <a:p>
            <a:endParaRPr lang="nl-NL" sz="2000" dirty="0">
              <a:latin typeface="Effra "/>
            </a:endParaRPr>
          </a:p>
          <a:p>
            <a:r>
              <a:rPr lang="nl-NL" sz="2000" dirty="0">
                <a:latin typeface="Effra "/>
              </a:rPr>
              <a:t>Dus: </a:t>
            </a:r>
            <a:r>
              <a:rPr lang="nl-NL" sz="2000" b="1" dirty="0">
                <a:solidFill>
                  <a:srgbClr val="652EA3"/>
                </a:solidFill>
                <a:latin typeface="Effra "/>
              </a:rPr>
              <a:t>hoe lager de prijs, hoe groter de vraag</a:t>
            </a:r>
            <a:r>
              <a:rPr lang="nl-NL" sz="2000" b="1" dirty="0">
                <a:latin typeface="Effra "/>
              </a:rPr>
              <a:t>.</a:t>
            </a:r>
            <a:endParaRPr lang="nl-NL" sz="2000" dirty="0">
              <a:latin typeface="Effra "/>
            </a:endParaRPr>
          </a:p>
        </p:txBody>
      </p:sp>
    </p:spTree>
    <p:extLst>
      <p:ext uri="{BB962C8B-B14F-4D97-AF65-F5344CB8AC3E}">
        <p14:creationId xmlns:p14="http://schemas.microsoft.com/office/powerpoint/2010/main" val="3482653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3FCEB-4420-46FE-3475-2BE489ECDB34}"/>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40E5CEC4-004D-A268-C4BA-2A2668B8DAAC}"/>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Vraag en aanbod</a:t>
            </a:r>
          </a:p>
        </p:txBody>
      </p:sp>
      <p:sp>
        <p:nvSpPr>
          <p:cNvPr id="4" name="Tekstvak 3">
            <a:extLst>
              <a:ext uri="{FF2B5EF4-FFF2-40B4-BE49-F238E27FC236}">
                <a16:creationId xmlns:a16="http://schemas.microsoft.com/office/drawing/2014/main" id="{E5A7A405-FE8E-28A8-C6DC-1854BACBA18F}"/>
              </a:ext>
            </a:extLst>
          </p:cNvPr>
          <p:cNvSpPr txBox="1"/>
          <p:nvPr/>
        </p:nvSpPr>
        <p:spPr>
          <a:xfrm>
            <a:off x="1024932" y="2151727"/>
            <a:ext cx="10426839" cy="3477875"/>
          </a:xfrm>
          <a:prstGeom prst="rect">
            <a:avLst/>
          </a:prstGeom>
          <a:noFill/>
        </p:spPr>
        <p:txBody>
          <a:bodyPr wrap="square" rtlCol="0">
            <a:spAutoFit/>
          </a:bodyPr>
          <a:lstStyle/>
          <a:p>
            <a:r>
              <a:rPr lang="nl-NL" sz="2000" b="1" dirty="0">
                <a:solidFill>
                  <a:srgbClr val="652EA3"/>
                </a:solidFill>
                <a:latin typeface="Effra "/>
              </a:rPr>
              <a:t>Aanbod</a:t>
            </a:r>
            <a:r>
              <a:rPr lang="nl-NL" sz="2000" b="1" dirty="0">
                <a:latin typeface="Effra "/>
              </a:rPr>
              <a:t> </a:t>
            </a:r>
            <a:r>
              <a:rPr lang="nl-NL" sz="2000" dirty="0">
                <a:latin typeface="Effra "/>
              </a:rPr>
              <a:t>betekent: Hoeveel producten </a:t>
            </a:r>
            <a:r>
              <a:rPr lang="nl-NL" sz="2000" b="1" dirty="0">
                <a:solidFill>
                  <a:srgbClr val="652EA3"/>
                </a:solidFill>
                <a:latin typeface="Effra "/>
              </a:rPr>
              <a:t>bedrijven willen verkopen</a:t>
            </a:r>
            <a:r>
              <a:rPr lang="nl-NL" sz="2000" dirty="0">
                <a:solidFill>
                  <a:srgbClr val="652EA3"/>
                </a:solidFill>
                <a:latin typeface="Effra "/>
              </a:rPr>
              <a:t> </a:t>
            </a:r>
            <a:r>
              <a:rPr lang="nl-NL" sz="2000" dirty="0">
                <a:latin typeface="Effra "/>
              </a:rPr>
              <a:t>bij een bepaalde prijs.</a:t>
            </a:r>
          </a:p>
          <a:p>
            <a:endParaRPr lang="nl-NL" sz="2000" b="1" dirty="0">
              <a:latin typeface="Effra "/>
            </a:endParaRPr>
          </a:p>
          <a:p>
            <a:r>
              <a:rPr lang="nl-NL" sz="2000" b="1" dirty="0">
                <a:latin typeface="Effra "/>
              </a:rPr>
              <a:t>Hoge prijs → bedrijven willen meer verkopen</a:t>
            </a:r>
            <a:endParaRPr lang="nl-NL" sz="2000" dirty="0">
              <a:latin typeface="Effra "/>
            </a:endParaRPr>
          </a:p>
          <a:p>
            <a:r>
              <a:rPr lang="nl-NL" sz="2000" b="1" dirty="0">
                <a:latin typeface="Effra "/>
              </a:rPr>
              <a:t>Lage prijs → bedrijven willen minder verkopen</a:t>
            </a:r>
          </a:p>
          <a:p>
            <a:endParaRPr lang="nl-NL" sz="2000" dirty="0">
              <a:latin typeface="Effra "/>
            </a:endParaRPr>
          </a:p>
          <a:p>
            <a:r>
              <a:rPr lang="nl-NL" sz="2000" b="1" dirty="0">
                <a:latin typeface="Effra "/>
              </a:rPr>
              <a:t>Voorbeeld:</a:t>
            </a:r>
            <a:endParaRPr lang="nl-NL" sz="2000" dirty="0">
              <a:latin typeface="Effra "/>
            </a:endParaRPr>
          </a:p>
          <a:p>
            <a:r>
              <a:rPr lang="nl-NL" sz="2000" dirty="0">
                <a:latin typeface="Effra "/>
              </a:rPr>
              <a:t>Een snackbar verkoopt frikandellen.</a:t>
            </a:r>
          </a:p>
          <a:p>
            <a:r>
              <a:rPr lang="nl-NL" sz="2000" dirty="0">
                <a:latin typeface="Effra "/>
              </a:rPr>
              <a:t>€1 → weinig winst → minder aanbod</a:t>
            </a:r>
          </a:p>
          <a:p>
            <a:r>
              <a:rPr lang="nl-NL" sz="2000" dirty="0">
                <a:latin typeface="Effra "/>
              </a:rPr>
              <a:t>€3 → meer winst → snackbar verkoopt er meer</a:t>
            </a:r>
          </a:p>
          <a:p>
            <a:endParaRPr lang="nl-NL" sz="2000" dirty="0">
              <a:latin typeface="Effra "/>
            </a:endParaRPr>
          </a:p>
          <a:p>
            <a:r>
              <a:rPr lang="nl-NL" sz="2000" dirty="0">
                <a:latin typeface="Effra "/>
              </a:rPr>
              <a:t>Dus: </a:t>
            </a:r>
            <a:r>
              <a:rPr lang="nl-NL" sz="2000" b="1" dirty="0">
                <a:solidFill>
                  <a:srgbClr val="652EA3"/>
                </a:solidFill>
                <a:latin typeface="Effra "/>
              </a:rPr>
              <a:t>hoe hoger de prijs, hoe groter het aanbod.</a:t>
            </a:r>
            <a:endParaRPr lang="nl-NL" sz="2000" dirty="0">
              <a:solidFill>
                <a:srgbClr val="945DE8"/>
              </a:solidFill>
              <a:latin typeface="Effra "/>
            </a:endParaRPr>
          </a:p>
        </p:txBody>
      </p:sp>
    </p:spTree>
    <p:extLst>
      <p:ext uri="{BB962C8B-B14F-4D97-AF65-F5344CB8AC3E}">
        <p14:creationId xmlns:p14="http://schemas.microsoft.com/office/powerpoint/2010/main" val="2966115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A17DC-3219-BB3D-29EE-FDB413EC0B80}"/>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D7C6C987-C414-3381-0956-2BDAF42876DA}"/>
              </a:ext>
            </a:extLst>
          </p:cNvPr>
          <p:cNvSpPr txBox="1"/>
          <p:nvPr/>
        </p:nvSpPr>
        <p:spPr>
          <a:xfrm>
            <a:off x="1024932" y="1065126"/>
            <a:ext cx="8109020" cy="523220"/>
          </a:xfrm>
          <a:prstGeom prst="rect">
            <a:avLst/>
          </a:prstGeom>
          <a:noFill/>
        </p:spPr>
        <p:txBody>
          <a:bodyPr wrap="square" rtlCol="0">
            <a:spAutoFit/>
          </a:bodyPr>
          <a:lstStyle/>
          <a:p>
            <a:r>
              <a:rPr lang="nl-NL" sz="2800" b="1" dirty="0">
                <a:solidFill>
                  <a:srgbClr val="652EA3"/>
                </a:solidFill>
                <a:latin typeface="Effra "/>
              </a:rPr>
              <a:t>Im</a:t>
            </a:r>
            <a:r>
              <a:rPr lang="nl-NL" sz="2800" b="1" dirty="0">
                <a:latin typeface="Effra "/>
              </a:rPr>
              <a:t>port &amp; </a:t>
            </a:r>
            <a:r>
              <a:rPr lang="nl-NL" sz="2800" b="1" dirty="0">
                <a:solidFill>
                  <a:srgbClr val="652EA3"/>
                </a:solidFill>
                <a:latin typeface="Effra "/>
              </a:rPr>
              <a:t>ex</a:t>
            </a:r>
            <a:r>
              <a:rPr lang="nl-NL" sz="2800" b="1" dirty="0">
                <a:latin typeface="Effra "/>
              </a:rPr>
              <a:t>port</a:t>
            </a:r>
          </a:p>
        </p:txBody>
      </p:sp>
      <p:sp>
        <p:nvSpPr>
          <p:cNvPr id="4" name="Tekstvak 3">
            <a:extLst>
              <a:ext uri="{FF2B5EF4-FFF2-40B4-BE49-F238E27FC236}">
                <a16:creationId xmlns:a16="http://schemas.microsoft.com/office/drawing/2014/main" id="{5055BB96-87F4-AF32-E253-3542B979F74B}"/>
              </a:ext>
            </a:extLst>
          </p:cNvPr>
          <p:cNvSpPr txBox="1"/>
          <p:nvPr/>
        </p:nvSpPr>
        <p:spPr>
          <a:xfrm>
            <a:off x="1024932" y="2151727"/>
            <a:ext cx="10426839" cy="3477875"/>
          </a:xfrm>
          <a:prstGeom prst="rect">
            <a:avLst/>
          </a:prstGeom>
          <a:noFill/>
        </p:spPr>
        <p:txBody>
          <a:bodyPr wrap="square" rtlCol="0">
            <a:spAutoFit/>
          </a:bodyPr>
          <a:lstStyle/>
          <a:p>
            <a:r>
              <a:rPr lang="nl-NL" sz="2000" b="1" dirty="0">
                <a:solidFill>
                  <a:srgbClr val="652EA3"/>
                </a:solidFill>
                <a:latin typeface="Effra "/>
              </a:rPr>
              <a:t>Import = kopen </a:t>
            </a:r>
            <a:r>
              <a:rPr lang="nl-NL" sz="2000" dirty="0">
                <a:latin typeface="Effra "/>
              </a:rPr>
              <a:t>uit het buitenland</a:t>
            </a:r>
          </a:p>
          <a:p>
            <a:r>
              <a:rPr lang="nl-NL" sz="2000" dirty="0">
                <a:latin typeface="Effra "/>
              </a:rPr>
              <a:t>Voorbeeld:</a:t>
            </a:r>
            <a:br>
              <a:rPr lang="nl-NL" sz="2000" dirty="0">
                <a:latin typeface="Effra "/>
              </a:rPr>
            </a:br>
            <a:r>
              <a:rPr lang="nl-NL" sz="2000" dirty="0">
                <a:latin typeface="Effra "/>
              </a:rPr>
              <a:t>Nederland koopt bananen uit Ecuador → dat is import.</a:t>
            </a:r>
          </a:p>
          <a:p>
            <a:endParaRPr lang="nl-NL" sz="2000" dirty="0">
              <a:latin typeface="Effra "/>
            </a:endParaRPr>
          </a:p>
          <a:p>
            <a:r>
              <a:rPr lang="nl-NL" sz="2000" b="1" dirty="0">
                <a:solidFill>
                  <a:srgbClr val="652EA3"/>
                </a:solidFill>
                <a:latin typeface="Effra "/>
              </a:rPr>
              <a:t>Export = verkopen </a:t>
            </a:r>
            <a:r>
              <a:rPr lang="nl-NL" sz="2000" dirty="0">
                <a:latin typeface="Effra "/>
              </a:rPr>
              <a:t>aan het buitenland</a:t>
            </a:r>
          </a:p>
          <a:p>
            <a:r>
              <a:rPr lang="nl-NL" sz="2000" dirty="0">
                <a:latin typeface="Effra "/>
              </a:rPr>
              <a:t>Voorbeeld:</a:t>
            </a:r>
            <a:br>
              <a:rPr lang="nl-NL" sz="2000" dirty="0">
                <a:latin typeface="Effra "/>
              </a:rPr>
            </a:br>
            <a:r>
              <a:rPr lang="nl-NL" sz="2000" dirty="0">
                <a:latin typeface="Effra "/>
              </a:rPr>
              <a:t>Nederland verkoopt kaas aan Duitsland → dat is export.</a:t>
            </a:r>
          </a:p>
          <a:p>
            <a:endParaRPr lang="nl-NL" sz="2000" b="1" dirty="0">
              <a:latin typeface="Effra "/>
            </a:endParaRPr>
          </a:p>
          <a:p>
            <a:r>
              <a:rPr lang="nl-NL" sz="2000" dirty="0">
                <a:latin typeface="Effra "/>
              </a:rPr>
              <a:t>Ezelsbruggetje:</a:t>
            </a:r>
          </a:p>
          <a:p>
            <a:r>
              <a:rPr lang="nl-NL" sz="2000" dirty="0">
                <a:latin typeface="Effra "/>
              </a:rPr>
              <a:t>Import = IN Nederland</a:t>
            </a:r>
          </a:p>
          <a:p>
            <a:r>
              <a:rPr lang="nl-NL" sz="2000" dirty="0">
                <a:latin typeface="Effra "/>
              </a:rPr>
              <a:t>Export = EX (gaat eruit)</a:t>
            </a:r>
          </a:p>
        </p:txBody>
      </p:sp>
    </p:spTree>
    <p:extLst>
      <p:ext uri="{BB962C8B-B14F-4D97-AF65-F5344CB8AC3E}">
        <p14:creationId xmlns:p14="http://schemas.microsoft.com/office/powerpoint/2010/main" val="36443358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89EC5-D890-BBD7-D7A8-3BFE98CDE387}"/>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DA5E2CCB-8AE0-3492-59B1-0B551F0C324D}"/>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Als de </a:t>
            </a:r>
            <a:r>
              <a:rPr lang="nl-NL" sz="2800" b="1" dirty="0">
                <a:solidFill>
                  <a:srgbClr val="652EA3"/>
                </a:solidFill>
                <a:latin typeface="Effra "/>
              </a:rPr>
              <a:t>euro duurder </a:t>
            </a:r>
            <a:r>
              <a:rPr lang="nl-NL" sz="2800" b="1" dirty="0">
                <a:latin typeface="Effra "/>
              </a:rPr>
              <a:t>wordt</a:t>
            </a:r>
          </a:p>
        </p:txBody>
      </p:sp>
      <p:sp>
        <p:nvSpPr>
          <p:cNvPr id="4" name="Tekstvak 3">
            <a:extLst>
              <a:ext uri="{FF2B5EF4-FFF2-40B4-BE49-F238E27FC236}">
                <a16:creationId xmlns:a16="http://schemas.microsoft.com/office/drawing/2014/main" id="{E91C1893-6D4D-ECFB-EC08-93594EE137F0}"/>
              </a:ext>
            </a:extLst>
          </p:cNvPr>
          <p:cNvSpPr txBox="1"/>
          <p:nvPr/>
        </p:nvSpPr>
        <p:spPr>
          <a:xfrm>
            <a:off x="1024932" y="1699446"/>
            <a:ext cx="10426839" cy="4401205"/>
          </a:xfrm>
          <a:prstGeom prst="rect">
            <a:avLst/>
          </a:prstGeom>
          <a:noFill/>
        </p:spPr>
        <p:txBody>
          <a:bodyPr wrap="square" rtlCol="0">
            <a:spAutoFit/>
          </a:bodyPr>
          <a:lstStyle/>
          <a:p>
            <a:r>
              <a:rPr lang="nl-NL" sz="2000" dirty="0">
                <a:latin typeface="Effra "/>
              </a:rPr>
              <a:t>De euro wordt meer waard dan andere munten.</a:t>
            </a:r>
          </a:p>
          <a:p>
            <a:endParaRPr lang="nl-NL" sz="2000" dirty="0">
              <a:latin typeface="Effra "/>
            </a:endParaRPr>
          </a:p>
          <a:p>
            <a:r>
              <a:rPr lang="nl-NL" sz="2000" dirty="0">
                <a:latin typeface="Effra "/>
              </a:rPr>
              <a:t>→ Import wordt goedkoper</a:t>
            </a:r>
          </a:p>
          <a:p>
            <a:r>
              <a:rPr lang="nl-NL" sz="2000" dirty="0">
                <a:latin typeface="Effra "/>
              </a:rPr>
              <a:t>→ Export wordt duurder</a:t>
            </a:r>
          </a:p>
          <a:p>
            <a:endParaRPr lang="nl-NL" sz="2000" dirty="0">
              <a:latin typeface="Effra "/>
            </a:endParaRPr>
          </a:p>
          <a:p>
            <a:r>
              <a:rPr lang="nl-NL" sz="2000" dirty="0">
                <a:latin typeface="Effra "/>
              </a:rPr>
              <a:t>Waarom?</a:t>
            </a:r>
          </a:p>
          <a:p>
            <a:r>
              <a:rPr lang="nl-NL" sz="2000" dirty="0">
                <a:latin typeface="Effra "/>
              </a:rPr>
              <a:t>Buitenlandse producten kosten minder euro's, maar Nederlandse producten worden voor het buitenland juist duur.</a:t>
            </a:r>
          </a:p>
          <a:p>
            <a:endParaRPr lang="nl-NL" sz="2000" dirty="0">
              <a:latin typeface="Effra "/>
            </a:endParaRPr>
          </a:p>
          <a:p>
            <a:r>
              <a:rPr lang="nl-NL" sz="2000" dirty="0">
                <a:latin typeface="Effra "/>
              </a:rPr>
              <a:t>Voorbeeld:</a:t>
            </a:r>
          </a:p>
          <a:p>
            <a:r>
              <a:rPr lang="nl-NL" sz="2000" dirty="0">
                <a:latin typeface="Effra "/>
              </a:rPr>
              <a:t>Een Nederlandse fiets kost €500. Voor Nederlanders verandert niks.</a:t>
            </a:r>
          </a:p>
          <a:p>
            <a:r>
              <a:rPr lang="nl-NL" sz="2000" dirty="0">
                <a:latin typeface="Effra "/>
              </a:rPr>
              <a:t>Voor Amerikanen wordt de fiets duurder → ze kopen minder.</a:t>
            </a:r>
          </a:p>
          <a:p>
            <a:r>
              <a:rPr lang="nl-NL" sz="2000" dirty="0">
                <a:latin typeface="Effra "/>
              </a:rPr>
              <a:t>Dus onthouden:</a:t>
            </a:r>
          </a:p>
          <a:p>
            <a:r>
              <a:rPr lang="nl-NL" sz="2000" dirty="0">
                <a:latin typeface="Effra "/>
              </a:rPr>
              <a:t>“Dure” euro → import meer, export minder</a:t>
            </a:r>
          </a:p>
        </p:txBody>
      </p:sp>
    </p:spTree>
    <p:extLst>
      <p:ext uri="{BB962C8B-B14F-4D97-AF65-F5344CB8AC3E}">
        <p14:creationId xmlns:p14="http://schemas.microsoft.com/office/powerpoint/2010/main" val="41265459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DAE65-AA52-AA83-5815-F5BC192E7FDE}"/>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32B269B5-E725-31CD-6E5F-AB1D51D02007}"/>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Als de </a:t>
            </a:r>
            <a:r>
              <a:rPr lang="nl-NL" sz="2800" b="1" dirty="0">
                <a:solidFill>
                  <a:srgbClr val="652EA3"/>
                </a:solidFill>
                <a:latin typeface="Effra "/>
              </a:rPr>
              <a:t>euro goedkoper </a:t>
            </a:r>
            <a:r>
              <a:rPr lang="nl-NL" sz="2800" b="1" dirty="0">
                <a:latin typeface="Effra "/>
              </a:rPr>
              <a:t>wordt</a:t>
            </a:r>
          </a:p>
        </p:txBody>
      </p:sp>
      <p:sp>
        <p:nvSpPr>
          <p:cNvPr id="4" name="Tekstvak 3">
            <a:extLst>
              <a:ext uri="{FF2B5EF4-FFF2-40B4-BE49-F238E27FC236}">
                <a16:creationId xmlns:a16="http://schemas.microsoft.com/office/drawing/2014/main" id="{51063E19-1591-5CD0-7AF0-B69E36EECD8D}"/>
              </a:ext>
            </a:extLst>
          </p:cNvPr>
          <p:cNvSpPr txBox="1"/>
          <p:nvPr/>
        </p:nvSpPr>
        <p:spPr>
          <a:xfrm>
            <a:off x="1024932" y="1699446"/>
            <a:ext cx="10426839" cy="4401205"/>
          </a:xfrm>
          <a:prstGeom prst="rect">
            <a:avLst/>
          </a:prstGeom>
          <a:noFill/>
        </p:spPr>
        <p:txBody>
          <a:bodyPr wrap="square" rtlCol="0">
            <a:spAutoFit/>
          </a:bodyPr>
          <a:lstStyle/>
          <a:p>
            <a:r>
              <a:rPr lang="nl-NL" sz="2000" dirty="0">
                <a:latin typeface="Effra "/>
              </a:rPr>
              <a:t>De euro wordt minder waard dan andere munten.</a:t>
            </a:r>
          </a:p>
          <a:p>
            <a:endParaRPr lang="nl-NL" sz="2000" dirty="0">
              <a:latin typeface="Effra "/>
            </a:endParaRPr>
          </a:p>
          <a:p>
            <a:r>
              <a:rPr lang="nl-NL" sz="2000" dirty="0">
                <a:latin typeface="Effra "/>
              </a:rPr>
              <a:t>→ Import wordt duurder</a:t>
            </a:r>
          </a:p>
          <a:p>
            <a:r>
              <a:rPr lang="nl-NL" sz="2000" dirty="0">
                <a:latin typeface="Effra "/>
              </a:rPr>
              <a:t>→ Export wordt goedkoper</a:t>
            </a:r>
          </a:p>
          <a:p>
            <a:endParaRPr lang="nl-NL" sz="2000" dirty="0">
              <a:latin typeface="Effra "/>
            </a:endParaRPr>
          </a:p>
          <a:p>
            <a:r>
              <a:rPr lang="nl-NL" sz="2000" dirty="0">
                <a:latin typeface="Effra "/>
              </a:rPr>
              <a:t>Waarom?</a:t>
            </a:r>
          </a:p>
          <a:p>
            <a:r>
              <a:rPr lang="nl-NL" sz="2000" dirty="0">
                <a:latin typeface="Effra "/>
              </a:rPr>
              <a:t>Buitenlandse producten kosten meer euro's, maar Nederlandse producten worden voor het buitenland goedkoper.</a:t>
            </a:r>
          </a:p>
          <a:p>
            <a:endParaRPr lang="nl-NL" sz="2000" dirty="0">
              <a:latin typeface="Effra "/>
            </a:endParaRPr>
          </a:p>
          <a:p>
            <a:r>
              <a:rPr lang="nl-NL" sz="2000" dirty="0">
                <a:latin typeface="Effra "/>
              </a:rPr>
              <a:t>Voorbeeld:</a:t>
            </a:r>
          </a:p>
          <a:p>
            <a:r>
              <a:rPr lang="nl-NL" sz="2000" dirty="0">
                <a:latin typeface="Effra "/>
              </a:rPr>
              <a:t>Diezelfde fiets van €500: Voor Amerikanen wordt hij goedkoper → ze kopen meer.</a:t>
            </a:r>
          </a:p>
          <a:p>
            <a:endParaRPr lang="nl-NL" sz="2000" dirty="0">
              <a:latin typeface="Effra "/>
            </a:endParaRPr>
          </a:p>
          <a:p>
            <a:r>
              <a:rPr lang="nl-NL" sz="2000" dirty="0">
                <a:latin typeface="Effra "/>
              </a:rPr>
              <a:t>Dus onthouden:</a:t>
            </a:r>
          </a:p>
          <a:p>
            <a:r>
              <a:rPr lang="nl-NL" sz="2000" dirty="0">
                <a:latin typeface="Effra "/>
              </a:rPr>
              <a:t>Goedkope euro → import minder, export meer</a:t>
            </a:r>
          </a:p>
        </p:txBody>
      </p:sp>
    </p:spTree>
    <p:extLst>
      <p:ext uri="{BB962C8B-B14F-4D97-AF65-F5344CB8AC3E}">
        <p14:creationId xmlns:p14="http://schemas.microsoft.com/office/powerpoint/2010/main" val="3482654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87C32-4048-2322-DCB0-A91EA031DCE2}"/>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6DD43181-66C1-07A5-D615-9BC8A9537124}"/>
              </a:ext>
            </a:extLst>
          </p:cNvPr>
          <p:cNvSpPr txBox="1"/>
          <p:nvPr/>
        </p:nvSpPr>
        <p:spPr>
          <a:xfrm>
            <a:off x="838200" y="2844237"/>
            <a:ext cx="10051471" cy="2911249"/>
          </a:xfrm>
          <a:prstGeom prst="rect">
            <a:avLst/>
          </a:prstGeom>
        </p:spPr>
        <p:txBody>
          <a:bodyPr vert="horz" lIns="91440" tIns="45720" rIns="91440" bIns="45720" rtlCol="0">
            <a:normAutofit/>
          </a:bodyPr>
          <a:lstStyle/>
          <a:p>
            <a:r>
              <a:rPr lang="nl-NL" sz="2000" dirty="0">
                <a:latin typeface="Effra" panose="02000506080000020004" pitchFamily="2" charset="0"/>
              </a:rPr>
              <a:t>Stel… </a:t>
            </a:r>
          </a:p>
          <a:p>
            <a:r>
              <a:rPr lang="nl-NL" sz="2000" dirty="0">
                <a:latin typeface="Effra" panose="02000506080000020004" pitchFamily="2" charset="0"/>
              </a:rPr>
              <a:t>Je leent € 5000,- voor 5 jaar.</a:t>
            </a:r>
          </a:p>
          <a:p>
            <a:r>
              <a:rPr lang="nl-NL" sz="2000" dirty="0">
                <a:latin typeface="Effra" panose="02000506080000020004" pitchFamily="2" charset="0"/>
              </a:rPr>
              <a:t>Bereken de hoogte van de kredietkosten. </a:t>
            </a:r>
          </a:p>
          <a:p>
            <a:endParaRPr lang="nl-NL" sz="2000" dirty="0">
              <a:latin typeface="Effra" panose="02000506080000020004" pitchFamily="2" charset="0"/>
            </a:endParaRPr>
          </a:p>
        </p:txBody>
      </p:sp>
      <p:graphicFrame>
        <p:nvGraphicFramePr>
          <p:cNvPr id="2" name="Tabel 1">
            <a:extLst>
              <a:ext uri="{FF2B5EF4-FFF2-40B4-BE49-F238E27FC236}">
                <a16:creationId xmlns:a16="http://schemas.microsoft.com/office/drawing/2014/main" id="{73546F85-1138-EBA5-B8E1-4BB3D1B4928B}"/>
              </a:ext>
            </a:extLst>
          </p:cNvPr>
          <p:cNvGraphicFramePr>
            <a:graphicFrameLocks noGrp="1"/>
          </p:cNvGraphicFramePr>
          <p:nvPr>
            <p:extLst>
              <p:ext uri="{D42A27DB-BD31-4B8C-83A1-F6EECF244321}">
                <p14:modId xmlns:p14="http://schemas.microsoft.com/office/powerpoint/2010/main" val="1976871698"/>
              </p:ext>
            </p:extLst>
          </p:nvPr>
        </p:nvGraphicFramePr>
        <p:xfrm>
          <a:off x="838201" y="1585575"/>
          <a:ext cx="8127999" cy="1112520"/>
        </p:xfrm>
        <a:graphic>
          <a:graphicData uri="http://schemas.openxmlformats.org/drawingml/2006/table">
            <a:tbl>
              <a:tblPr firstRow="1" bandRow="1">
                <a:tableStyleId>{F5AB1C69-6EDB-4FF4-983F-18BD219EF322}</a:tableStyleId>
              </a:tblPr>
              <a:tblGrid>
                <a:gridCol w="2709333">
                  <a:extLst>
                    <a:ext uri="{9D8B030D-6E8A-4147-A177-3AD203B41FA5}">
                      <a16:colId xmlns:a16="http://schemas.microsoft.com/office/drawing/2014/main" val="4266534193"/>
                    </a:ext>
                  </a:extLst>
                </a:gridCol>
                <a:gridCol w="2709333">
                  <a:extLst>
                    <a:ext uri="{9D8B030D-6E8A-4147-A177-3AD203B41FA5}">
                      <a16:colId xmlns:a16="http://schemas.microsoft.com/office/drawing/2014/main" val="1182400214"/>
                    </a:ext>
                  </a:extLst>
                </a:gridCol>
                <a:gridCol w="2709333">
                  <a:extLst>
                    <a:ext uri="{9D8B030D-6E8A-4147-A177-3AD203B41FA5}">
                      <a16:colId xmlns:a16="http://schemas.microsoft.com/office/drawing/2014/main" val="1586700657"/>
                    </a:ext>
                  </a:extLst>
                </a:gridCol>
              </a:tblGrid>
              <a:tr h="370840">
                <a:tc>
                  <a:txBody>
                    <a:bodyPr/>
                    <a:lstStyle/>
                    <a:p>
                      <a:r>
                        <a:rPr lang="nl-NL" dirty="0"/>
                        <a:t>Kredietsom</a:t>
                      </a:r>
                    </a:p>
                  </a:txBody>
                  <a:tcPr/>
                </a:tc>
                <a:tc>
                  <a:txBody>
                    <a:bodyPr/>
                    <a:lstStyle/>
                    <a:p>
                      <a:r>
                        <a:rPr lang="nl-NL"/>
                        <a:t>24 maanden</a:t>
                      </a:r>
                    </a:p>
                  </a:txBody>
                  <a:tcPr/>
                </a:tc>
                <a:tc>
                  <a:txBody>
                    <a:bodyPr/>
                    <a:lstStyle/>
                    <a:p>
                      <a:r>
                        <a:rPr lang="nl-NL"/>
                        <a:t>60 maanden</a:t>
                      </a:r>
                    </a:p>
                  </a:txBody>
                  <a:tcPr/>
                </a:tc>
                <a:extLst>
                  <a:ext uri="{0D108BD9-81ED-4DB2-BD59-A6C34878D82A}">
                    <a16:rowId xmlns:a16="http://schemas.microsoft.com/office/drawing/2014/main" val="2837676013"/>
                  </a:ext>
                </a:extLst>
              </a:tr>
              <a:tr h="370840">
                <a:tc>
                  <a:txBody>
                    <a:bodyPr/>
                    <a:lstStyle/>
                    <a:p>
                      <a:r>
                        <a:rPr lang="nl-NL" sz="1800">
                          <a:latin typeface="Effra" panose="02000506080000020004" pitchFamily="2" charset="0"/>
                        </a:rPr>
                        <a:t>€ 5000,- </a:t>
                      </a:r>
                      <a:endParaRPr lang="nl-NL"/>
                    </a:p>
                  </a:txBody>
                  <a:tcPr/>
                </a:tc>
                <a:tc>
                  <a:txBody>
                    <a:bodyPr/>
                    <a:lstStyle/>
                    <a:p>
                      <a:r>
                        <a:rPr lang="nl-NL" sz="1800">
                          <a:latin typeface="Effra" panose="02000506080000020004" pitchFamily="2" charset="0"/>
                        </a:rPr>
                        <a:t>€ 225,28 </a:t>
                      </a:r>
                      <a:endParaRPr lang="nl-NL"/>
                    </a:p>
                  </a:txBody>
                  <a:tcPr/>
                </a:tc>
                <a:tc>
                  <a:txBody>
                    <a:bodyPr/>
                    <a:lstStyle/>
                    <a:p>
                      <a:r>
                        <a:rPr lang="nl-NL" sz="1800">
                          <a:latin typeface="Effra" panose="02000506080000020004" pitchFamily="2" charset="0"/>
                        </a:rPr>
                        <a:t>€ 100,49</a:t>
                      </a:r>
                      <a:endParaRPr lang="nl-NL"/>
                    </a:p>
                  </a:txBody>
                  <a:tcPr/>
                </a:tc>
                <a:extLst>
                  <a:ext uri="{0D108BD9-81ED-4DB2-BD59-A6C34878D82A}">
                    <a16:rowId xmlns:a16="http://schemas.microsoft.com/office/drawing/2014/main" val="2147466004"/>
                  </a:ext>
                </a:extLst>
              </a:tr>
              <a:tr h="370840">
                <a:tc>
                  <a:txBody>
                    <a:bodyPr/>
                    <a:lstStyle/>
                    <a:p>
                      <a:r>
                        <a:rPr lang="nl-NL" sz="1800">
                          <a:latin typeface="Effra" panose="02000506080000020004" pitchFamily="2" charset="0"/>
                        </a:rPr>
                        <a:t>€ 15000,- </a:t>
                      </a:r>
                      <a:endParaRPr lang="nl-NL"/>
                    </a:p>
                  </a:txBody>
                  <a:tcPr/>
                </a:tc>
                <a:tc>
                  <a:txBody>
                    <a:bodyPr/>
                    <a:lstStyle/>
                    <a:p>
                      <a:r>
                        <a:rPr lang="nl-NL" sz="1800">
                          <a:latin typeface="Effra" panose="02000506080000020004" pitchFamily="2" charset="0"/>
                        </a:rPr>
                        <a:t>€ 671,40</a:t>
                      </a:r>
                      <a:endParaRPr lang="nl-NL"/>
                    </a:p>
                  </a:txBody>
                  <a:tcPr/>
                </a:tc>
                <a:tc>
                  <a:txBody>
                    <a:bodyPr/>
                    <a:lstStyle/>
                    <a:p>
                      <a:r>
                        <a:rPr lang="nl-NL" sz="1800" dirty="0">
                          <a:latin typeface="Effra" panose="02000506080000020004" pitchFamily="2" charset="0"/>
                        </a:rPr>
                        <a:t>€ 296,82</a:t>
                      </a:r>
                      <a:endParaRPr lang="nl-NL" dirty="0"/>
                    </a:p>
                  </a:txBody>
                  <a:tcPr/>
                </a:tc>
                <a:extLst>
                  <a:ext uri="{0D108BD9-81ED-4DB2-BD59-A6C34878D82A}">
                    <a16:rowId xmlns:a16="http://schemas.microsoft.com/office/drawing/2014/main" val="3896683194"/>
                  </a:ext>
                </a:extLst>
              </a:tr>
            </a:tbl>
          </a:graphicData>
        </a:graphic>
      </p:graphicFrame>
      <p:sp>
        <p:nvSpPr>
          <p:cNvPr id="6" name="Tekstvak 5">
            <a:extLst>
              <a:ext uri="{FF2B5EF4-FFF2-40B4-BE49-F238E27FC236}">
                <a16:creationId xmlns:a16="http://schemas.microsoft.com/office/drawing/2014/main" id="{A876801D-869A-7A75-FEC1-CC27D574E047}"/>
              </a:ext>
            </a:extLst>
          </p:cNvPr>
          <p:cNvSpPr txBox="1"/>
          <p:nvPr/>
        </p:nvSpPr>
        <p:spPr>
          <a:xfrm>
            <a:off x="838199" y="3948986"/>
            <a:ext cx="10689771" cy="1323439"/>
          </a:xfrm>
          <a:prstGeom prst="rect">
            <a:avLst/>
          </a:prstGeom>
          <a:noFill/>
        </p:spPr>
        <p:txBody>
          <a:bodyPr wrap="square">
            <a:spAutoFit/>
          </a:bodyPr>
          <a:lstStyle/>
          <a:p>
            <a:r>
              <a:rPr lang="nl-NL" sz="2000" dirty="0">
                <a:solidFill>
                  <a:srgbClr val="652EA3"/>
                </a:solidFill>
                <a:latin typeface="Effra "/>
              </a:rPr>
              <a:t>Aantal maanden x maandelijks bedrag = totaal (terug)betaald</a:t>
            </a:r>
          </a:p>
          <a:p>
            <a:r>
              <a:rPr lang="nl-NL" sz="2000" dirty="0">
                <a:solidFill>
                  <a:srgbClr val="652EA3"/>
                </a:solidFill>
                <a:latin typeface="Effra "/>
              </a:rPr>
              <a:t>Totaal (terug)betaald – geleend bedrag = </a:t>
            </a:r>
            <a:r>
              <a:rPr lang="nl-NL" sz="2000" b="1" dirty="0">
                <a:solidFill>
                  <a:srgbClr val="652EA3"/>
                </a:solidFill>
                <a:latin typeface="Effra "/>
              </a:rPr>
              <a:t>Kredietkosten</a:t>
            </a:r>
          </a:p>
          <a:p>
            <a:r>
              <a:rPr lang="nl-NL" sz="2000" dirty="0">
                <a:solidFill>
                  <a:srgbClr val="945DE8"/>
                </a:solidFill>
                <a:latin typeface="Effra "/>
              </a:rPr>
              <a:t> </a:t>
            </a:r>
          </a:p>
          <a:p>
            <a:endParaRPr lang="nl-NL" sz="2000" dirty="0">
              <a:latin typeface="Effra "/>
            </a:endParaRPr>
          </a:p>
        </p:txBody>
      </p:sp>
      <p:sp>
        <p:nvSpPr>
          <p:cNvPr id="12" name="Tekstvak 11">
            <a:extLst>
              <a:ext uri="{FF2B5EF4-FFF2-40B4-BE49-F238E27FC236}">
                <a16:creationId xmlns:a16="http://schemas.microsoft.com/office/drawing/2014/main" id="{BF0BCDA2-79A2-C80A-795E-6F5F6C0FAA63}"/>
              </a:ext>
            </a:extLst>
          </p:cNvPr>
          <p:cNvSpPr txBox="1"/>
          <p:nvPr/>
        </p:nvSpPr>
        <p:spPr>
          <a:xfrm>
            <a:off x="838201" y="4785990"/>
            <a:ext cx="10051470" cy="1938992"/>
          </a:xfrm>
          <a:prstGeom prst="rect">
            <a:avLst/>
          </a:prstGeom>
          <a:noFill/>
        </p:spPr>
        <p:txBody>
          <a:bodyPr wrap="square">
            <a:spAutoFit/>
          </a:bodyPr>
          <a:lstStyle/>
          <a:p>
            <a:r>
              <a:rPr lang="nl-NL" sz="2000" dirty="0">
                <a:latin typeface="Effra "/>
              </a:rPr>
              <a:t>aantal maanden: </a:t>
            </a:r>
            <a:r>
              <a:rPr lang="nl-NL" sz="2000" dirty="0">
                <a:solidFill>
                  <a:srgbClr val="652EA3"/>
                </a:solidFill>
                <a:latin typeface="Effra "/>
              </a:rPr>
              <a:t>60</a:t>
            </a:r>
          </a:p>
          <a:p>
            <a:r>
              <a:rPr lang="nl-NL" sz="2000" dirty="0">
                <a:latin typeface="Effra "/>
              </a:rPr>
              <a:t>maandelijks bedrag: </a:t>
            </a:r>
            <a:r>
              <a:rPr lang="nl-NL" sz="2000" dirty="0">
                <a:solidFill>
                  <a:srgbClr val="652EA3"/>
                </a:solidFill>
                <a:latin typeface="Effra "/>
              </a:rPr>
              <a:t>€ 100,49 </a:t>
            </a:r>
          </a:p>
          <a:p>
            <a:r>
              <a:rPr lang="nl-NL" sz="2000" dirty="0">
                <a:latin typeface="Effra "/>
              </a:rPr>
              <a:t>totaal (terug)betaald: aantal maanden x maandelijks bedrag </a:t>
            </a:r>
            <a:r>
              <a:rPr lang="nl-NL" sz="2000" dirty="0">
                <a:solidFill>
                  <a:srgbClr val="652EA3"/>
                </a:solidFill>
                <a:latin typeface="Effra "/>
              </a:rPr>
              <a:t>60 x € 100,49 = € 6029,40 </a:t>
            </a:r>
          </a:p>
          <a:p>
            <a:r>
              <a:rPr lang="nl-NL" sz="2000" dirty="0">
                <a:latin typeface="Effra "/>
              </a:rPr>
              <a:t>kredietkosten = totaal (terug)betaald – geleend bedrag </a:t>
            </a:r>
            <a:r>
              <a:rPr lang="nl-NL" sz="2000" dirty="0">
                <a:solidFill>
                  <a:srgbClr val="652EA3"/>
                </a:solidFill>
                <a:latin typeface="Effra "/>
              </a:rPr>
              <a:t>€ 6029,40 - € 5000,- = </a:t>
            </a:r>
            <a:r>
              <a:rPr lang="nl-NL" sz="2000" b="1" dirty="0">
                <a:solidFill>
                  <a:srgbClr val="652EA3"/>
                </a:solidFill>
                <a:latin typeface="Effra "/>
              </a:rPr>
              <a:t>€ 1029,40</a:t>
            </a:r>
          </a:p>
          <a:p>
            <a:r>
              <a:rPr lang="nl-NL" sz="2000" dirty="0">
                <a:latin typeface="Effra "/>
              </a:rPr>
              <a:t>Je betaald dus € 1029,40 aan kredietkosten</a:t>
            </a:r>
          </a:p>
          <a:p>
            <a:endParaRPr lang="nl-NL" sz="2000" dirty="0">
              <a:latin typeface="Effra "/>
            </a:endParaRPr>
          </a:p>
        </p:txBody>
      </p:sp>
      <p:sp>
        <p:nvSpPr>
          <p:cNvPr id="13" name="Tekstvak 12">
            <a:extLst>
              <a:ext uri="{FF2B5EF4-FFF2-40B4-BE49-F238E27FC236}">
                <a16:creationId xmlns:a16="http://schemas.microsoft.com/office/drawing/2014/main" id="{74D0CA44-62F1-95D8-87E3-43BBD330773F}"/>
              </a:ext>
            </a:extLst>
          </p:cNvPr>
          <p:cNvSpPr txBox="1"/>
          <p:nvPr/>
        </p:nvSpPr>
        <p:spPr>
          <a:xfrm>
            <a:off x="838199" y="1062355"/>
            <a:ext cx="8109020" cy="523220"/>
          </a:xfrm>
          <a:prstGeom prst="rect">
            <a:avLst/>
          </a:prstGeom>
          <a:noFill/>
        </p:spPr>
        <p:txBody>
          <a:bodyPr wrap="square" rtlCol="0">
            <a:spAutoFit/>
          </a:bodyPr>
          <a:lstStyle/>
          <a:p>
            <a:r>
              <a:rPr lang="nl-NL" sz="2800" b="1" dirty="0">
                <a:latin typeface="Effra "/>
              </a:rPr>
              <a:t>Lenen</a:t>
            </a:r>
          </a:p>
        </p:txBody>
      </p:sp>
    </p:spTree>
    <p:extLst>
      <p:ext uri="{BB962C8B-B14F-4D97-AF65-F5344CB8AC3E}">
        <p14:creationId xmlns:p14="http://schemas.microsoft.com/office/powerpoint/2010/main" val="4214077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BD20305A-7106-8244-4A26-84267A4D719D}"/>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Hoe lees je een examenvraag?</a:t>
            </a:r>
          </a:p>
        </p:txBody>
      </p:sp>
      <p:sp>
        <p:nvSpPr>
          <p:cNvPr id="4" name="Tekstvak 3">
            <a:extLst>
              <a:ext uri="{FF2B5EF4-FFF2-40B4-BE49-F238E27FC236}">
                <a16:creationId xmlns:a16="http://schemas.microsoft.com/office/drawing/2014/main" id="{8186CDEC-FE25-6572-B1FF-B6C03A9C482C}"/>
              </a:ext>
            </a:extLst>
          </p:cNvPr>
          <p:cNvSpPr txBox="1"/>
          <p:nvPr/>
        </p:nvSpPr>
        <p:spPr>
          <a:xfrm>
            <a:off x="1024932" y="2111566"/>
            <a:ext cx="8109020" cy="2246769"/>
          </a:xfrm>
          <a:prstGeom prst="rect">
            <a:avLst/>
          </a:prstGeom>
          <a:noFill/>
        </p:spPr>
        <p:txBody>
          <a:bodyPr wrap="square" rtlCol="0">
            <a:spAutoFit/>
          </a:bodyPr>
          <a:lstStyle/>
          <a:p>
            <a:r>
              <a:rPr lang="nl-NL" sz="2000" dirty="0">
                <a:latin typeface="Effra "/>
              </a:rPr>
              <a:t>Check het doe-woord: </a:t>
            </a:r>
          </a:p>
          <a:p>
            <a:pPr marL="342900" indent="-342900">
              <a:buFont typeface="Arial" panose="020B0604020202020204" pitchFamily="34" charset="0"/>
              <a:buChar char="•"/>
            </a:pPr>
            <a:endParaRPr lang="nl-NL" sz="2000" dirty="0">
              <a:latin typeface="Effra "/>
            </a:endParaRPr>
          </a:p>
          <a:p>
            <a:pPr marL="342900" indent="-342900">
              <a:buFont typeface="Arial" panose="020B0604020202020204" pitchFamily="34" charset="0"/>
              <a:buChar char="•"/>
            </a:pPr>
            <a:r>
              <a:rPr lang="nl-NL" sz="2000" b="1" dirty="0">
                <a:solidFill>
                  <a:srgbClr val="652EA3"/>
                </a:solidFill>
                <a:latin typeface="Effra "/>
              </a:rPr>
              <a:t>Bereken</a:t>
            </a:r>
            <a:r>
              <a:rPr lang="nl-NL" sz="2000" dirty="0">
                <a:latin typeface="Effra "/>
              </a:rPr>
              <a:t>: Som + antwoord + eenheid</a:t>
            </a:r>
          </a:p>
          <a:p>
            <a:pPr marL="342900" indent="-342900">
              <a:buFont typeface="Arial" panose="020B0604020202020204" pitchFamily="34" charset="0"/>
              <a:buChar char="•"/>
            </a:pPr>
            <a:endParaRPr lang="nl-NL" sz="2000" b="1" dirty="0">
              <a:solidFill>
                <a:srgbClr val="652EA3"/>
              </a:solidFill>
              <a:latin typeface="Effra "/>
            </a:endParaRPr>
          </a:p>
          <a:p>
            <a:pPr marL="342900" indent="-342900">
              <a:buFont typeface="Arial" panose="020B0604020202020204" pitchFamily="34" charset="0"/>
              <a:buChar char="•"/>
            </a:pPr>
            <a:r>
              <a:rPr lang="nl-NL" sz="2000" b="1" dirty="0">
                <a:solidFill>
                  <a:srgbClr val="652EA3"/>
                </a:solidFill>
                <a:latin typeface="Effra "/>
              </a:rPr>
              <a:t>Leg uit</a:t>
            </a:r>
            <a:r>
              <a:rPr lang="nl-NL" sz="2000" dirty="0">
                <a:latin typeface="Effra "/>
              </a:rPr>
              <a:t>: Waarom? (Oorzaak → Gevolg)</a:t>
            </a:r>
          </a:p>
          <a:p>
            <a:pPr marL="342900" indent="-342900">
              <a:buFont typeface="Arial" panose="020B0604020202020204" pitchFamily="34" charset="0"/>
              <a:buChar char="•"/>
            </a:pPr>
            <a:endParaRPr lang="nl-NL" sz="2000" b="1" dirty="0">
              <a:solidFill>
                <a:srgbClr val="652EA3"/>
              </a:solidFill>
              <a:latin typeface="Effra "/>
            </a:endParaRPr>
          </a:p>
          <a:p>
            <a:pPr marL="342900" indent="-342900">
              <a:buFont typeface="Arial" panose="020B0604020202020204" pitchFamily="34" charset="0"/>
              <a:buChar char="•"/>
            </a:pPr>
            <a:r>
              <a:rPr lang="nl-NL" sz="2000" b="1" dirty="0">
                <a:solidFill>
                  <a:srgbClr val="652EA3"/>
                </a:solidFill>
                <a:latin typeface="Effra "/>
              </a:rPr>
              <a:t>Noem</a:t>
            </a:r>
            <a:r>
              <a:rPr lang="nl-NL" sz="2000" dirty="0">
                <a:latin typeface="Effra "/>
              </a:rPr>
              <a:t>: Kort antwoord is genoeg</a:t>
            </a:r>
          </a:p>
        </p:txBody>
      </p:sp>
    </p:spTree>
    <p:extLst>
      <p:ext uri="{BB962C8B-B14F-4D97-AF65-F5344CB8AC3E}">
        <p14:creationId xmlns:p14="http://schemas.microsoft.com/office/powerpoint/2010/main" val="1219418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1174E-8DED-236A-BC78-0799DF0CEE60}"/>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36924C12-A504-C363-EC3D-FF6E60713B28}"/>
              </a:ext>
            </a:extLst>
          </p:cNvPr>
          <p:cNvSpPr txBox="1"/>
          <p:nvPr/>
        </p:nvSpPr>
        <p:spPr>
          <a:xfrm>
            <a:off x="721427" y="1727621"/>
            <a:ext cx="10515598" cy="4650520"/>
          </a:xfrm>
          <a:prstGeom prst="rect">
            <a:avLst/>
          </a:prstGeom>
        </p:spPr>
        <p:txBody>
          <a:bodyPr vert="horz" lIns="91440" tIns="45720" rIns="91440" bIns="45720" rtlCol="0">
            <a:noAutofit/>
          </a:bodyPr>
          <a:lstStyle/>
          <a:p>
            <a:pPr algn="l"/>
            <a:r>
              <a:rPr lang="nl-NL" b="1" i="0" dirty="0">
                <a:solidFill>
                  <a:srgbClr val="333333"/>
                </a:solidFill>
                <a:effectLst/>
                <a:latin typeface="Effra" panose="02000506080000020004" pitchFamily="2" charset="0"/>
              </a:rPr>
              <a:t>#1: Oefen oude examens Economie VMBO</a:t>
            </a:r>
          </a:p>
          <a:p>
            <a:pPr algn="l"/>
            <a:r>
              <a:rPr lang="nl-NL" b="0" i="0" dirty="0">
                <a:solidFill>
                  <a:srgbClr val="333333"/>
                </a:solidFill>
                <a:effectLst/>
                <a:latin typeface="Effra" panose="02000506080000020004" pitchFamily="2" charset="0"/>
              </a:rPr>
              <a:t>Lees eerst de examenstof uit je boek goed door. Maak vervolgens enkele oude examens. Zo raak je bekend met verschillende soorten vragen op het examen Economie. En beter 3 examens heel goed maken, dan heel veel snel en vluchtig</a:t>
            </a:r>
          </a:p>
          <a:p>
            <a:pPr algn="l"/>
            <a:r>
              <a:rPr lang="nl-NL" b="1" i="0" dirty="0">
                <a:solidFill>
                  <a:srgbClr val="333333"/>
                </a:solidFill>
                <a:effectLst/>
                <a:latin typeface="Effra" panose="02000506080000020004" pitchFamily="2" charset="0"/>
              </a:rPr>
              <a:t>#2: Begin op tijd met leren</a:t>
            </a:r>
          </a:p>
          <a:p>
            <a:pPr algn="l"/>
            <a:r>
              <a:rPr lang="nl-NL" b="0" i="0" dirty="0">
                <a:solidFill>
                  <a:srgbClr val="333333"/>
                </a:solidFill>
                <a:effectLst/>
                <a:latin typeface="Effra" panose="02000506080000020004" pitchFamily="2" charset="0"/>
              </a:rPr>
              <a:t>Een valkuil voor veel examenkandidaten is tijdgebrek. Zorg dat je op tijd begint met het leren van de stof. Leer de stof stap voor stap. Zo hoef je in de laatste dagen voor het examen alleen nog je samenvatting door te nemen.</a:t>
            </a:r>
          </a:p>
          <a:p>
            <a:pPr algn="l"/>
            <a:r>
              <a:rPr lang="nl-NL" b="1" i="0" dirty="0">
                <a:solidFill>
                  <a:srgbClr val="333333"/>
                </a:solidFill>
                <a:effectLst/>
                <a:latin typeface="Effra" panose="02000506080000020004" pitchFamily="2" charset="0"/>
              </a:rPr>
              <a:t>#3: Examenvideo’s Economie VMBO</a:t>
            </a:r>
          </a:p>
          <a:p>
            <a:pPr algn="l"/>
            <a:r>
              <a:rPr lang="nl-NL" b="0" i="0" dirty="0">
                <a:solidFill>
                  <a:srgbClr val="333333"/>
                </a:solidFill>
                <a:effectLst/>
                <a:latin typeface="Effra" panose="02000506080000020004" pitchFamily="2" charset="0"/>
              </a:rPr>
              <a:t>Veel begrippen voor het Economie examen VMBO zijn uitgelegd in video’s op YouTube. Deze video’s helpen je om de stof beter te begrijpen door ook beelden toe te voegen. </a:t>
            </a:r>
          </a:p>
          <a:p>
            <a:r>
              <a:rPr lang="nl-NL" b="1" i="0" dirty="0">
                <a:solidFill>
                  <a:srgbClr val="333333"/>
                </a:solidFill>
                <a:effectLst/>
                <a:latin typeface="Effra" panose="02000506080000020004" pitchFamily="2" charset="0"/>
              </a:rPr>
              <a:t>#4: Niet te lang blijven hangen</a:t>
            </a:r>
          </a:p>
          <a:p>
            <a:r>
              <a:rPr lang="nl-NL" dirty="0">
                <a:solidFill>
                  <a:srgbClr val="333333"/>
                </a:solidFill>
                <a:latin typeface="Effra" panose="02000506080000020004" pitchFamily="2" charset="0"/>
              </a:rPr>
              <a:t>Weet je een vraag “even” niet, ga dan eerst verder en blijf niet te lang bij één vraag hangen. Kom aan het einde nog even terug bij je vraag die je niet wist. Misschien weet je hem nu wel. Laat in ieder geval niets leeg!</a:t>
            </a:r>
          </a:p>
        </p:txBody>
      </p:sp>
      <p:sp>
        <p:nvSpPr>
          <p:cNvPr id="2" name="Tekstvak 1">
            <a:extLst>
              <a:ext uri="{FF2B5EF4-FFF2-40B4-BE49-F238E27FC236}">
                <a16:creationId xmlns:a16="http://schemas.microsoft.com/office/drawing/2014/main" id="{D33E3F46-D6C4-D368-9713-B7027ED025A7}"/>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Examentips</a:t>
            </a:r>
          </a:p>
        </p:txBody>
      </p:sp>
    </p:spTree>
    <p:extLst>
      <p:ext uri="{BB962C8B-B14F-4D97-AF65-F5344CB8AC3E}">
        <p14:creationId xmlns:p14="http://schemas.microsoft.com/office/powerpoint/2010/main" val="1204954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C3EBA-7AC3-CAC6-F615-5412B8DBF455}"/>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62E95A04-F27D-9FCB-1FBB-6862C12D9A9D}"/>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Het juiste bedrag &amp; tijd</a:t>
            </a:r>
          </a:p>
        </p:txBody>
      </p:sp>
      <p:sp>
        <p:nvSpPr>
          <p:cNvPr id="4" name="Tekstvak 3">
            <a:extLst>
              <a:ext uri="{FF2B5EF4-FFF2-40B4-BE49-F238E27FC236}">
                <a16:creationId xmlns:a16="http://schemas.microsoft.com/office/drawing/2014/main" id="{AACAAC11-AFF3-6B72-0E49-22E4B6D6BB4B}"/>
              </a:ext>
            </a:extLst>
          </p:cNvPr>
          <p:cNvSpPr txBox="1"/>
          <p:nvPr/>
        </p:nvSpPr>
        <p:spPr>
          <a:xfrm>
            <a:off x="1024932" y="2111566"/>
            <a:ext cx="8109020" cy="1015663"/>
          </a:xfrm>
          <a:prstGeom prst="rect">
            <a:avLst/>
          </a:prstGeom>
          <a:noFill/>
        </p:spPr>
        <p:txBody>
          <a:bodyPr wrap="square" rtlCol="0">
            <a:spAutoFit/>
          </a:bodyPr>
          <a:lstStyle/>
          <a:p>
            <a:pPr marL="342900" indent="-342900">
              <a:buFont typeface="Arial" panose="020B0604020202020204" pitchFamily="34" charset="0"/>
              <a:buChar char="•"/>
            </a:pPr>
            <a:r>
              <a:rPr lang="nl-NL" sz="2000" b="1" dirty="0">
                <a:solidFill>
                  <a:srgbClr val="652EA3"/>
                </a:solidFill>
                <a:latin typeface="Effra "/>
              </a:rPr>
              <a:t>Welk bedrag? </a:t>
            </a:r>
            <a:r>
              <a:rPr lang="nl-NL" sz="2000" dirty="0">
                <a:latin typeface="Effra "/>
              </a:rPr>
              <a:t>(inkoopprijs, verkoopprijs, bruto of netto?)</a:t>
            </a:r>
          </a:p>
          <a:p>
            <a:pPr marL="342900" indent="-342900">
              <a:buFont typeface="Arial" panose="020B0604020202020204" pitchFamily="34" charset="0"/>
              <a:buChar char="•"/>
            </a:pPr>
            <a:endParaRPr lang="nl-NL" sz="2000" dirty="0">
              <a:latin typeface="Effra "/>
            </a:endParaRPr>
          </a:p>
          <a:p>
            <a:pPr marL="342900" indent="-342900">
              <a:buFont typeface="Arial" panose="020B0604020202020204" pitchFamily="34" charset="0"/>
              <a:buChar char="•"/>
            </a:pPr>
            <a:r>
              <a:rPr lang="nl-NL" sz="2000" b="1" dirty="0">
                <a:solidFill>
                  <a:srgbClr val="652EA3"/>
                </a:solidFill>
                <a:latin typeface="Effra "/>
              </a:rPr>
              <a:t>Welke periode?(</a:t>
            </a:r>
            <a:r>
              <a:rPr lang="nl-NL" sz="2000" dirty="0">
                <a:latin typeface="Effra "/>
              </a:rPr>
              <a:t>is het per maand of per jaar)</a:t>
            </a:r>
          </a:p>
        </p:txBody>
      </p:sp>
      <p:sp>
        <p:nvSpPr>
          <p:cNvPr id="3" name="Tekstvak 2">
            <a:extLst>
              <a:ext uri="{FF2B5EF4-FFF2-40B4-BE49-F238E27FC236}">
                <a16:creationId xmlns:a16="http://schemas.microsoft.com/office/drawing/2014/main" id="{BD428D0C-0AE5-CA83-BAAB-376FF0BE97B6}"/>
              </a:ext>
            </a:extLst>
          </p:cNvPr>
          <p:cNvSpPr txBox="1"/>
          <p:nvPr/>
        </p:nvSpPr>
        <p:spPr>
          <a:xfrm>
            <a:off x="1125412" y="4341915"/>
            <a:ext cx="8109020" cy="1538883"/>
          </a:xfrm>
          <a:prstGeom prst="rect">
            <a:avLst/>
          </a:prstGeom>
          <a:noFill/>
        </p:spPr>
        <p:txBody>
          <a:bodyPr wrap="square" rtlCol="0">
            <a:spAutoFit/>
          </a:bodyPr>
          <a:lstStyle/>
          <a:p>
            <a:r>
              <a:rPr lang="nl-NL" sz="2000" b="1" dirty="0">
                <a:solidFill>
                  <a:srgbClr val="652EA3"/>
                </a:solidFill>
                <a:latin typeface="Effra "/>
              </a:rPr>
              <a:t>Examentips:</a:t>
            </a:r>
            <a:r>
              <a:rPr lang="nl-NL" sz="2000" dirty="0">
                <a:solidFill>
                  <a:srgbClr val="652EA3"/>
                </a:solidFill>
                <a:latin typeface="Effra "/>
              </a:rPr>
              <a:t>  </a:t>
            </a:r>
          </a:p>
          <a:p>
            <a:pPr marL="285750" indent="-285750">
              <a:buFont typeface="Arial" panose="020B0604020202020204" pitchFamily="34" charset="0"/>
              <a:buChar char="•"/>
            </a:pPr>
            <a:r>
              <a:rPr lang="nl-NL" dirty="0">
                <a:latin typeface="Effra" panose="02000506080000020004" pitchFamily="2" charset="0"/>
              </a:rPr>
              <a:t>Schrijf sleutelwoorden eventueel op</a:t>
            </a:r>
          </a:p>
          <a:p>
            <a:pPr marL="285750" indent="-285750">
              <a:buFont typeface="Arial" panose="020B0604020202020204" pitchFamily="34" charset="0"/>
              <a:buChar char="•"/>
            </a:pPr>
            <a:r>
              <a:rPr lang="nl-NL" dirty="0">
                <a:latin typeface="Effra" panose="02000506080000020004" pitchFamily="2" charset="0"/>
              </a:rPr>
              <a:t>Zoek het juiste bedrag</a:t>
            </a:r>
          </a:p>
          <a:p>
            <a:pPr marL="285750" indent="-285750">
              <a:buFont typeface="Arial" panose="020B0604020202020204" pitchFamily="34" charset="0"/>
              <a:buChar char="•"/>
            </a:pPr>
            <a:r>
              <a:rPr lang="nl-NL" dirty="0">
                <a:latin typeface="Effra" panose="02000506080000020004" pitchFamily="2" charset="0"/>
              </a:rPr>
              <a:t>Check of je moet terugrekenen</a:t>
            </a:r>
          </a:p>
          <a:p>
            <a:pPr marL="342900" indent="-342900">
              <a:buFont typeface="Arial" panose="020B0604020202020204" pitchFamily="34" charset="0"/>
              <a:buChar char="•"/>
            </a:pPr>
            <a:endParaRPr lang="nl-NL" sz="2000" dirty="0">
              <a:latin typeface="Effra "/>
            </a:endParaRPr>
          </a:p>
        </p:txBody>
      </p:sp>
      <p:sp>
        <p:nvSpPr>
          <p:cNvPr id="5" name="Rechthoek 4">
            <a:extLst>
              <a:ext uri="{FF2B5EF4-FFF2-40B4-BE49-F238E27FC236}">
                <a16:creationId xmlns:a16="http://schemas.microsoft.com/office/drawing/2014/main" id="{401C7F20-8FFC-8D79-5E40-D787C26AEFA0}"/>
              </a:ext>
            </a:extLst>
          </p:cNvPr>
          <p:cNvSpPr/>
          <p:nvPr/>
        </p:nvSpPr>
        <p:spPr>
          <a:xfrm>
            <a:off x="1024932" y="4310743"/>
            <a:ext cx="90435" cy="1577591"/>
          </a:xfrm>
          <a:prstGeom prst="rect">
            <a:avLst/>
          </a:prstGeom>
          <a:solidFill>
            <a:srgbClr val="652E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876340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EBBEA-E823-3A13-0DD0-1C8679613926}"/>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58EA4EB0-25F3-7C46-EA95-205236DB217B}"/>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De laatste check</a:t>
            </a:r>
          </a:p>
        </p:txBody>
      </p:sp>
      <p:sp>
        <p:nvSpPr>
          <p:cNvPr id="4" name="Tekstvak 3">
            <a:extLst>
              <a:ext uri="{FF2B5EF4-FFF2-40B4-BE49-F238E27FC236}">
                <a16:creationId xmlns:a16="http://schemas.microsoft.com/office/drawing/2014/main" id="{AD9F64F0-49A1-7A40-8C76-2B0521164AA6}"/>
              </a:ext>
            </a:extLst>
          </p:cNvPr>
          <p:cNvSpPr txBox="1"/>
          <p:nvPr/>
        </p:nvSpPr>
        <p:spPr>
          <a:xfrm>
            <a:off x="1024932" y="2111566"/>
            <a:ext cx="8109020" cy="1631216"/>
          </a:xfrm>
          <a:prstGeom prst="rect">
            <a:avLst/>
          </a:prstGeom>
          <a:noFill/>
        </p:spPr>
        <p:txBody>
          <a:bodyPr wrap="square" rtlCol="0">
            <a:spAutoFit/>
          </a:bodyPr>
          <a:lstStyle/>
          <a:p>
            <a:pPr marL="342900" indent="-342900">
              <a:buFont typeface="Arial" panose="020B0604020202020204" pitchFamily="34" charset="0"/>
              <a:buChar char="•"/>
            </a:pPr>
            <a:r>
              <a:rPr lang="nl-NL" sz="2000" b="1" dirty="0">
                <a:latin typeface="Effra "/>
              </a:rPr>
              <a:t>Heb je het bedrag </a:t>
            </a:r>
            <a:r>
              <a:rPr lang="nl-NL" sz="2000" b="1" dirty="0">
                <a:solidFill>
                  <a:srgbClr val="652EA3"/>
                </a:solidFill>
                <a:latin typeface="Effra "/>
              </a:rPr>
              <a:t>afgerond? </a:t>
            </a:r>
          </a:p>
          <a:p>
            <a:pPr marL="342900" indent="-342900">
              <a:buFont typeface="Arial" panose="020B0604020202020204" pitchFamily="34" charset="0"/>
              <a:buChar char="•"/>
            </a:pPr>
            <a:endParaRPr lang="nl-NL" sz="2000" b="1" dirty="0">
              <a:solidFill>
                <a:srgbClr val="652EA3"/>
              </a:solidFill>
              <a:latin typeface="Effra "/>
            </a:endParaRPr>
          </a:p>
          <a:p>
            <a:pPr marL="342900" indent="-342900">
              <a:buFont typeface="Arial" panose="020B0604020202020204" pitchFamily="34" charset="0"/>
              <a:buChar char="•"/>
            </a:pPr>
            <a:r>
              <a:rPr lang="nl-NL" sz="2000" b="1" dirty="0">
                <a:latin typeface="Effra "/>
              </a:rPr>
              <a:t>Staat er een </a:t>
            </a:r>
            <a:r>
              <a:rPr lang="nl-NL" sz="2000" b="1" dirty="0">
                <a:solidFill>
                  <a:srgbClr val="652EA3"/>
                </a:solidFill>
                <a:latin typeface="Effra "/>
              </a:rPr>
              <a:t>€ </a:t>
            </a:r>
            <a:r>
              <a:rPr lang="nl-NL" sz="2000" b="1" dirty="0">
                <a:latin typeface="Effra "/>
              </a:rPr>
              <a:t>of</a:t>
            </a:r>
            <a:r>
              <a:rPr lang="nl-NL" sz="2000" b="1" dirty="0">
                <a:solidFill>
                  <a:srgbClr val="652EA3"/>
                </a:solidFill>
                <a:latin typeface="Effra "/>
              </a:rPr>
              <a:t> % </a:t>
            </a:r>
            <a:r>
              <a:rPr lang="nl-NL" sz="2000" b="1" dirty="0">
                <a:latin typeface="Effra "/>
              </a:rPr>
              <a:t>bij?</a:t>
            </a:r>
            <a:endParaRPr lang="nl-NL" sz="2000" dirty="0">
              <a:latin typeface="Effra "/>
            </a:endParaRPr>
          </a:p>
          <a:p>
            <a:pPr marL="342900" indent="-342900">
              <a:buFont typeface="Arial" panose="020B0604020202020204" pitchFamily="34" charset="0"/>
              <a:buChar char="•"/>
            </a:pPr>
            <a:endParaRPr lang="nl-NL" sz="2000" dirty="0">
              <a:latin typeface="Effra "/>
            </a:endParaRPr>
          </a:p>
          <a:p>
            <a:pPr marL="342900" indent="-342900">
              <a:buFont typeface="Arial" panose="020B0604020202020204" pitchFamily="34" charset="0"/>
              <a:buChar char="•"/>
            </a:pPr>
            <a:r>
              <a:rPr lang="nl-NL" sz="2000" b="1" dirty="0">
                <a:latin typeface="Effra "/>
              </a:rPr>
              <a:t>Heb je de vraag nog één keer </a:t>
            </a:r>
            <a:r>
              <a:rPr lang="nl-NL" sz="2000" b="1" dirty="0">
                <a:solidFill>
                  <a:srgbClr val="652EA3"/>
                </a:solidFill>
                <a:latin typeface="Effra "/>
              </a:rPr>
              <a:t>nagelezen?</a:t>
            </a:r>
            <a:endParaRPr lang="nl-NL" sz="2000" dirty="0">
              <a:latin typeface="Effra "/>
            </a:endParaRPr>
          </a:p>
        </p:txBody>
      </p:sp>
      <p:sp>
        <p:nvSpPr>
          <p:cNvPr id="3" name="Tekstvak 2">
            <a:extLst>
              <a:ext uri="{FF2B5EF4-FFF2-40B4-BE49-F238E27FC236}">
                <a16:creationId xmlns:a16="http://schemas.microsoft.com/office/drawing/2014/main" id="{1A4FF617-D03E-6650-116A-9450DFF11D28}"/>
              </a:ext>
            </a:extLst>
          </p:cNvPr>
          <p:cNvSpPr txBox="1"/>
          <p:nvPr/>
        </p:nvSpPr>
        <p:spPr>
          <a:xfrm>
            <a:off x="1125412" y="4341915"/>
            <a:ext cx="8109020" cy="830997"/>
          </a:xfrm>
          <a:prstGeom prst="rect">
            <a:avLst/>
          </a:prstGeom>
          <a:noFill/>
        </p:spPr>
        <p:txBody>
          <a:bodyPr wrap="square" rtlCol="0">
            <a:spAutoFit/>
          </a:bodyPr>
          <a:lstStyle/>
          <a:p>
            <a:r>
              <a:rPr lang="nl-NL" sz="4800" b="1" dirty="0">
                <a:solidFill>
                  <a:srgbClr val="652EA3"/>
                </a:solidFill>
                <a:latin typeface="Effra" panose="02000506080000020004" pitchFamily="2" charset="0"/>
              </a:rPr>
              <a:t>Lezen = punten pakken!</a:t>
            </a:r>
            <a:endParaRPr lang="nl-NL" sz="4800" dirty="0">
              <a:latin typeface="Effra" panose="02000506080000020004" pitchFamily="2" charset="0"/>
            </a:endParaRPr>
          </a:p>
        </p:txBody>
      </p:sp>
      <p:sp>
        <p:nvSpPr>
          <p:cNvPr id="5" name="Rechthoek 4">
            <a:extLst>
              <a:ext uri="{FF2B5EF4-FFF2-40B4-BE49-F238E27FC236}">
                <a16:creationId xmlns:a16="http://schemas.microsoft.com/office/drawing/2014/main" id="{B20E2563-C43B-4FC4-F3F8-99CDC0355F18}"/>
              </a:ext>
            </a:extLst>
          </p:cNvPr>
          <p:cNvSpPr/>
          <p:nvPr/>
        </p:nvSpPr>
        <p:spPr>
          <a:xfrm>
            <a:off x="1024932" y="4310743"/>
            <a:ext cx="100480" cy="862169"/>
          </a:xfrm>
          <a:prstGeom prst="rect">
            <a:avLst/>
          </a:prstGeom>
          <a:solidFill>
            <a:srgbClr val="652E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50377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2047A-84C9-3B72-7FFA-9EB52AFC3E4E}"/>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383E6695-1B46-27A3-D0FF-90962E8E76B3}"/>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Examenvraag ontleden</a:t>
            </a:r>
          </a:p>
        </p:txBody>
      </p:sp>
      <p:sp>
        <p:nvSpPr>
          <p:cNvPr id="5" name="Rechthoek 4">
            <a:extLst>
              <a:ext uri="{FF2B5EF4-FFF2-40B4-BE49-F238E27FC236}">
                <a16:creationId xmlns:a16="http://schemas.microsoft.com/office/drawing/2014/main" id="{80F7F203-60EC-F54E-74E7-740C6D6F3C5B}"/>
              </a:ext>
            </a:extLst>
          </p:cNvPr>
          <p:cNvSpPr/>
          <p:nvPr/>
        </p:nvSpPr>
        <p:spPr>
          <a:xfrm>
            <a:off x="1091607" y="4993428"/>
            <a:ext cx="99018" cy="650230"/>
          </a:xfrm>
          <a:prstGeom prst="rect">
            <a:avLst/>
          </a:prstGeom>
          <a:solidFill>
            <a:srgbClr val="652E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descr="Afbeelding met tekst, Lettertype, lijn, schermopname&#10;&#10;Door AI gegenereerde inhoud is mogelijk onjuist.">
            <a:extLst>
              <a:ext uri="{FF2B5EF4-FFF2-40B4-BE49-F238E27FC236}">
                <a16:creationId xmlns:a16="http://schemas.microsoft.com/office/drawing/2014/main" id="{175C30DF-0CE5-B0D4-D258-C186DA96A22D}"/>
              </a:ext>
            </a:extLst>
          </p:cNvPr>
          <p:cNvPicPr>
            <a:picLocks noChangeAspect="1"/>
          </p:cNvPicPr>
          <p:nvPr/>
        </p:nvPicPr>
        <p:blipFill>
          <a:blip r:embed="rId2"/>
          <a:stretch>
            <a:fillRect/>
          </a:stretch>
        </p:blipFill>
        <p:spPr>
          <a:xfrm>
            <a:off x="973019" y="2143124"/>
            <a:ext cx="9145469" cy="2295525"/>
          </a:xfrm>
          <a:prstGeom prst="rect">
            <a:avLst/>
          </a:prstGeom>
        </p:spPr>
      </p:pic>
      <p:sp>
        <p:nvSpPr>
          <p:cNvPr id="10" name="Tekstvak 9">
            <a:extLst>
              <a:ext uri="{FF2B5EF4-FFF2-40B4-BE49-F238E27FC236}">
                <a16:creationId xmlns:a16="http://schemas.microsoft.com/office/drawing/2014/main" id="{D60CE302-C890-78C6-4F32-CF0AB957DADC}"/>
              </a:ext>
            </a:extLst>
          </p:cNvPr>
          <p:cNvSpPr txBox="1"/>
          <p:nvPr/>
        </p:nvSpPr>
        <p:spPr>
          <a:xfrm>
            <a:off x="1190625" y="5026155"/>
            <a:ext cx="5610225" cy="584775"/>
          </a:xfrm>
          <a:prstGeom prst="rect">
            <a:avLst/>
          </a:prstGeom>
          <a:noFill/>
        </p:spPr>
        <p:txBody>
          <a:bodyPr wrap="square" rtlCol="0">
            <a:spAutoFit/>
          </a:bodyPr>
          <a:lstStyle/>
          <a:p>
            <a:r>
              <a:rPr lang="en-GB" sz="3200" b="1" dirty="0">
                <a:latin typeface="Effra" panose="02000506080000020004" pitchFamily="2" charset="0"/>
              </a:rPr>
              <a:t>Stap </a:t>
            </a:r>
            <a:r>
              <a:rPr lang="en-GB" sz="3200" b="1" dirty="0" err="1">
                <a:latin typeface="Effra" panose="02000506080000020004" pitchFamily="2" charset="0"/>
              </a:rPr>
              <a:t>voor</a:t>
            </a:r>
            <a:r>
              <a:rPr lang="en-GB" sz="3200" b="1" dirty="0">
                <a:latin typeface="Effra" panose="02000506080000020004" pitchFamily="2" charset="0"/>
              </a:rPr>
              <a:t> stap </a:t>
            </a:r>
            <a:r>
              <a:rPr lang="en-GB" sz="3200" b="1" dirty="0" err="1">
                <a:latin typeface="Effra" panose="02000506080000020004" pitchFamily="2" charset="0"/>
              </a:rPr>
              <a:t>werken</a:t>
            </a:r>
            <a:r>
              <a:rPr lang="en-GB" sz="3200" b="1" dirty="0">
                <a:latin typeface="Effra" panose="02000506080000020004" pitchFamily="2" charset="0"/>
              </a:rPr>
              <a:t> </a:t>
            </a:r>
            <a:endParaRPr lang="nl-NL" sz="3200" b="1" dirty="0">
              <a:latin typeface="Effra" panose="02000506080000020004" pitchFamily="2" charset="0"/>
            </a:endParaRPr>
          </a:p>
        </p:txBody>
      </p:sp>
    </p:spTree>
    <p:extLst>
      <p:ext uri="{BB962C8B-B14F-4D97-AF65-F5344CB8AC3E}">
        <p14:creationId xmlns:p14="http://schemas.microsoft.com/office/powerpoint/2010/main" val="1599630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9D0BA-568F-EF26-09D9-FD80B82994B0}"/>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A0BCDEB3-D51A-98CB-3702-72EC6D4F23FE}"/>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Procenten</a:t>
            </a:r>
          </a:p>
        </p:txBody>
      </p:sp>
      <p:sp>
        <p:nvSpPr>
          <p:cNvPr id="4" name="Tekstvak 3">
            <a:extLst>
              <a:ext uri="{FF2B5EF4-FFF2-40B4-BE49-F238E27FC236}">
                <a16:creationId xmlns:a16="http://schemas.microsoft.com/office/drawing/2014/main" id="{45E4C7B3-9438-9C1B-8654-9D443F32D504}"/>
              </a:ext>
            </a:extLst>
          </p:cNvPr>
          <p:cNvSpPr txBox="1"/>
          <p:nvPr/>
        </p:nvSpPr>
        <p:spPr>
          <a:xfrm>
            <a:off x="1024932" y="2111566"/>
            <a:ext cx="9653954" cy="2554545"/>
          </a:xfrm>
          <a:prstGeom prst="rect">
            <a:avLst/>
          </a:prstGeom>
          <a:noFill/>
        </p:spPr>
        <p:txBody>
          <a:bodyPr wrap="square" rtlCol="0">
            <a:spAutoFit/>
          </a:bodyPr>
          <a:lstStyle/>
          <a:p>
            <a:r>
              <a:rPr lang="nl-NL" sz="2000" b="1" dirty="0">
                <a:solidFill>
                  <a:srgbClr val="652EA3"/>
                </a:solidFill>
                <a:latin typeface="Effra "/>
              </a:rPr>
              <a:t>Procenten</a:t>
            </a:r>
            <a:r>
              <a:rPr lang="nl-NL" sz="2000" dirty="0">
                <a:latin typeface="Effra "/>
              </a:rPr>
              <a:t> berekenen kan nodig zijn in veel situaties. </a:t>
            </a:r>
          </a:p>
          <a:p>
            <a:r>
              <a:rPr lang="nl-NL" sz="2000" dirty="0">
                <a:latin typeface="Effra "/>
              </a:rPr>
              <a:t>Je wilt bijvoorbeeld uitrekenen hoeveel 20% korting is op een jas die je hebt gezien van €99,-. </a:t>
            </a:r>
          </a:p>
          <a:p>
            <a:endParaRPr lang="nl-NL" sz="2000" dirty="0">
              <a:latin typeface="Effra "/>
            </a:endParaRPr>
          </a:p>
          <a:p>
            <a:r>
              <a:rPr lang="nl-NL" sz="2000" dirty="0">
                <a:latin typeface="Effra "/>
              </a:rPr>
              <a:t>Of je wilt weten hoeveel je vooruit gaat met je salaris als je 5% meer krijgt. </a:t>
            </a:r>
          </a:p>
          <a:p>
            <a:endParaRPr lang="nl-NL" sz="2000" dirty="0">
              <a:latin typeface="Effra "/>
            </a:endParaRPr>
          </a:p>
          <a:p>
            <a:r>
              <a:rPr lang="nl-NL" sz="2000" dirty="0">
                <a:latin typeface="Effra "/>
              </a:rPr>
              <a:t>In al deze gevallen wordt er gewerkt met procenten.</a:t>
            </a:r>
          </a:p>
          <a:p>
            <a:endParaRPr lang="nl-NL" sz="2000" dirty="0">
              <a:effectLst/>
              <a:latin typeface="Effra "/>
            </a:endParaRPr>
          </a:p>
        </p:txBody>
      </p:sp>
      <p:sp>
        <p:nvSpPr>
          <p:cNvPr id="6" name="Tekstvak 5">
            <a:extLst>
              <a:ext uri="{FF2B5EF4-FFF2-40B4-BE49-F238E27FC236}">
                <a16:creationId xmlns:a16="http://schemas.microsoft.com/office/drawing/2014/main" id="{CD7F21EF-11B3-4FF3-D466-0A4979A19650}"/>
              </a:ext>
            </a:extLst>
          </p:cNvPr>
          <p:cNvSpPr txBox="1"/>
          <p:nvPr/>
        </p:nvSpPr>
        <p:spPr>
          <a:xfrm>
            <a:off x="1024932" y="4466056"/>
            <a:ext cx="6096000" cy="400110"/>
          </a:xfrm>
          <a:prstGeom prst="rect">
            <a:avLst/>
          </a:prstGeom>
          <a:noFill/>
        </p:spPr>
        <p:txBody>
          <a:bodyPr wrap="square">
            <a:spAutoFit/>
          </a:bodyPr>
          <a:lstStyle/>
          <a:p>
            <a:r>
              <a:rPr lang="nl-NL" sz="2000" b="1" dirty="0">
                <a:solidFill>
                  <a:srgbClr val="652EA3"/>
                </a:solidFill>
                <a:latin typeface="Effra "/>
              </a:rPr>
              <a:t>aantal % : 100 x aantal = antwoord</a:t>
            </a:r>
            <a:endParaRPr lang="nl-NL" sz="2000" b="1" dirty="0">
              <a:solidFill>
                <a:srgbClr val="652EA3"/>
              </a:solidFill>
              <a:effectLst/>
              <a:latin typeface="Effra "/>
            </a:endParaRPr>
          </a:p>
        </p:txBody>
      </p:sp>
    </p:spTree>
    <p:extLst>
      <p:ext uri="{BB962C8B-B14F-4D97-AF65-F5344CB8AC3E}">
        <p14:creationId xmlns:p14="http://schemas.microsoft.com/office/powerpoint/2010/main" val="592271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BD20305A-7106-8244-4A26-84267A4D719D}"/>
              </a:ext>
            </a:extLst>
          </p:cNvPr>
          <p:cNvSpPr txBox="1"/>
          <p:nvPr/>
        </p:nvSpPr>
        <p:spPr>
          <a:xfrm>
            <a:off x="1024932" y="1065126"/>
            <a:ext cx="8109020" cy="523220"/>
          </a:xfrm>
          <a:prstGeom prst="rect">
            <a:avLst/>
          </a:prstGeom>
          <a:noFill/>
        </p:spPr>
        <p:txBody>
          <a:bodyPr wrap="square" rtlCol="0">
            <a:spAutoFit/>
          </a:bodyPr>
          <a:lstStyle/>
          <a:p>
            <a:r>
              <a:rPr lang="nl-NL" sz="2800" b="1" dirty="0">
                <a:latin typeface="Effra "/>
              </a:rPr>
              <a:t>Procenten</a:t>
            </a:r>
          </a:p>
        </p:txBody>
      </p:sp>
      <p:sp>
        <p:nvSpPr>
          <p:cNvPr id="5" name="Tekstvak 4">
            <a:extLst>
              <a:ext uri="{FF2B5EF4-FFF2-40B4-BE49-F238E27FC236}">
                <a16:creationId xmlns:a16="http://schemas.microsoft.com/office/drawing/2014/main" id="{324F5D7F-5FBF-E166-2F8B-8224468998C9}"/>
              </a:ext>
            </a:extLst>
          </p:cNvPr>
          <p:cNvSpPr txBox="1"/>
          <p:nvPr/>
        </p:nvSpPr>
        <p:spPr>
          <a:xfrm>
            <a:off x="1024932" y="3530717"/>
            <a:ext cx="6096000" cy="400110"/>
          </a:xfrm>
          <a:prstGeom prst="rect">
            <a:avLst/>
          </a:prstGeom>
          <a:noFill/>
        </p:spPr>
        <p:txBody>
          <a:bodyPr wrap="square">
            <a:spAutoFit/>
          </a:bodyPr>
          <a:lstStyle/>
          <a:p>
            <a:r>
              <a:rPr lang="nl-NL" sz="2000" b="1" dirty="0">
                <a:solidFill>
                  <a:srgbClr val="652EA3"/>
                </a:solidFill>
                <a:latin typeface="Effra "/>
              </a:rPr>
              <a:t>aantal % : 100 x aantal = antwoord</a:t>
            </a:r>
            <a:endParaRPr lang="nl-NL" sz="2000" b="1" dirty="0">
              <a:solidFill>
                <a:srgbClr val="652EA3"/>
              </a:solidFill>
              <a:effectLst/>
              <a:latin typeface="Effra "/>
            </a:endParaRPr>
          </a:p>
        </p:txBody>
      </p:sp>
      <p:sp>
        <p:nvSpPr>
          <p:cNvPr id="6" name="Tekstvak 5">
            <a:extLst>
              <a:ext uri="{FF2B5EF4-FFF2-40B4-BE49-F238E27FC236}">
                <a16:creationId xmlns:a16="http://schemas.microsoft.com/office/drawing/2014/main" id="{1BD77640-E7BC-C07F-09F1-CD2376E6A11F}"/>
              </a:ext>
            </a:extLst>
          </p:cNvPr>
          <p:cNvSpPr txBox="1"/>
          <p:nvPr/>
        </p:nvSpPr>
        <p:spPr>
          <a:xfrm>
            <a:off x="1042517" y="4134260"/>
            <a:ext cx="6096000" cy="400110"/>
          </a:xfrm>
          <a:prstGeom prst="rect">
            <a:avLst/>
          </a:prstGeom>
          <a:noFill/>
        </p:spPr>
        <p:txBody>
          <a:bodyPr wrap="square">
            <a:spAutoFit/>
          </a:bodyPr>
          <a:lstStyle/>
          <a:p>
            <a:r>
              <a:rPr lang="nl-NL" sz="2000" dirty="0">
                <a:latin typeface="Effra "/>
              </a:rPr>
              <a:t>12 : 100 x 7.200.000.000 = € 864.000.000 </a:t>
            </a:r>
            <a:endParaRPr lang="nl-NL" sz="2000" dirty="0">
              <a:effectLst/>
              <a:latin typeface="Effra "/>
            </a:endParaRPr>
          </a:p>
        </p:txBody>
      </p:sp>
      <p:sp>
        <p:nvSpPr>
          <p:cNvPr id="7" name="Tekstvak 6">
            <a:extLst>
              <a:ext uri="{FF2B5EF4-FFF2-40B4-BE49-F238E27FC236}">
                <a16:creationId xmlns:a16="http://schemas.microsoft.com/office/drawing/2014/main" id="{C10B9D46-7578-12EE-2C35-67DCD7E8337F}"/>
              </a:ext>
            </a:extLst>
          </p:cNvPr>
          <p:cNvSpPr txBox="1"/>
          <p:nvPr/>
        </p:nvSpPr>
        <p:spPr>
          <a:xfrm>
            <a:off x="1042517" y="5256994"/>
            <a:ext cx="7666054" cy="400110"/>
          </a:xfrm>
          <a:prstGeom prst="rect">
            <a:avLst/>
          </a:prstGeom>
          <a:noFill/>
        </p:spPr>
        <p:txBody>
          <a:bodyPr wrap="square">
            <a:spAutoFit/>
          </a:bodyPr>
          <a:lstStyle/>
          <a:p>
            <a:r>
              <a:rPr lang="nl-NL" sz="2000" dirty="0">
                <a:latin typeface="Effra "/>
              </a:rPr>
              <a:t>Omzet 2023 = 7.200.000.000 + 864.000.000 = € 8.064.000.000</a:t>
            </a:r>
            <a:endParaRPr lang="nl-NL" sz="2000" dirty="0">
              <a:effectLst/>
              <a:latin typeface="Effra "/>
            </a:endParaRPr>
          </a:p>
        </p:txBody>
      </p:sp>
      <p:pic>
        <p:nvPicPr>
          <p:cNvPr id="9" name="Afbeelding 8" descr="Afbeelding met tekst, Lettertype, schermopname, lijn&#10;&#10;Door AI gegenereerde inhoud is mogelijk onjuist.">
            <a:extLst>
              <a:ext uri="{FF2B5EF4-FFF2-40B4-BE49-F238E27FC236}">
                <a16:creationId xmlns:a16="http://schemas.microsoft.com/office/drawing/2014/main" id="{EC3FCE0A-DFC6-C5DE-8B31-903B316DF7AD}"/>
              </a:ext>
            </a:extLst>
          </p:cNvPr>
          <p:cNvPicPr>
            <a:picLocks noChangeAspect="1"/>
          </p:cNvPicPr>
          <p:nvPr/>
        </p:nvPicPr>
        <p:blipFill>
          <a:blip r:embed="rId2"/>
          <a:stretch>
            <a:fillRect/>
          </a:stretch>
        </p:blipFill>
        <p:spPr>
          <a:xfrm>
            <a:off x="1042517" y="1618686"/>
            <a:ext cx="9199488" cy="1492504"/>
          </a:xfrm>
          <a:prstGeom prst="rect">
            <a:avLst/>
          </a:prstGeom>
        </p:spPr>
      </p:pic>
      <p:sp>
        <p:nvSpPr>
          <p:cNvPr id="10" name="Tekstvak 9">
            <a:extLst>
              <a:ext uri="{FF2B5EF4-FFF2-40B4-BE49-F238E27FC236}">
                <a16:creationId xmlns:a16="http://schemas.microsoft.com/office/drawing/2014/main" id="{A5FF1515-A96F-0A1B-BB4F-3065B78B3FFB}"/>
              </a:ext>
            </a:extLst>
          </p:cNvPr>
          <p:cNvSpPr txBox="1"/>
          <p:nvPr/>
        </p:nvSpPr>
        <p:spPr>
          <a:xfrm>
            <a:off x="1024932" y="4653451"/>
            <a:ext cx="6096000" cy="400110"/>
          </a:xfrm>
          <a:prstGeom prst="rect">
            <a:avLst/>
          </a:prstGeom>
          <a:noFill/>
        </p:spPr>
        <p:txBody>
          <a:bodyPr wrap="square">
            <a:spAutoFit/>
          </a:bodyPr>
          <a:lstStyle/>
          <a:p>
            <a:r>
              <a:rPr lang="nl-NL" sz="2000" dirty="0">
                <a:latin typeface="Effra "/>
              </a:rPr>
              <a:t>€ 864.000.000 = stijging van de omzet.  </a:t>
            </a:r>
            <a:endParaRPr lang="nl-NL" sz="2000" dirty="0">
              <a:effectLst/>
              <a:latin typeface="Effra "/>
            </a:endParaRPr>
          </a:p>
        </p:txBody>
      </p:sp>
    </p:spTree>
    <p:extLst>
      <p:ext uri="{BB962C8B-B14F-4D97-AF65-F5344CB8AC3E}">
        <p14:creationId xmlns:p14="http://schemas.microsoft.com/office/powerpoint/2010/main" val="1997102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B5F9E-7D37-F402-B98B-BDC86A22880F}"/>
            </a:ext>
          </a:extLst>
        </p:cNvPr>
        <p:cNvGrpSpPr/>
        <p:nvPr/>
      </p:nvGrpSpPr>
      <p:grpSpPr>
        <a:xfrm>
          <a:off x="0" y="0"/>
          <a:ext cx="0" cy="0"/>
          <a:chOff x="0" y="0"/>
          <a:chExt cx="0" cy="0"/>
        </a:xfrm>
      </p:grpSpPr>
      <p:sp>
        <p:nvSpPr>
          <p:cNvPr id="8" name="Tekstvak 7">
            <a:extLst>
              <a:ext uri="{FF2B5EF4-FFF2-40B4-BE49-F238E27FC236}">
                <a16:creationId xmlns:a16="http://schemas.microsoft.com/office/drawing/2014/main" id="{946F5C83-5AF1-8309-2CBC-EB8EE53A46B7}"/>
              </a:ext>
            </a:extLst>
          </p:cNvPr>
          <p:cNvSpPr txBox="1"/>
          <p:nvPr/>
        </p:nvSpPr>
        <p:spPr>
          <a:xfrm>
            <a:off x="979714" y="1495191"/>
            <a:ext cx="4189325" cy="400110"/>
          </a:xfrm>
          <a:prstGeom prst="rect">
            <a:avLst/>
          </a:prstGeom>
          <a:noFill/>
        </p:spPr>
        <p:txBody>
          <a:bodyPr wrap="square" rtlCol="0">
            <a:spAutoFit/>
          </a:bodyPr>
          <a:lstStyle/>
          <a:p>
            <a:r>
              <a:rPr lang="nl-NL" sz="2000" dirty="0">
                <a:latin typeface="Effra "/>
              </a:rPr>
              <a:t>Staat er een % teken in de opgave?</a:t>
            </a:r>
            <a:endParaRPr lang="nl-NL" sz="2000" dirty="0">
              <a:effectLst/>
              <a:latin typeface="Effra "/>
            </a:endParaRPr>
          </a:p>
        </p:txBody>
      </p:sp>
      <p:sp>
        <p:nvSpPr>
          <p:cNvPr id="9" name="Tekstvak 8">
            <a:extLst>
              <a:ext uri="{FF2B5EF4-FFF2-40B4-BE49-F238E27FC236}">
                <a16:creationId xmlns:a16="http://schemas.microsoft.com/office/drawing/2014/main" id="{CBA7093B-AD65-BECF-491E-AC48C48199C7}"/>
              </a:ext>
            </a:extLst>
          </p:cNvPr>
          <p:cNvSpPr txBox="1"/>
          <p:nvPr/>
        </p:nvSpPr>
        <p:spPr>
          <a:xfrm>
            <a:off x="7881257" y="1495191"/>
            <a:ext cx="4189325" cy="400110"/>
          </a:xfrm>
          <a:prstGeom prst="rect">
            <a:avLst/>
          </a:prstGeom>
          <a:noFill/>
        </p:spPr>
        <p:txBody>
          <a:bodyPr wrap="square" rtlCol="0">
            <a:spAutoFit/>
          </a:bodyPr>
          <a:lstStyle/>
          <a:p>
            <a:r>
              <a:rPr lang="nl-NL" sz="2000" dirty="0">
                <a:latin typeface="Effra "/>
              </a:rPr>
              <a:t>aantal % : 100 x aantal </a:t>
            </a:r>
            <a:endParaRPr lang="nl-NL" sz="2000" dirty="0">
              <a:effectLst/>
              <a:latin typeface="Effra "/>
            </a:endParaRPr>
          </a:p>
        </p:txBody>
      </p:sp>
      <p:pic>
        <p:nvPicPr>
          <p:cNvPr id="11" name="Graphic 10" descr="Pijl-rechts met effen opvulling">
            <a:extLst>
              <a:ext uri="{FF2B5EF4-FFF2-40B4-BE49-F238E27FC236}">
                <a16:creationId xmlns:a16="http://schemas.microsoft.com/office/drawing/2014/main" id="{5DC53B48-71B6-025E-824B-DC23B0CF84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93228" y="1238046"/>
            <a:ext cx="1545772" cy="914400"/>
          </a:xfrm>
          <a:prstGeom prst="rect">
            <a:avLst/>
          </a:prstGeom>
        </p:spPr>
      </p:pic>
      <p:pic>
        <p:nvPicPr>
          <p:cNvPr id="12" name="Graphic 11" descr="Pijl-rechts met effen opvulling">
            <a:extLst>
              <a:ext uri="{FF2B5EF4-FFF2-40B4-BE49-F238E27FC236}">
                <a16:creationId xmlns:a16="http://schemas.microsoft.com/office/drawing/2014/main" id="{E513285F-4B11-E704-83BC-9C2C6992C2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230733" y="2081689"/>
            <a:ext cx="772886" cy="914400"/>
          </a:xfrm>
          <a:prstGeom prst="rect">
            <a:avLst/>
          </a:prstGeom>
        </p:spPr>
      </p:pic>
      <p:sp>
        <p:nvSpPr>
          <p:cNvPr id="13" name="Tekstvak 12">
            <a:extLst>
              <a:ext uri="{FF2B5EF4-FFF2-40B4-BE49-F238E27FC236}">
                <a16:creationId xmlns:a16="http://schemas.microsoft.com/office/drawing/2014/main" id="{6E6B75F0-8885-9896-4E87-45FF3F1FCEA8}"/>
              </a:ext>
            </a:extLst>
          </p:cNvPr>
          <p:cNvSpPr txBox="1"/>
          <p:nvPr/>
        </p:nvSpPr>
        <p:spPr>
          <a:xfrm>
            <a:off x="6096000" y="1238046"/>
            <a:ext cx="609601" cy="400110"/>
          </a:xfrm>
          <a:prstGeom prst="rect">
            <a:avLst/>
          </a:prstGeom>
          <a:noFill/>
        </p:spPr>
        <p:txBody>
          <a:bodyPr wrap="square" rtlCol="0">
            <a:spAutoFit/>
          </a:bodyPr>
          <a:lstStyle/>
          <a:p>
            <a:r>
              <a:rPr lang="nl-NL" sz="2000" dirty="0">
                <a:latin typeface="Effra "/>
              </a:rPr>
              <a:t>JA</a:t>
            </a:r>
            <a:endParaRPr lang="nl-NL" sz="2000" dirty="0">
              <a:effectLst/>
              <a:latin typeface="Effra "/>
            </a:endParaRPr>
          </a:p>
        </p:txBody>
      </p:sp>
      <p:sp>
        <p:nvSpPr>
          <p:cNvPr id="14" name="Tekstvak 13">
            <a:extLst>
              <a:ext uri="{FF2B5EF4-FFF2-40B4-BE49-F238E27FC236}">
                <a16:creationId xmlns:a16="http://schemas.microsoft.com/office/drawing/2014/main" id="{DA45FC04-4226-6AFA-E3EA-54955FCA88F8}"/>
              </a:ext>
            </a:extLst>
          </p:cNvPr>
          <p:cNvSpPr txBox="1"/>
          <p:nvPr/>
        </p:nvSpPr>
        <p:spPr>
          <a:xfrm>
            <a:off x="1632857" y="2239532"/>
            <a:ext cx="751115" cy="400110"/>
          </a:xfrm>
          <a:prstGeom prst="rect">
            <a:avLst/>
          </a:prstGeom>
          <a:noFill/>
        </p:spPr>
        <p:txBody>
          <a:bodyPr wrap="square" rtlCol="0">
            <a:spAutoFit/>
          </a:bodyPr>
          <a:lstStyle/>
          <a:p>
            <a:r>
              <a:rPr lang="nl-NL" sz="2000" dirty="0">
                <a:effectLst/>
                <a:latin typeface="Effra "/>
              </a:rPr>
              <a:t>NEE</a:t>
            </a:r>
          </a:p>
        </p:txBody>
      </p:sp>
    </p:spTree>
    <p:extLst>
      <p:ext uri="{BB962C8B-B14F-4D97-AF65-F5344CB8AC3E}">
        <p14:creationId xmlns:p14="http://schemas.microsoft.com/office/powerpoint/2010/main" val="2709046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4" grpId="0"/>
    </p:bldLst>
  </p:timing>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7bdf434-8271-45be-9229-b36057b16eca">
      <Terms xmlns="http://schemas.microsoft.com/office/infopath/2007/PartnerControls"/>
    </lcf76f155ced4ddcb4097134ff3c332f>
    <TaxCatchAll xmlns="403b03e0-f3b3-4df8-8b82-7dc7d4ddf28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A69612985F38A4696AAD18D581E630E" ma:contentTypeVersion="12" ma:contentTypeDescription="Een nieuw document maken." ma:contentTypeScope="" ma:versionID="7800f48721e0895ad60ce256ee478aeb">
  <xsd:schema xmlns:xsd="http://www.w3.org/2001/XMLSchema" xmlns:xs="http://www.w3.org/2001/XMLSchema" xmlns:p="http://schemas.microsoft.com/office/2006/metadata/properties" xmlns:ns2="f7bdf434-8271-45be-9229-b36057b16eca" xmlns:ns3="403b03e0-f3b3-4df8-8b82-7dc7d4ddf286" targetNamespace="http://schemas.microsoft.com/office/2006/metadata/properties" ma:root="true" ma:fieldsID="4244e9fb0ca6f2a4ec2cfad8ffb17673" ns2:_="" ns3:_="">
    <xsd:import namespace="f7bdf434-8271-45be-9229-b36057b16eca"/>
    <xsd:import namespace="403b03e0-f3b3-4df8-8b82-7dc7d4ddf28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bdf434-8271-45be-9229-b36057b16e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8afbf0a4-60f2-4de2-9c19-1cfcaa6785b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03b03e0-f3b3-4df8-8b82-7dc7d4ddf286"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3339e9d-23b0-4d36-af82-861bde34df63}" ma:internalName="TaxCatchAll" ma:showField="CatchAllData" ma:web="403b03e0-f3b3-4df8-8b82-7dc7d4ddf2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A64BCF-F95D-41F2-B3E1-49290C13CB41}">
  <ds:schemaRefs>
    <ds:schemaRef ds:uri="http://schemas.microsoft.com/sharepoint/v3/contenttype/forms"/>
  </ds:schemaRefs>
</ds:datastoreItem>
</file>

<file path=customXml/itemProps2.xml><?xml version="1.0" encoding="utf-8"?>
<ds:datastoreItem xmlns:ds="http://schemas.openxmlformats.org/officeDocument/2006/customXml" ds:itemID="{871BC580-947A-4107-8AF5-50C7CD04590F}">
  <ds:schemaRefs>
    <ds:schemaRef ds:uri="65a11041-aba8-449e-bef6-559f13c05a59"/>
    <ds:schemaRef ds:uri="e7183d92-7d1c-4abc-9060-17c5b27035f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f7bdf434-8271-45be-9229-b36057b16eca"/>
    <ds:schemaRef ds:uri="403b03e0-f3b3-4df8-8b82-7dc7d4ddf286"/>
  </ds:schemaRefs>
</ds:datastoreItem>
</file>

<file path=customXml/itemProps3.xml><?xml version="1.0" encoding="utf-8"?>
<ds:datastoreItem xmlns:ds="http://schemas.openxmlformats.org/officeDocument/2006/customXml" ds:itemID="{CF66FCD1-F006-4E6B-97C5-69CC9B012C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bdf434-8271-45be-9229-b36057b16eca"/>
    <ds:schemaRef ds:uri="403b03e0-f3b3-4df8-8b82-7dc7d4ddf2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4494</TotalTime>
  <Words>1760</Words>
  <Application>Microsoft Macintosh PowerPoint</Application>
  <PresentationFormat>Breedbeeld</PresentationFormat>
  <Paragraphs>307</Paragraphs>
  <Slides>30</Slides>
  <Notes>9</Notes>
  <HiddenSlides>0</HiddenSlides>
  <MMClips>0</MMClips>
  <ScaleCrop>false</ScaleCrop>
  <HeadingPairs>
    <vt:vector size="6" baseType="variant">
      <vt:variant>
        <vt:lpstr>Gebruikte lettertypen</vt:lpstr>
      </vt:variant>
      <vt:variant>
        <vt:i4>9</vt:i4>
      </vt:variant>
      <vt:variant>
        <vt:lpstr>Thema</vt:lpstr>
      </vt:variant>
      <vt:variant>
        <vt:i4>1</vt:i4>
      </vt:variant>
      <vt:variant>
        <vt:lpstr>Diatitels</vt:lpstr>
      </vt:variant>
      <vt:variant>
        <vt:i4>30</vt:i4>
      </vt:variant>
    </vt:vector>
  </HeadingPairs>
  <TitlesOfParts>
    <vt:vector size="40" baseType="lpstr">
      <vt:lpstr>Arial</vt:lpstr>
      <vt:lpstr>Calibri</vt:lpstr>
      <vt:lpstr>Calibri Light</vt:lpstr>
      <vt:lpstr>Effra</vt:lpstr>
      <vt:lpstr>Effra </vt:lpstr>
      <vt:lpstr>Effra Heavy</vt:lpstr>
      <vt:lpstr>Effra Light</vt:lpstr>
      <vt:lpstr>Poppins</vt:lpstr>
      <vt:lpstr>Source Sans 3</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c:title>
  <dc:creator>Jos Stolper</dc:creator>
  <cp:lastModifiedBy>Nina Bogosavac</cp:lastModifiedBy>
  <cp:revision>5</cp:revision>
  <cp:lastPrinted>2025-03-11T11:45:03Z</cp:lastPrinted>
  <dcterms:created xsi:type="dcterms:W3CDTF">2022-04-29T11:47:46Z</dcterms:created>
  <dcterms:modified xsi:type="dcterms:W3CDTF">2026-03-07T13:42:07Z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0x0101000A69612985F38A4696AAD18D581E630E</vt:lpwstr>
  </property>
  <property fmtid="{D5CDD505-2E9C-101B-9397-08002B2CF9AE}" pid="3" name="MediaServiceImageTags">
    <vt:lpwstr/>
  </property>
</Properties>
</file>