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4"/>
  </p:notesMasterIdLst>
  <p:handoutMasterIdLst>
    <p:handoutMasterId r:id="rId35"/>
  </p:handoutMasterIdLst>
  <p:sldIdLst>
    <p:sldId id="259" r:id="rId5"/>
    <p:sldId id="261" r:id="rId6"/>
    <p:sldId id="268" r:id="rId7"/>
    <p:sldId id="403" r:id="rId8"/>
    <p:sldId id="399" r:id="rId9"/>
    <p:sldId id="402" r:id="rId10"/>
    <p:sldId id="405" r:id="rId11"/>
    <p:sldId id="407" r:id="rId12"/>
    <p:sldId id="408" r:id="rId13"/>
    <p:sldId id="409" r:id="rId14"/>
    <p:sldId id="410" r:id="rId15"/>
    <p:sldId id="411" r:id="rId16"/>
    <p:sldId id="389" r:id="rId17"/>
    <p:sldId id="404" r:id="rId18"/>
    <p:sldId id="412" r:id="rId19"/>
    <p:sldId id="264" r:id="rId20"/>
    <p:sldId id="260" r:id="rId21"/>
    <p:sldId id="400" r:id="rId22"/>
    <p:sldId id="262" r:id="rId23"/>
    <p:sldId id="378" r:id="rId24"/>
    <p:sldId id="413" r:id="rId25"/>
    <p:sldId id="431" r:id="rId26"/>
    <p:sldId id="427" r:id="rId27"/>
    <p:sldId id="263" r:id="rId28"/>
    <p:sldId id="381" r:id="rId29"/>
    <p:sldId id="429" r:id="rId30"/>
    <p:sldId id="430" r:id="rId31"/>
    <p:sldId id="414" r:id="rId32"/>
    <p:sldId id="266" r:id="rId33"/>
  </p:sldIdLst>
  <p:sldSz cx="12192000" cy="6858000"/>
  <p:notesSz cx="6669088" cy="97536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52EA3"/>
    <a:srgbClr val="945DE8"/>
    <a:srgbClr val="B41B8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0168FE2-6397-46AC-AAEE-7AB8FD4AD2B9}" v="486" dt="2026-03-07T12:09:53.037"/>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Stijl, gemiddeld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940675A-B579-460E-94D1-54222C63F5DA}" styleName="Geen stijl, tabel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62"/>
  </p:normalViewPr>
  <p:slideViewPr>
    <p:cSldViewPr snapToGrid="0">
      <p:cViewPr varScale="1">
        <p:scale>
          <a:sx n="104" d="100"/>
          <a:sy n="104" d="100"/>
        </p:scale>
        <p:origin x="800" y="192"/>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21" Type="http://schemas.openxmlformats.org/officeDocument/2006/relationships/slide" Target="slides/slide17.xml"/><Relationship Id="rId34" Type="http://schemas.openxmlformats.org/officeDocument/2006/relationships/notesMaster" Target="notesMasters/notesMaster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handoutMaster" Target="handoutMasters/handoutMaster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 Knijpert" userId="369d31e6-11e7-46e9-af4a-68dd54fbfa5f" providerId="ADAL" clId="{8D574245-0E58-41CF-8C24-CB080B1073BE}"/>
    <pc:docChg chg="undo custSel addSld delSld modSld sldOrd">
      <pc:chgData name="K. Knijpert" userId="369d31e6-11e7-46e9-af4a-68dd54fbfa5f" providerId="ADAL" clId="{8D574245-0E58-41CF-8C24-CB080B1073BE}" dt="2026-03-07T12:10:09.624" v="2961"/>
      <pc:docMkLst>
        <pc:docMk/>
      </pc:docMkLst>
      <pc:sldChg chg="modSp mod">
        <pc:chgData name="K. Knijpert" userId="369d31e6-11e7-46e9-af4a-68dd54fbfa5f" providerId="ADAL" clId="{8D574245-0E58-41CF-8C24-CB080B1073BE}" dt="2026-03-01T13:41:02.369" v="11" actId="20577"/>
        <pc:sldMkLst>
          <pc:docMk/>
          <pc:sldMk cId="4091093734" sldId="259"/>
        </pc:sldMkLst>
        <pc:spChg chg="mod">
          <ac:chgData name="K. Knijpert" userId="369d31e6-11e7-46e9-af4a-68dd54fbfa5f" providerId="ADAL" clId="{8D574245-0E58-41CF-8C24-CB080B1073BE}" dt="2026-03-01T13:41:02.369" v="11" actId="20577"/>
          <ac:spMkLst>
            <pc:docMk/>
            <pc:sldMk cId="4091093734" sldId="259"/>
            <ac:spMk id="3" creationId="{20A4A45D-BACC-47FB-B115-B18C71DC26A7}"/>
          </ac:spMkLst>
        </pc:spChg>
      </pc:sldChg>
      <pc:sldChg chg="add">
        <pc:chgData name="K. Knijpert" userId="369d31e6-11e7-46e9-af4a-68dd54fbfa5f" providerId="ADAL" clId="{8D574245-0E58-41CF-8C24-CB080B1073BE}" dt="2026-03-04T08:53:31.624" v="175"/>
        <pc:sldMkLst>
          <pc:docMk/>
          <pc:sldMk cId="1461913287" sldId="260"/>
        </pc:sldMkLst>
      </pc:sldChg>
      <pc:sldChg chg="addSp delSp modSp add del mod setBg">
        <pc:chgData name="K. Knijpert" userId="369d31e6-11e7-46e9-af4a-68dd54fbfa5f" providerId="ADAL" clId="{8D574245-0E58-41CF-8C24-CB080B1073BE}" dt="2026-03-04T15:06:08.925" v="2824" actId="20577"/>
        <pc:sldMkLst>
          <pc:docMk/>
          <pc:sldMk cId="4235947071" sldId="261"/>
        </pc:sldMkLst>
        <pc:spChg chg="add mod">
          <ac:chgData name="K. Knijpert" userId="369d31e6-11e7-46e9-af4a-68dd54fbfa5f" providerId="ADAL" clId="{8D574245-0E58-41CF-8C24-CB080B1073BE}" dt="2026-03-04T15:06:08.925" v="2824" actId="20577"/>
          <ac:spMkLst>
            <pc:docMk/>
            <pc:sldMk cId="4235947071" sldId="261"/>
            <ac:spMk id="2" creationId="{6785E452-99EA-AB92-29CF-B3140C6E0D34}"/>
          </ac:spMkLst>
        </pc:spChg>
        <pc:spChg chg="add mod ord">
          <ac:chgData name="K. Knijpert" userId="369d31e6-11e7-46e9-af4a-68dd54fbfa5f" providerId="ADAL" clId="{8D574245-0E58-41CF-8C24-CB080B1073BE}" dt="2026-03-04T15:02:46.200" v="2780" actId="20577"/>
          <ac:spMkLst>
            <pc:docMk/>
            <pc:sldMk cId="4235947071" sldId="261"/>
            <ac:spMk id="12" creationId="{41CD730A-7416-BC9B-B9B0-8DCDA162EDF9}"/>
          </ac:spMkLst>
        </pc:spChg>
        <pc:spChg chg="add mod">
          <ac:chgData name="K. Knijpert" userId="369d31e6-11e7-46e9-af4a-68dd54fbfa5f" providerId="ADAL" clId="{8D574245-0E58-41CF-8C24-CB080B1073BE}" dt="2026-03-04T08:55:21.747" v="227" actId="14100"/>
          <ac:spMkLst>
            <pc:docMk/>
            <pc:sldMk cId="4235947071" sldId="261"/>
            <ac:spMk id="16" creationId="{3CA3AF02-F91F-4080-61F1-84840252A295}"/>
          </ac:spMkLst>
        </pc:spChg>
        <pc:picChg chg="add mod">
          <ac:chgData name="K. Knijpert" userId="369d31e6-11e7-46e9-af4a-68dd54fbfa5f" providerId="ADAL" clId="{8D574245-0E58-41CF-8C24-CB080B1073BE}" dt="2026-03-04T08:54:19.822" v="177" actId="1076"/>
          <ac:picMkLst>
            <pc:docMk/>
            <pc:sldMk cId="4235947071" sldId="261"/>
            <ac:picMk id="15" creationId="{B1D5D14A-2AC4-F90F-D3C8-69A46DCACBCD}"/>
          </ac:picMkLst>
        </pc:picChg>
        <pc:picChg chg="add mod">
          <ac:chgData name="K. Knijpert" userId="369d31e6-11e7-46e9-af4a-68dd54fbfa5f" providerId="ADAL" clId="{8D574245-0E58-41CF-8C24-CB080B1073BE}" dt="2026-03-01T13:49:40.203" v="174"/>
          <ac:picMkLst>
            <pc:docMk/>
            <pc:sldMk cId="4235947071" sldId="261"/>
            <ac:picMk id="1033" creationId="{0E4C33F2-706B-3AF6-E0EB-849B4AE5A2B3}"/>
          </ac:picMkLst>
        </pc:picChg>
      </pc:sldChg>
      <pc:sldChg chg="add">
        <pc:chgData name="K. Knijpert" userId="369d31e6-11e7-46e9-af4a-68dd54fbfa5f" providerId="ADAL" clId="{8D574245-0E58-41CF-8C24-CB080B1073BE}" dt="2026-03-04T08:53:31.624" v="175"/>
        <pc:sldMkLst>
          <pc:docMk/>
          <pc:sldMk cId="518650726" sldId="262"/>
        </pc:sldMkLst>
      </pc:sldChg>
      <pc:sldChg chg="add ord">
        <pc:chgData name="K. Knijpert" userId="369d31e6-11e7-46e9-af4a-68dd54fbfa5f" providerId="ADAL" clId="{8D574245-0E58-41CF-8C24-CB080B1073BE}" dt="2026-03-07T12:10:09.624" v="2961"/>
        <pc:sldMkLst>
          <pc:docMk/>
          <pc:sldMk cId="3482653630" sldId="263"/>
        </pc:sldMkLst>
      </pc:sldChg>
      <pc:sldChg chg="add">
        <pc:chgData name="K. Knijpert" userId="369d31e6-11e7-46e9-af4a-68dd54fbfa5f" providerId="ADAL" clId="{8D574245-0E58-41CF-8C24-CB080B1073BE}" dt="2026-03-04T08:53:31.624" v="175"/>
        <pc:sldMkLst>
          <pc:docMk/>
          <pc:sldMk cId="2961977223" sldId="264"/>
        </pc:sldMkLst>
      </pc:sldChg>
      <pc:sldChg chg="addSp delSp modSp mod">
        <pc:chgData name="K. Knijpert" userId="369d31e6-11e7-46e9-af4a-68dd54fbfa5f" providerId="ADAL" clId="{8D574245-0E58-41CF-8C24-CB080B1073BE}" dt="2026-03-04T15:05:48.587" v="2805"/>
        <pc:sldMkLst>
          <pc:docMk/>
          <pc:sldMk cId="1204954146" sldId="266"/>
        </pc:sldMkLst>
        <pc:spChg chg="add mod">
          <ac:chgData name="K. Knijpert" userId="369d31e6-11e7-46e9-af4a-68dd54fbfa5f" providerId="ADAL" clId="{8D574245-0E58-41CF-8C24-CB080B1073BE}" dt="2026-03-04T15:05:48.587" v="2805"/>
          <ac:spMkLst>
            <pc:docMk/>
            <pc:sldMk cId="1204954146" sldId="266"/>
            <ac:spMk id="2" creationId="{F7F9BC14-04BE-34EF-9862-F3C3992C077A}"/>
          </ac:spMkLst>
        </pc:spChg>
        <pc:spChg chg="mod">
          <ac:chgData name="K. Knijpert" userId="369d31e6-11e7-46e9-af4a-68dd54fbfa5f" providerId="ADAL" clId="{8D574245-0E58-41CF-8C24-CB080B1073BE}" dt="2026-03-04T13:33:08.247" v="2621" actId="20577"/>
          <ac:spMkLst>
            <pc:docMk/>
            <pc:sldMk cId="1204954146" sldId="266"/>
            <ac:spMk id="3" creationId="{36924C12-A504-C363-EC3D-FF6E60713B28}"/>
          </ac:spMkLst>
        </pc:spChg>
      </pc:sldChg>
      <pc:sldChg chg="add del">
        <pc:chgData name="K. Knijpert" userId="369d31e6-11e7-46e9-af4a-68dd54fbfa5f" providerId="ADAL" clId="{8D574245-0E58-41CF-8C24-CB080B1073BE}" dt="2026-03-07T12:03:43.519" v="2958" actId="47"/>
        <pc:sldMkLst>
          <pc:docMk/>
          <pc:sldMk cId="255391959" sldId="267"/>
        </pc:sldMkLst>
      </pc:sldChg>
      <pc:sldChg chg="add ord">
        <pc:chgData name="K. Knijpert" userId="369d31e6-11e7-46e9-af4a-68dd54fbfa5f" providerId="ADAL" clId="{8D574245-0E58-41CF-8C24-CB080B1073BE}" dt="2026-03-04T08:55:44.971" v="229"/>
        <pc:sldMkLst>
          <pc:docMk/>
          <pc:sldMk cId="121974801" sldId="268"/>
        </pc:sldMkLst>
      </pc:sldChg>
      <pc:sldChg chg="addSp delSp modSp add del mod ord delAnim modAnim">
        <pc:chgData name="K. Knijpert" userId="369d31e6-11e7-46e9-af4a-68dd54fbfa5f" providerId="ADAL" clId="{8D574245-0E58-41CF-8C24-CB080B1073BE}" dt="2026-03-04T15:12:50.225" v="2950" actId="207"/>
        <pc:sldMkLst>
          <pc:docMk/>
          <pc:sldMk cId="4214077038" sldId="378"/>
        </pc:sldMkLst>
        <pc:spChg chg="mod">
          <ac:chgData name="K. Knijpert" userId="369d31e6-11e7-46e9-af4a-68dd54fbfa5f" providerId="ADAL" clId="{8D574245-0E58-41CF-8C24-CB080B1073BE}" dt="2026-03-04T12:41:42.103" v="1763" actId="20577"/>
          <ac:spMkLst>
            <pc:docMk/>
            <pc:sldMk cId="4214077038" sldId="378"/>
            <ac:spMk id="3" creationId="{6DD43181-66C1-07A5-D615-9BC8A9537124}"/>
          </ac:spMkLst>
        </pc:spChg>
        <pc:spChg chg="add mod">
          <ac:chgData name="K. Knijpert" userId="369d31e6-11e7-46e9-af4a-68dd54fbfa5f" providerId="ADAL" clId="{8D574245-0E58-41CF-8C24-CB080B1073BE}" dt="2026-03-04T15:03:07.727" v="2798" actId="20577"/>
          <ac:spMkLst>
            <pc:docMk/>
            <pc:sldMk cId="4214077038" sldId="378"/>
            <ac:spMk id="5" creationId="{C38C4100-6CCF-1E9A-C9F0-C087F3E525B0}"/>
          </ac:spMkLst>
        </pc:spChg>
        <pc:spChg chg="add mod">
          <ac:chgData name="K. Knijpert" userId="369d31e6-11e7-46e9-af4a-68dd54fbfa5f" providerId="ADAL" clId="{8D574245-0E58-41CF-8C24-CB080B1073BE}" dt="2026-03-04T15:12:35.044" v="2946" actId="207"/>
          <ac:spMkLst>
            <pc:docMk/>
            <pc:sldMk cId="4214077038" sldId="378"/>
            <ac:spMk id="6" creationId="{A876801D-869A-7A75-FEC1-CC27D574E047}"/>
          </ac:spMkLst>
        </pc:spChg>
        <pc:spChg chg="add mod">
          <ac:chgData name="K. Knijpert" userId="369d31e6-11e7-46e9-af4a-68dd54fbfa5f" providerId="ADAL" clId="{8D574245-0E58-41CF-8C24-CB080B1073BE}" dt="2026-03-04T15:12:50.225" v="2950" actId="207"/>
          <ac:spMkLst>
            <pc:docMk/>
            <pc:sldMk cId="4214077038" sldId="378"/>
            <ac:spMk id="12" creationId="{BF0BCDA2-79A2-C80A-795E-6F5F6C0FAA63}"/>
          </ac:spMkLst>
        </pc:spChg>
        <pc:graphicFrameChg chg="mod">
          <ac:chgData name="K. Knijpert" userId="369d31e6-11e7-46e9-af4a-68dd54fbfa5f" providerId="ADAL" clId="{8D574245-0E58-41CF-8C24-CB080B1073BE}" dt="2026-03-04T12:39:47.354" v="1652" actId="1076"/>
          <ac:graphicFrameMkLst>
            <pc:docMk/>
            <pc:sldMk cId="4214077038" sldId="378"/>
            <ac:graphicFrameMk id="2" creationId="{73546F85-1138-EBA5-B8E1-4BB3D1B4928B}"/>
          </ac:graphicFrameMkLst>
        </pc:graphicFrameChg>
      </pc:sldChg>
      <pc:sldChg chg="addSp delSp modSp mod">
        <pc:chgData name="K. Knijpert" userId="369d31e6-11e7-46e9-af4a-68dd54fbfa5f" providerId="ADAL" clId="{8D574245-0E58-41CF-8C24-CB080B1073BE}" dt="2026-03-04T15:13:12.551" v="2954" actId="207"/>
        <pc:sldMkLst>
          <pc:docMk/>
          <pc:sldMk cId="153547066" sldId="381"/>
        </pc:sldMkLst>
        <pc:spChg chg="mod">
          <ac:chgData name="K. Knijpert" userId="369d31e6-11e7-46e9-af4a-68dd54fbfa5f" providerId="ADAL" clId="{8D574245-0E58-41CF-8C24-CB080B1073BE}" dt="2026-03-04T15:13:09.350" v="2953" actId="207"/>
          <ac:spMkLst>
            <pc:docMk/>
            <pc:sldMk cId="153547066" sldId="381"/>
            <ac:spMk id="2" creationId="{08833411-291D-43F0-1EEE-E77466CDE350}"/>
          </ac:spMkLst>
        </pc:spChg>
        <pc:spChg chg="add mod">
          <ac:chgData name="K. Knijpert" userId="369d31e6-11e7-46e9-af4a-68dd54fbfa5f" providerId="ADAL" clId="{8D574245-0E58-41CF-8C24-CB080B1073BE}" dt="2026-03-04T15:13:12.551" v="2954" actId="207"/>
          <ac:spMkLst>
            <pc:docMk/>
            <pc:sldMk cId="153547066" sldId="381"/>
            <ac:spMk id="8" creationId="{3DC7F8CD-BBF6-0BED-2BAE-C6A563423A04}"/>
          </ac:spMkLst>
        </pc:spChg>
        <pc:spChg chg="add mod">
          <ac:chgData name="K. Knijpert" userId="369d31e6-11e7-46e9-af4a-68dd54fbfa5f" providerId="ADAL" clId="{8D574245-0E58-41CF-8C24-CB080B1073BE}" dt="2026-03-04T13:23:46.219" v="2457" actId="207"/>
          <ac:spMkLst>
            <pc:docMk/>
            <pc:sldMk cId="153547066" sldId="381"/>
            <ac:spMk id="13" creationId="{6019827D-7D7E-1B2D-F47E-57A71CE01019}"/>
          </ac:spMkLst>
        </pc:spChg>
        <pc:cxnChg chg="add mod">
          <ac:chgData name="K. Knijpert" userId="369d31e6-11e7-46e9-af4a-68dd54fbfa5f" providerId="ADAL" clId="{8D574245-0E58-41CF-8C24-CB080B1073BE}" dt="2026-03-04T12:49:17.203" v="1962" actId="208"/>
          <ac:cxnSpMkLst>
            <pc:docMk/>
            <pc:sldMk cId="153547066" sldId="381"/>
            <ac:cxnSpMk id="10" creationId="{56F88715-3A8D-C59B-F3D7-39386317FB96}"/>
          </ac:cxnSpMkLst>
        </pc:cxnChg>
        <pc:cxnChg chg="add mod">
          <ac:chgData name="K. Knijpert" userId="369d31e6-11e7-46e9-af4a-68dd54fbfa5f" providerId="ADAL" clId="{8D574245-0E58-41CF-8C24-CB080B1073BE}" dt="2026-03-04T12:49:24.962" v="1964" actId="1076"/>
          <ac:cxnSpMkLst>
            <pc:docMk/>
            <pc:sldMk cId="153547066" sldId="381"/>
            <ac:cxnSpMk id="11" creationId="{9D63BA96-3858-1CF6-EAEF-B3A3087E7E68}"/>
          </ac:cxnSpMkLst>
        </pc:cxnChg>
      </pc:sldChg>
      <pc:sldChg chg="addSp delSp modSp mod ord delAnim modAnim">
        <pc:chgData name="K. Knijpert" userId="369d31e6-11e7-46e9-af4a-68dd54fbfa5f" providerId="ADAL" clId="{8D574245-0E58-41CF-8C24-CB080B1073BE}" dt="2026-03-04T15:12:00.781" v="2939" actId="207"/>
        <pc:sldMkLst>
          <pc:docMk/>
          <pc:sldMk cId="3740837889" sldId="389"/>
        </pc:sldMkLst>
        <pc:spChg chg="add mod">
          <ac:chgData name="K. Knijpert" userId="369d31e6-11e7-46e9-af4a-68dd54fbfa5f" providerId="ADAL" clId="{8D574245-0E58-41CF-8C24-CB080B1073BE}" dt="2026-03-04T15:12:00.781" v="2939" actId="207"/>
          <ac:spMkLst>
            <pc:docMk/>
            <pc:sldMk cId="3740837889" sldId="389"/>
            <ac:spMk id="20" creationId="{7B3C73C9-4ED6-D442-2C0B-61DA591B6C04}"/>
          </ac:spMkLst>
        </pc:spChg>
        <pc:spChg chg="add mod">
          <ac:chgData name="K. Knijpert" userId="369d31e6-11e7-46e9-af4a-68dd54fbfa5f" providerId="ADAL" clId="{8D574245-0E58-41CF-8C24-CB080B1073BE}" dt="2026-03-04T13:00:45.125" v="2103" actId="20577"/>
          <ac:spMkLst>
            <pc:docMk/>
            <pc:sldMk cId="3740837889" sldId="389"/>
            <ac:spMk id="21" creationId="{E7D69011-47BD-8BEA-C0F4-AA88200FC86E}"/>
          </ac:spMkLst>
        </pc:spChg>
        <pc:picChg chg="add mod">
          <ac:chgData name="K. Knijpert" userId="369d31e6-11e7-46e9-af4a-68dd54fbfa5f" providerId="ADAL" clId="{8D574245-0E58-41CF-8C24-CB080B1073BE}" dt="2026-03-04T12:57:55.631" v="2015" actId="1076"/>
          <ac:picMkLst>
            <pc:docMk/>
            <pc:sldMk cId="3740837889" sldId="389"/>
            <ac:picMk id="17" creationId="{73F9C6AA-D51E-52CB-7B7D-EC38F8F14D15}"/>
          </ac:picMkLst>
        </pc:picChg>
        <pc:picChg chg="add mod">
          <ac:chgData name="K. Knijpert" userId="369d31e6-11e7-46e9-af4a-68dd54fbfa5f" providerId="ADAL" clId="{8D574245-0E58-41CF-8C24-CB080B1073BE}" dt="2026-03-04T12:57:58.996" v="2016" actId="1076"/>
          <ac:picMkLst>
            <pc:docMk/>
            <pc:sldMk cId="3740837889" sldId="389"/>
            <ac:picMk id="19" creationId="{4D645E4C-7CDE-9766-6CF1-37572D60B481}"/>
          </ac:picMkLst>
        </pc:picChg>
      </pc:sldChg>
      <pc:sldChg chg="addSp modSp add mod ord modAnim">
        <pc:chgData name="K. Knijpert" userId="369d31e6-11e7-46e9-af4a-68dd54fbfa5f" providerId="ADAL" clId="{8D574245-0E58-41CF-8C24-CB080B1073BE}" dt="2026-03-04T15:10:13.454" v="2914" actId="207"/>
        <pc:sldMkLst>
          <pc:docMk/>
          <pc:sldMk cId="1997102529" sldId="399"/>
        </pc:sldMkLst>
        <pc:spChg chg="mod">
          <ac:chgData name="K. Knijpert" userId="369d31e6-11e7-46e9-af4a-68dd54fbfa5f" providerId="ADAL" clId="{8D574245-0E58-41CF-8C24-CB080B1073BE}" dt="2026-03-04T15:08:35.160" v="2856" actId="20577"/>
          <ac:spMkLst>
            <pc:docMk/>
            <pc:sldMk cId="1997102529" sldId="399"/>
            <ac:spMk id="2" creationId="{BD20305A-7106-8244-4A26-84267A4D719D}"/>
          </ac:spMkLst>
        </pc:spChg>
        <pc:spChg chg="mod">
          <ac:chgData name="K. Knijpert" userId="369d31e6-11e7-46e9-af4a-68dd54fbfa5f" providerId="ADAL" clId="{8D574245-0E58-41CF-8C24-CB080B1073BE}" dt="2026-03-04T13:34:32.577" v="2646" actId="20577"/>
          <ac:spMkLst>
            <pc:docMk/>
            <pc:sldMk cId="1997102529" sldId="399"/>
            <ac:spMk id="4" creationId="{8186CDEC-FE25-6572-B1FF-B6C03A9C482C}"/>
          </ac:spMkLst>
        </pc:spChg>
        <pc:spChg chg="add mod">
          <ac:chgData name="K. Knijpert" userId="369d31e6-11e7-46e9-af4a-68dd54fbfa5f" providerId="ADAL" clId="{8D574245-0E58-41CF-8C24-CB080B1073BE}" dt="2026-03-04T15:10:13.454" v="2914" actId="207"/>
          <ac:spMkLst>
            <pc:docMk/>
            <pc:sldMk cId="1997102529" sldId="399"/>
            <ac:spMk id="5" creationId="{324F5D7F-5FBF-E166-2F8B-8224468998C9}"/>
          </ac:spMkLst>
        </pc:spChg>
        <pc:spChg chg="add mod">
          <ac:chgData name="K. Knijpert" userId="369d31e6-11e7-46e9-af4a-68dd54fbfa5f" providerId="ADAL" clId="{8D574245-0E58-41CF-8C24-CB080B1073BE}" dt="2026-03-04T13:35:39.697" v="2655" actId="20577"/>
          <ac:spMkLst>
            <pc:docMk/>
            <pc:sldMk cId="1997102529" sldId="399"/>
            <ac:spMk id="6" creationId="{1BD77640-E7BC-C07F-09F1-CD2376E6A11F}"/>
          </ac:spMkLst>
        </pc:spChg>
        <pc:spChg chg="add mod">
          <ac:chgData name="K. Knijpert" userId="369d31e6-11e7-46e9-af4a-68dd54fbfa5f" providerId="ADAL" clId="{8D574245-0E58-41CF-8C24-CB080B1073BE}" dt="2026-03-04T09:08:43.317" v="384"/>
          <ac:spMkLst>
            <pc:docMk/>
            <pc:sldMk cId="1997102529" sldId="399"/>
            <ac:spMk id="7" creationId="{C10B9D46-7578-12EE-2C35-67DCD7E8337F}"/>
          </ac:spMkLst>
        </pc:spChg>
      </pc:sldChg>
      <pc:sldChg chg="add">
        <pc:chgData name="K. Knijpert" userId="369d31e6-11e7-46e9-af4a-68dd54fbfa5f" providerId="ADAL" clId="{8D574245-0E58-41CF-8C24-CB080B1073BE}" dt="2026-03-04T08:53:31.624" v="175"/>
        <pc:sldMkLst>
          <pc:docMk/>
          <pc:sldMk cId="2060851521" sldId="400"/>
        </pc:sldMkLst>
      </pc:sldChg>
      <pc:sldChg chg="add del">
        <pc:chgData name="K. Knijpert" userId="369d31e6-11e7-46e9-af4a-68dd54fbfa5f" providerId="ADAL" clId="{8D574245-0E58-41CF-8C24-CB080B1073BE}" dt="2026-03-07T12:03:41.594" v="2957" actId="47"/>
        <pc:sldMkLst>
          <pc:docMk/>
          <pc:sldMk cId="3727403277" sldId="401"/>
        </pc:sldMkLst>
      </pc:sldChg>
      <pc:sldChg chg="addSp delSp modSp add mod modAnim">
        <pc:chgData name="K. Knijpert" userId="369d31e6-11e7-46e9-af4a-68dd54fbfa5f" providerId="ADAL" clId="{8D574245-0E58-41CF-8C24-CB080B1073BE}" dt="2026-03-04T12:22:22.308" v="1327"/>
        <pc:sldMkLst>
          <pc:docMk/>
          <pc:sldMk cId="2709046746" sldId="402"/>
        </pc:sldMkLst>
        <pc:spChg chg="add mod">
          <ac:chgData name="K. Knijpert" userId="369d31e6-11e7-46e9-af4a-68dd54fbfa5f" providerId="ADAL" clId="{8D574245-0E58-41CF-8C24-CB080B1073BE}" dt="2026-03-04T10:17:23.163" v="619" actId="1076"/>
          <ac:spMkLst>
            <pc:docMk/>
            <pc:sldMk cId="2709046746" sldId="402"/>
            <ac:spMk id="8" creationId="{946F5C83-5AF1-8309-2CBC-EB8EE53A46B7}"/>
          </ac:spMkLst>
        </pc:spChg>
        <pc:spChg chg="add mod">
          <ac:chgData name="K. Knijpert" userId="369d31e6-11e7-46e9-af4a-68dd54fbfa5f" providerId="ADAL" clId="{8D574245-0E58-41CF-8C24-CB080B1073BE}" dt="2026-03-04T10:18:17.245" v="633" actId="20577"/>
          <ac:spMkLst>
            <pc:docMk/>
            <pc:sldMk cId="2709046746" sldId="402"/>
            <ac:spMk id="9" creationId="{CBA7093B-AD65-BECF-491E-AC48C48199C7}"/>
          </ac:spMkLst>
        </pc:spChg>
        <pc:spChg chg="add mod">
          <ac:chgData name="K. Knijpert" userId="369d31e6-11e7-46e9-af4a-68dd54fbfa5f" providerId="ADAL" clId="{8D574245-0E58-41CF-8C24-CB080B1073BE}" dt="2026-03-04T10:18:39.606" v="639" actId="1076"/>
          <ac:spMkLst>
            <pc:docMk/>
            <pc:sldMk cId="2709046746" sldId="402"/>
            <ac:spMk id="13" creationId="{6E6B75F0-8885-9896-4E87-45FF3F1FCEA8}"/>
          </ac:spMkLst>
        </pc:spChg>
        <pc:spChg chg="add mod">
          <ac:chgData name="K. Knijpert" userId="369d31e6-11e7-46e9-af4a-68dd54fbfa5f" providerId="ADAL" clId="{8D574245-0E58-41CF-8C24-CB080B1073BE}" dt="2026-03-04T10:18:57.409" v="647" actId="14100"/>
          <ac:spMkLst>
            <pc:docMk/>
            <pc:sldMk cId="2709046746" sldId="402"/>
            <ac:spMk id="14" creationId="{DA45FC04-4226-6AFA-E3EA-54955FCA88F8}"/>
          </ac:spMkLst>
        </pc:spChg>
        <pc:picChg chg="add mod">
          <ac:chgData name="K. Knijpert" userId="369d31e6-11e7-46e9-af4a-68dd54fbfa5f" providerId="ADAL" clId="{8D574245-0E58-41CF-8C24-CB080B1073BE}" dt="2026-03-04T10:17:52.766" v="624" actId="1076"/>
          <ac:picMkLst>
            <pc:docMk/>
            <pc:sldMk cId="2709046746" sldId="402"/>
            <ac:picMk id="11" creationId="{5DC53B48-71B6-025E-824B-DC23B0CF84D4}"/>
          </ac:picMkLst>
        </pc:picChg>
        <pc:picChg chg="add mod">
          <ac:chgData name="K. Knijpert" userId="369d31e6-11e7-46e9-af4a-68dd54fbfa5f" providerId="ADAL" clId="{8D574245-0E58-41CF-8C24-CB080B1073BE}" dt="2026-03-04T10:18:13.374" v="631" actId="1076"/>
          <ac:picMkLst>
            <pc:docMk/>
            <pc:sldMk cId="2709046746" sldId="402"/>
            <ac:picMk id="12" creationId="{E513285F-4B11-E704-83BC-9C2C6992C206}"/>
          </ac:picMkLst>
        </pc:picChg>
      </pc:sldChg>
      <pc:sldChg chg="addSp delSp modSp add mod modAnim">
        <pc:chgData name="K. Knijpert" userId="369d31e6-11e7-46e9-af4a-68dd54fbfa5f" providerId="ADAL" clId="{8D574245-0E58-41CF-8C24-CB080B1073BE}" dt="2026-03-04T15:10:08.373" v="2913" actId="207"/>
        <pc:sldMkLst>
          <pc:docMk/>
          <pc:sldMk cId="592271261" sldId="403"/>
        </pc:sldMkLst>
        <pc:spChg chg="mod">
          <ac:chgData name="K. Knijpert" userId="369d31e6-11e7-46e9-af4a-68dd54fbfa5f" providerId="ADAL" clId="{8D574245-0E58-41CF-8C24-CB080B1073BE}" dt="2026-03-04T15:08:25.921" v="2840" actId="20577"/>
          <ac:spMkLst>
            <pc:docMk/>
            <pc:sldMk cId="592271261" sldId="403"/>
            <ac:spMk id="2" creationId="{A0BCDEB3-D51A-98CB-3702-72EC6D4F23FE}"/>
          </ac:spMkLst>
        </pc:spChg>
        <pc:spChg chg="mod">
          <ac:chgData name="K. Knijpert" userId="369d31e6-11e7-46e9-af4a-68dd54fbfa5f" providerId="ADAL" clId="{8D574245-0E58-41CF-8C24-CB080B1073BE}" dt="2026-03-04T15:10:03.616" v="2912" actId="207"/>
          <ac:spMkLst>
            <pc:docMk/>
            <pc:sldMk cId="592271261" sldId="403"/>
            <ac:spMk id="4" creationId="{45E4C7B3-9438-9C1B-8654-9D443F32D504}"/>
          </ac:spMkLst>
        </pc:spChg>
        <pc:spChg chg="add mod">
          <ac:chgData name="K. Knijpert" userId="369d31e6-11e7-46e9-af4a-68dd54fbfa5f" providerId="ADAL" clId="{8D574245-0E58-41CF-8C24-CB080B1073BE}" dt="2026-03-04T15:10:08.373" v="2913" actId="207"/>
          <ac:spMkLst>
            <pc:docMk/>
            <pc:sldMk cId="592271261" sldId="403"/>
            <ac:spMk id="6" creationId="{CD7F21EF-11B3-4FF3-D466-0A4979A19650}"/>
          </ac:spMkLst>
        </pc:spChg>
      </pc:sldChg>
      <pc:sldChg chg="addSp delSp modSp add mod">
        <pc:chgData name="K. Knijpert" userId="369d31e6-11e7-46e9-af4a-68dd54fbfa5f" providerId="ADAL" clId="{8D574245-0E58-41CF-8C24-CB080B1073BE}" dt="2026-03-04T15:12:23.108" v="2945" actId="207"/>
        <pc:sldMkLst>
          <pc:docMk/>
          <pc:sldMk cId="2229473034" sldId="404"/>
        </pc:sldMkLst>
        <pc:spChg chg="mod">
          <ac:chgData name="K. Knijpert" userId="369d31e6-11e7-46e9-af4a-68dd54fbfa5f" providerId="ADAL" clId="{8D574245-0E58-41CF-8C24-CB080B1073BE}" dt="2026-03-04T12:29:44.262" v="1384" actId="20577"/>
          <ac:spMkLst>
            <pc:docMk/>
            <pc:sldMk cId="2229473034" sldId="404"/>
            <ac:spMk id="2" creationId="{1F629164-31D4-AB1D-14EA-1D8E9225D914}"/>
          </ac:spMkLst>
        </pc:spChg>
        <pc:spChg chg="mod">
          <ac:chgData name="K. Knijpert" userId="369d31e6-11e7-46e9-af4a-68dd54fbfa5f" providerId="ADAL" clId="{8D574245-0E58-41CF-8C24-CB080B1073BE}" dt="2026-03-04T15:12:23.108" v="2945" actId="207"/>
          <ac:spMkLst>
            <pc:docMk/>
            <pc:sldMk cId="2229473034" sldId="404"/>
            <ac:spMk id="4" creationId="{E7B4EC04-054C-1AB5-6BC7-B46214A440CF}"/>
          </ac:spMkLst>
        </pc:spChg>
        <pc:spChg chg="add del mod">
          <ac:chgData name="K. Knijpert" userId="369d31e6-11e7-46e9-af4a-68dd54fbfa5f" providerId="ADAL" clId="{8D574245-0E58-41CF-8C24-CB080B1073BE}" dt="2026-03-04T13:15:22.368" v="2296" actId="20577"/>
          <ac:spMkLst>
            <pc:docMk/>
            <pc:sldMk cId="2229473034" sldId="404"/>
            <ac:spMk id="11" creationId="{8CBB5C6C-FD3F-EC4B-8A11-87FBFF9178F5}"/>
          </ac:spMkLst>
        </pc:spChg>
        <pc:spChg chg="add mod">
          <ac:chgData name="K. Knijpert" userId="369d31e6-11e7-46e9-af4a-68dd54fbfa5f" providerId="ADAL" clId="{8D574245-0E58-41CF-8C24-CB080B1073BE}" dt="2026-03-04T13:16:34.158" v="2374" actId="20577"/>
          <ac:spMkLst>
            <pc:docMk/>
            <pc:sldMk cId="2229473034" sldId="404"/>
            <ac:spMk id="12" creationId="{E5A2FF8F-679B-1F55-2A5C-680D145F3E69}"/>
          </ac:spMkLst>
        </pc:spChg>
        <pc:picChg chg="add del mod">
          <ac:chgData name="K. Knijpert" userId="369d31e6-11e7-46e9-af4a-68dd54fbfa5f" providerId="ADAL" clId="{8D574245-0E58-41CF-8C24-CB080B1073BE}" dt="2026-03-04T13:13:47.439" v="2213" actId="478"/>
          <ac:picMkLst>
            <pc:docMk/>
            <pc:sldMk cId="2229473034" sldId="404"/>
            <ac:picMk id="10" creationId="{0B2E8816-31C1-C17A-C793-73C37236CF1A}"/>
          </ac:picMkLst>
        </pc:picChg>
      </pc:sldChg>
      <pc:sldChg chg="addSp delSp modSp add mod ord delAnim modAnim">
        <pc:chgData name="K. Knijpert" userId="369d31e6-11e7-46e9-af4a-68dd54fbfa5f" providerId="ADAL" clId="{8D574245-0E58-41CF-8C24-CB080B1073BE}" dt="2026-03-04T15:10:25.428" v="2917" actId="207"/>
        <pc:sldMkLst>
          <pc:docMk/>
          <pc:sldMk cId="362164910" sldId="405"/>
        </pc:sldMkLst>
        <pc:spChg chg="mod">
          <ac:chgData name="K. Knijpert" userId="369d31e6-11e7-46e9-af4a-68dd54fbfa5f" providerId="ADAL" clId="{8D574245-0E58-41CF-8C24-CB080B1073BE}" dt="2026-03-04T15:09:08.368" v="2911" actId="20577"/>
          <ac:spMkLst>
            <pc:docMk/>
            <pc:sldMk cId="362164910" sldId="405"/>
            <ac:spMk id="2" creationId="{EE980004-3254-3BD0-AC15-A0F651A06531}"/>
          </ac:spMkLst>
        </pc:spChg>
        <pc:spChg chg="add mod">
          <ac:chgData name="K. Knijpert" userId="369d31e6-11e7-46e9-af4a-68dd54fbfa5f" providerId="ADAL" clId="{8D574245-0E58-41CF-8C24-CB080B1073BE}" dt="2026-03-04T10:01:19.718" v="546" actId="1076"/>
          <ac:spMkLst>
            <pc:docMk/>
            <pc:sldMk cId="362164910" sldId="405"/>
            <ac:spMk id="3" creationId="{50D3C704-94F3-3439-E781-208444C8533F}"/>
          </ac:spMkLst>
        </pc:spChg>
        <pc:spChg chg="mod">
          <ac:chgData name="K. Knijpert" userId="369d31e6-11e7-46e9-af4a-68dd54fbfa5f" providerId="ADAL" clId="{8D574245-0E58-41CF-8C24-CB080B1073BE}" dt="2026-03-04T15:10:22.586" v="2916" actId="207"/>
          <ac:spMkLst>
            <pc:docMk/>
            <pc:sldMk cId="362164910" sldId="405"/>
            <ac:spMk id="4" creationId="{FF9735E0-7C25-B338-B953-0AB55EA561C2}"/>
          </ac:spMkLst>
        </pc:spChg>
        <pc:spChg chg="mod">
          <ac:chgData name="K. Knijpert" userId="369d31e6-11e7-46e9-af4a-68dd54fbfa5f" providerId="ADAL" clId="{8D574245-0E58-41CF-8C24-CB080B1073BE}" dt="2026-03-04T15:10:25.428" v="2917" actId="207"/>
          <ac:spMkLst>
            <pc:docMk/>
            <pc:sldMk cId="362164910" sldId="405"/>
            <ac:spMk id="5" creationId="{410291DD-B512-CD3F-D838-96623353A95D}"/>
          </ac:spMkLst>
        </pc:spChg>
        <pc:spChg chg="add mod">
          <ac:chgData name="K. Knijpert" userId="369d31e6-11e7-46e9-af4a-68dd54fbfa5f" providerId="ADAL" clId="{8D574245-0E58-41CF-8C24-CB080B1073BE}" dt="2026-03-04T10:01:27.607" v="547"/>
          <ac:spMkLst>
            <pc:docMk/>
            <pc:sldMk cId="362164910" sldId="405"/>
            <ac:spMk id="8" creationId="{5C868002-67D6-ABAB-8114-B8C364B267B9}"/>
          </ac:spMkLst>
        </pc:spChg>
      </pc:sldChg>
      <pc:sldChg chg="addSp delSp modSp add mod ord modAnim">
        <pc:chgData name="K. Knijpert" userId="369d31e6-11e7-46e9-af4a-68dd54fbfa5f" providerId="ADAL" clId="{8D574245-0E58-41CF-8C24-CB080B1073BE}" dt="2026-03-04T15:10:43.658" v="2921" actId="207"/>
        <pc:sldMkLst>
          <pc:docMk/>
          <pc:sldMk cId="986136668" sldId="407"/>
        </pc:sldMkLst>
        <pc:spChg chg="add mod topLvl">
          <ac:chgData name="K. Knijpert" userId="369d31e6-11e7-46e9-af4a-68dd54fbfa5f" providerId="ADAL" clId="{8D574245-0E58-41CF-8C24-CB080B1073BE}" dt="2026-03-04T15:10:37.002" v="2919" actId="207"/>
          <ac:spMkLst>
            <pc:docMk/>
            <pc:sldMk cId="986136668" sldId="407"/>
            <ac:spMk id="3" creationId="{2EEEB9E4-D2DD-3D05-61FB-F0B0D81C5F74}"/>
          </ac:spMkLst>
        </pc:spChg>
        <pc:spChg chg="add mod topLvl">
          <ac:chgData name="K. Knijpert" userId="369d31e6-11e7-46e9-af4a-68dd54fbfa5f" providerId="ADAL" clId="{8D574245-0E58-41CF-8C24-CB080B1073BE}" dt="2026-03-04T15:10:43.658" v="2921" actId="207"/>
          <ac:spMkLst>
            <pc:docMk/>
            <pc:sldMk cId="986136668" sldId="407"/>
            <ac:spMk id="4" creationId="{95D8F9C8-5922-97A4-7F38-6A9E37F58D67}"/>
          </ac:spMkLst>
        </pc:spChg>
        <pc:spChg chg="add mod topLvl">
          <ac:chgData name="K. Knijpert" userId="369d31e6-11e7-46e9-af4a-68dd54fbfa5f" providerId="ADAL" clId="{8D574245-0E58-41CF-8C24-CB080B1073BE}" dt="2026-03-04T12:22:42.320" v="1328" actId="165"/>
          <ac:spMkLst>
            <pc:docMk/>
            <pc:sldMk cId="986136668" sldId="407"/>
            <ac:spMk id="7" creationId="{964C9935-1EE9-D923-935A-E1D6ECDCD32B}"/>
          </ac:spMkLst>
        </pc:spChg>
        <pc:spChg chg="mod topLvl">
          <ac:chgData name="K. Knijpert" userId="369d31e6-11e7-46e9-af4a-68dd54fbfa5f" providerId="ADAL" clId="{8D574245-0E58-41CF-8C24-CB080B1073BE}" dt="2026-03-04T15:10:33.153" v="2918" actId="207"/>
          <ac:spMkLst>
            <pc:docMk/>
            <pc:sldMk cId="986136668" sldId="407"/>
            <ac:spMk id="8" creationId="{5A75EBE6-6C5D-649B-96C0-5B7E01C76AEC}"/>
          </ac:spMkLst>
        </pc:spChg>
        <pc:spChg chg="mod topLvl">
          <ac:chgData name="K. Knijpert" userId="369d31e6-11e7-46e9-af4a-68dd54fbfa5f" providerId="ADAL" clId="{8D574245-0E58-41CF-8C24-CB080B1073BE}" dt="2026-03-04T15:10:40.652" v="2920" actId="207"/>
          <ac:spMkLst>
            <pc:docMk/>
            <pc:sldMk cId="986136668" sldId="407"/>
            <ac:spMk id="9" creationId="{1AD8CCAC-F1F9-9112-B24A-98DEE4E71B01}"/>
          </ac:spMkLst>
        </pc:spChg>
        <pc:spChg chg="mod topLvl">
          <ac:chgData name="K. Knijpert" userId="369d31e6-11e7-46e9-af4a-68dd54fbfa5f" providerId="ADAL" clId="{8D574245-0E58-41CF-8C24-CB080B1073BE}" dt="2026-03-04T12:22:42.320" v="1328" actId="165"/>
          <ac:spMkLst>
            <pc:docMk/>
            <pc:sldMk cId="986136668" sldId="407"/>
            <ac:spMk id="13" creationId="{8D03922B-B263-74EB-9827-447158BCD922}"/>
          </ac:spMkLst>
        </pc:spChg>
        <pc:spChg chg="mod topLvl">
          <ac:chgData name="K. Knijpert" userId="369d31e6-11e7-46e9-af4a-68dd54fbfa5f" providerId="ADAL" clId="{8D574245-0E58-41CF-8C24-CB080B1073BE}" dt="2026-03-04T12:22:42.320" v="1328" actId="165"/>
          <ac:spMkLst>
            <pc:docMk/>
            <pc:sldMk cId="986136668" sldId="407"/>
            <ac:spMk id="14" creationId="{875A111C-B6C6-03AB-DA0E-3E5EB9EE13AF}"/>
          </ac:spMkLst>
        </pc:spChg>
        <pc:spChg chg="add mod topLvl">
          <ac:chgData name="K. Knijpert" userId="369d31e6-11e7-46e9-af4a-68dd54fbfa5f" providerId="ADAL" clId="{8D574245-0E58-41CF-8C24-CB080B1073BE}" dt="2026-03-04T12:22:42.320" v="1328" actId="165"/>
          <ac:spMkLst>
            <pc:docMk/>
            <pc:sldMk cId="986136668" sldId="407"/>
            <ac:spMk id="15" creationId="{AB0505E0-3061-4698-953D-7408495787A1}"/>
          </ac:spMkLst>
        </pc:spChg>
        <pc:picChg chg="add mod">
          <ac:chgData name="K. Knijpert" userId="369d31e6-11e7-46e9-af4a-68dd54fbfa5f" providerId="ADAL" clId="{8D574245-0E58-41CF-8C24-CB080B1073BE}" dt="2026-03-04T10:20:58.981" v="742" actId="1076"/>
          <ac:picMkLst>
            <pc:docMk/>
            <pc:sldMk cId="986136668" sldId="407"/>
            <ac:picMk id="5" creationId="{4292BFB1-6113-DD06-E9F7-F9EFD9109304}"/>
          </ac:picMkLst>
        </pc:picChg>
        <pc:picChg chg="add mod">
          <ac:chgData name="K. Knijpert" userId="369d31e6-11e7-46e9-af4a-68dd54fbfa5f" providerId="ADAL" clId="{8D574245-0E58-41CF-8C24-CB080B1073BE}" dt="2026-03-04T10:21:23.370" v="747" actId="1076"/>
          <ac:picMkLst>
            <pc:docMk/>
            <pc:sldMk cId="986136668" sldId="407"/>
            <ac:picMk id="10" creationId="{AFEB3698-15E9-0C13-DEAD-7856AC877DD7}"/>
          </ac:picMkLst>
        </pc:picChg>
        <pc:picChg chg="mod topLvl">
          <ac:chgData name="K. Knijpert" userId="369d31e6-11e7-46e9-af4a-68dd54fbfa5f" providerId="ADAL" clId="{8D574245-0E58-41CF-8C24-CB080B1073BE}" dt="2026-03-04T12:22:42.320" v="1328" actId="165"/>
          <ac:picMkLst>
            <pc:docMk/>
            <pc:sldMk cId="986136668" sldId="407"/>
            <ac:picMk id="11" creationId="{7CDC5F86-6E06-BE92-E65A-F173CB7C20AD}"/>
          </ac:picMkLst>
        </pc:picChg>
        <pc:picChg chg="mod topLvl">
          <ac:chgData name="K. Knijpert" userId="369d31e6-11e7-46e9-af4a-68dd54fbfa5f" providerId="ADAL" clId="{8D574245-0E58-41CF-8C24-CB080B1073BE}" dt="2026-03-04T12:22:42.320" v="1328" actId="165"/>
          <ac:picMkLst>
            <pc:docMk/>
            <pc:sldMk cId="986136668" sldId="407"/>
            <ac:picMk id="12" creationId="{BFB4B124-137E-C3DD-6DD1-35A6991078FE}"/>
          </ac:picMkLst>
        </pc:picChg>
      </pc:sldChg>
      <pc:sldChg chg="addSp delSp modSp add mod ord delAnim modAnim">
        <pc:chgData name="K. Knijpert" userId="369d31e6-11e7-46e9-af4a-68dd54fbfa5f" providerId="ADAL" clId="{8D574245-0E58-41CF-8C24-CB080B1073BE}" dt="2026-03-04T15:10:50.723" v="2923" actId="207"/>
        <pc:sldMkLst>
          <pc:docMk/>
          <pc:sldMk cId="1373509327" sldId="408"/>
        </pc:sldMkLst>
        <pc:spChg chg="mod">
          <ac:chgData name="K. Knijpert" userId="369d31e6-11e7-46e9-af4a-68dd54fbfa5f" providerId="ADAL" clId="{8D574245-0E58-41CF-8C24-CB080B1073BE}" dt="2026-03-04T15:09:05.265" v="2909" actId="20577"/>
          <ac:spMkLst>
            <pc:docMk/>
            <pc:sldMk cId="1373509327" sldId="408"/>
            <ac:spMk id="2" creationId="{F0226C4E-F37A-89A8-A60F-3CDB0C2B2BAC}"/>
          </ac:spMkLst>
        </pc:spChg>
        <pc:spChg chg="mod">
          <ac:chgData name="K. Knijpert" userId="369d31e6-11e7-46e9-af4a-68dd54fbfa5f" providerId="ADAL" clId="{8D574245-0E58-41CF-8C24-CB080B1073BE}" dt="2026-03-04T10:25:04.174" v="797" actId="20577"/>
          <ac:spMkLst>
            <pc:docMk/>
            <pc:sldMk cId="1373509327" sldId="408"/>
            <ac:spMk id="4" creationId="{DAF017A3-5606-92EE-26FC-F6A2B03ACEFC}"/>
          </ac:spMkLst>
        </pc:spChg>
        <pc:spChg chg="mod">
          <ac:chgData name="K. Knijpert" userId="369d31e6-11e7-46e9-af4a-68dd54fbfa5f" providerId="ADAL" clId="{8D574245-0E58-41CF-8C24-CB080B1073BE}" dt="2026-03-04T15:10:47.976" v="2922" actId="207"/>
          <ac:spMkLst>
            <pc:docMk/>
            <pc:sldMk cId="1373509327" sldId="408"/>
            <ac:spMk id="5" creationId="{380EE4A2-6597-FCCE-8B07-453EDCBFB2B9}"/>
          </ac:spMkLst>
        </pc:spChg>
        <pc:spChg chg="add mod">
          <ac:chgData name="K. Knijpert" userId="369d31e6-11e7-46e9-af4a-68dd54fbfa5f" providerId="ADAL" clId="{8D574245-0E58-41CF-8C24-CB080B1073BE}" dt="2026-03-04T15:10:50.723" v="2923" actId="207"/>
          <ac:spMkLst>
            <pc:docMk/>
            <pc:sldMk cId="1373509327" sldId="408"/>
            <ac:spMk id="6" creationId="{2C64EA29-1F6F-5AD1-54ED-D390D560A02B}"/>
          </ac:spMkLst>
        </pc:spChg>
        <pc:spChg chg="add mod">
          <ac:chgData name="K. Knijpert" userId="369d31e6-11e7-46e9-af4a-68dd54fbfa5f" providerId="ADAL" clId="{8D574245-0E58-41CF-8C24-CB080B1073BE}" dt="2026-03-04T13:37:11.383" v="2659" actId="20577"/>
          <ac:spMkLst>
            <pc:docMk/>
            <pc:sldMk cId="1373509327" sldId="408"/>
            <ac:spMk id="11" creationId="{6A5B8319-E671-76FD-A758-1176C7F485AA}"/>
          </ac:spMkLst>
        </pc:spChg>
        <pc:spChg chg="add mod">
          <ac:chgData name="K. Knijpert" userId="369d31e6-11e7-46e9-af4a-68dd54fbfa5f" providerId="ADAL" clId="{8D574245-0E58-41CF-8C24-CB080B1073BE}" dt="2026-03-04T12:16:04.380" v="1209" actId="14100"/>
          <ac:spMkLst>
            <pc:docMk/>
            <pc:sldMk cId="1373509327" sldId="408"/>
            <ac:spMk id="13" creationId="{50F55A34-EF8A-39AB-84AB-8280D9233174}"/>
          </ac:spMkLst>
        </pc:spChg>
        <pc:cxnChg chg="add mod">
          <ac:chgData name="K. Knijpert" userId="369d31e6-11e7-46e9-af4a-68dd54fbfa5f" providerId="ADAL" clId="{8D574245-0E58-41CF-8C24-CB080B1073BE}" dt="2026-03-04T10:27:20.785" v="943" actId="1076"/>
          <ac:cxnSpMkLst>
            <pc:docMk/>
            <pc:sldMk cId="1373509327" sldId="408"/>
            <ac:cxnSpMk id="9" creationId="{B61714B7-9268-A1BA-E207-94ACC2F4E84A}"/>
          </ac:cxnSpMkLst>
        </pc:cxnChg>
      </pc:sldChg>
      <pc:sldChg chg="addSp modSp add mod ord modAnim">
        <pc:chgData name="K. Knijpert" userId="369d31e6-11e7-46e9-af4a-68dd54fbfa5f" providerId="ADAL" clId="{8D574245-0E58-41CF-8C24-CB080B1073BE}" dt="2026-03-04T15:11:16.419" v="2929" actId="207"/>
        <pc:sldMkLst>
          <pc:docMk/>
          <pc:sldMk cId="3065278066" sldId="409"/>
        </pc:sldMkLst>
        <pc:spChg chg="add mod">
          <ac:chgData name="K. Knijpert" userId="369d31e6-11e7-46e9-af4a-68dd54fbfa5f" providerId="ADAL" clId="{8D574245-0E58-41CF-8C24-CB080B1073BE}" dt="2026-03-04T15:11:07.489" v="2926" actId="207"/>
          <ac:spMkLst>
            <pc:docMk/>
            <pc:sldMk cId="3065278066" sldId="409"/>
            <ac:spMk id="2" creationId="{43A2618E-3A3D-15D1-A0CD-AD366D582733}"/>
          </ac:spMkLst>
        </pc:spChg>
        <pc:spChg chg="mod">
          <ac:chgData name="K. Knijpert" userId="369d31e6-11e7-46e9-af4a-68dd54fbfa5f" providerId="ADAL" clId="{8D574245-0E58-41CF-8C24-CB080B1073BE}" dt="2026-03-04T15:11:04.381" v="2925" actId="207"/>
          <ac:spMkLst>
            <pc:docMk/>
            <pc:sldMk cId="3065278066" sldId="409"/>
            <ac:spMk id="3" creationId="{CEF6BCE8-1CB8-57A6-4684-3011BD0208E7}"/>
          </ac:spMkLst>
        </pc:spChg>
        <pc:spChg chg="mod">
          <ac:chgData name="K. Knijpert" userId="369d31e6-11e7-46e9-af4a-68dd54fbfa5f" providerId="ADAL" clId="{8D574245-0E58-41CF-8C24-CB080B1073BE}" dt="2026-03-04T15:11:13.417" v="2928" actId="207"/>
          <ac:spMkLst>
            <pc:docMk/>
            <pc:sldMk cId="3065278066" sldId="409"/>
            <ac:spMk id="4" creationId="{F3D13AD6-3BF6-15C2-2C18-61DB5C5B13BA}"/>
          </ac:spMkLst>
        </pc:spChg>
        <pc:spChg chg="add mod">
          <ac:chgData name="K. Knijpert" userId="369d31e6-11e7-46e9-af4a-68dd54fbfa5f" providerId="ADAL" clId="{8D574245-0E58-41CF-8C24-CB080B1073BE}" dt="2026-03-04T15:11:16.419" v="2929" actId="207"/>
          <ac:spMkLst>
            <pc:docMk/>
            <pc:sldMk cId="3065278066" sldId="409"/>
            <ac:spMk id="6" creationId="{2009592B-7B32-BC32-7A14-E012DC716215}"/>
          </ac:spMkLst>
        </pc:spChg>
        <pc:spChg chg="mod">
          <ac:chgData name="K. Knijpert" userId="369d31e6-11e7-46e9-af4a-68dd54fbfa5f" providerId="ADAL" clId="{8D574245-0E58-41CF-8C24-CB080B1073BE}" dt="2026-03-04T15:10:59.477" v="2924" actId="207"/>
          <ac:spMkLst>
            <pc:docMk/>
            <pc:sldMk cId="3065278066" sldId="409"/>
            <ac:spMk id="8" creationId="{5A5F49BA-295A-F9D6-9FAF-3F0AA7096091}"/>
          </ac:spMkLst>
        </pc:spChg>
        <pc:spChg chg="mod">
          <ac:chgData name="K. Knijpert" userId="369d31e6-11e7-46e9-af4a-68dd54fbfa5f" providerId="ADAL" clId="{8D574245-0E58-41CF-8C24-CB080B1073BE}" dt="2026-03-04T15:11:10.492" v="2927" actId="207"/>
          <ac:spMkLst>
            <pc:docMk/>
            <pc:sldMk cId="3065278066" sldId="409"/>
            <ac:spMk id="9" creationId="{34F9A5DF-93B8-9E8B-60F9-2F06A1337FCA}"/>
          </ac:spMkLst>
        </pc:spChg>
        <pc:spChg chg="add mod">
          <ac:chgData name="K. Knijpert" userId="369d31e6-11e7-46e9-af4a-68dd54fbfa5f" providerId="ADAL" clId="{8D574245-0E58-41CF-8C24-CB080B1073BE}" dt="2026-03-04T12:07:50.407" v="1017" actId="1076"/>
          <ac:spMkLst>
            <pc:docMk/>
            <pc:sldMk cId="3065278066" sldId="409"/>
            <ac:spMk id="18" creationId="{956CF7A9-8591-AD94-3A09-88BBE36554FC}"/>
          </ac:spMkLst>
        </pc:spChg>
        <pc:spChg chg="add mod">
          <ac:chgData name="K. Knijpert" userId="369d31e6-11e7-46e9-af4a-68dd54fbfa5f" providerId="ADAL" clId="{8D574245-0E58-41CF-8C24-CB080B1073BE}" dt="2026-03-04T12:08:09.839" v="1021" actId="1076"/>
          <ac:spMkLst>
            <pc:docMk/>
            <pc:sldMk cId="3065278066" sldId="409"/>
            <ac:spMk id="20" creationId="{958904A8-A999-7798-D20E-BB74E92627BE}"/>
          </ac:spMkLst>
        </pc:spChg>
        <pc:picChg chg="add mod">
          <ac:chgData name="K. Knijpert" userId="369d31e6-11e7-46e9-af4a-68dd54fbfa5f" providerId="ADAL" clId="{8D574245-0E58-41CF-8C24-CB080B1073BE}" dt="2026-03-04T12:07:35.687" v="1015" actId="1076"/>
          <ac:picMkLst>
            <pc:docMk/>
            <pc:sldMk cId="3065278066" sldId="409"/>
            <ac:picMk id="17" creationId="{B26A3817-3CE6-B75E-8100-FC2C8BF0CBE2}"/>
          </ac:picMkLst>
        </pc:picChg>
        <pc:picChg chg="add mod">
          <ac:chgData name="K. Knijpert" userId="369d31e6-11e7-46e9-af4a-68dd54fbfa5f" providerId="ADAL" clId="{8D574245-0E58-41CF-8C24-CB080B1073BE}" dt="2026-03-04T12:07:57.986" v="1019" actId="1076"/>
          <ac:picMkLst>
            <pc:docMk/>
            <pc:sldMk cId="3065278066" sldId="409"/>
            <ac:picMk id="19" creationId="{B24B2280-6F95-A0DA-C579-6B079A20AE3C}"/>
          </ac:picMkLst>
        </pc:picChg>
      </pc:sldChg>
      <pc:sldChg chg="addSp delSp modSp add mod ord delAnim modAnim">
        <pc:chgData name="K. Knijpert" userId="369d31e6-11e7-46e9-af4a-68dd54fbfa5f" providerId="ADAL" clId="{8D574245-0E58-41CF-8C24-CB080B1073BE}" dt="2026-03-04T15:11:21.299" v="2930" actId="207"/>
        <pc:sldMkLst>
          <pc:docMk/>
          <pc:sldMk cId="2804715760" sldId="410"/>
        </pc:sldMkLst>
        <pc:spChg chg="mod">
          <ac:chgData name="K. Knijpert" userId="369d31e6-11e7-46e9-af4a-68dd54fbfa5f" providerId="ADAL" clId="{8D574245-0E58-41CF-8C24-CB080B1073BE}" dt="2026-03-04T12:08:54.476" v="1034" actId="20577"/>
          <ac:spMkLst>
            <pc:docMk/>
            <pc:sldMk cId="2804715760" sldId="410"/>
            <ac:spMk id="2" creationId="{1BC58516-7ED4-FE4A-6FB9-E28E7C5EC1FD}"/>
          </ac:spMkLst>
        </pc:spChg>
        <pc:spChg chg="add mod">
          <ac:chgData name="K. Knijpert" userId="369d31e6-11e7-46e9-af4a-68dd54fbfa5f" providerId="ADAL" clId="{8D574245-0E58-41CF-8C24-CB080B1073BE}" dt="2026-03-04T12:11:38.364" v="1058" actId="1076"/>
          <ac:spMkLst>
            <pc:docMk/>
            <pc:sldMk cId="2804715760" sldId="410"/>
            <ac:spMk id="3" creationId="{7B9532A7-FD3E-747D-7ED3-6B4AB382294D}"/>
          </ac:spMkLst>
        </pc:spChg>
        <pc:spChg chg="mod">
          <ac:chgData name="K. Knijpert" userId="369d31e6-11e7-46e9-af4a-68dd54fbfa5f" providerId="ADAL" clId="{8D574245-0E58-41CF-8C24-CB080B1073BE}" dt="2026-03-04T12:11:34.972" v="1057" actId="1076"/>
          <ac:spMkLst>
            <pc:docMk/>
            <pc:sldMk cId="2804715760" sldId="410"/>
            <ac:spMk id="4" creationId="{D6194A27-32F5-F04E-4C3F-C574B64973F4}"/>
          </ac:spMkLst>
        </pc:spChg>
        <pc:spChg chg="mod">
          <ac:chgData name="K. Knijpert" userId="369d31e6-11e7-46e9-af4a-68dd54fbfa5f" providerId="ADAL" clId="{8D574245-0E58-41CF-8C24-CB080B1073BE}" dt="2026-03-04T15:11:21.299" v="2930" actId="207"/>
          <ac:spMkLst>
            <pc:docMk/>
            <pc:sldMk cId="2804715760" sldId="410"/>
            <ac:spMk id="5" creationId="{212195C1-6161-5E71-134C-38BEA5705200}"/>
          </ac:spMkLst>
        </pc:spChg>
        <pc:spChg chg="add mod">
          <ac:chgData name="K. Knijpert" userId="369d31e6-11e7-46e9-af4a-68dd54fbfa5f" providerId="ADAL" clId="{8D574245-0E58-41CF-8C24-CB080B1073BE}" dt="2026-03-04T12:11:40.712" v="1059" actId="1076"/>
          <ac:spMkLst>
            <pc:docMk/>
            <pc:sldMk cId="2804715760" sldId="410"/>
            <ac:spMk id="8" creationId="{19B50920-887C-B0FD-C3B3-3636DDB01A0B}"/>
          </ac:spMkLst>
        </pc:spChg>
        <pc:spChg chg="add mod">
          <ac:chgData name="K. Knijpert" userId="369d31e6-11e7-46e9-af4a-68dd54fbfa5f" providerId="ADAL" clId="{8D574245-0E58-41CF-8C24-CB080B1073BE}" dt="2026-03-04T12:16:38.303" v="1252" actId="20577"/>
          <ac:spMkLst>
            <pc:docMk/>
            <pc:sldMk cId="2804715760" sldId="410"/>
            <ac:spMk id="12" creationId="{AD0B80FC-349B-FB74-6F17-581CD6019333}"/>
          </ac:spMkLst>
        </pc:spChg>
      </pc:sldChg>
      <pc:sldChg chg="addSp modSp add mod ord modAnim">
        <pc:chgData name="K. Knijpert" userId="369d31e6-11e7-46e9-af4a-68dd54fbfa5f" providerId="ADAL" clId="{8D574245-0E58-41CF-8C24-CB080B1073BE}" dt="2026-03-04T15:11:55.006" v="2938" actId="207"/>
        <pc:sldMkLst>
          <pc:docMk/>
          <pc:sldMk cId="583082528" sldId="411"/>
        </pc:sldMkLst>
        <pc:spChg chg="mod">
          <ac:chgData name="K. Knijpert" userId="369d31e6-11e7-46e9-af4a-68dd54fbfa5f" providerId="ADAL" clId="{8D574245-0E58-41CF-8C24-CB080B1073BE}" dt="2026-03-04T15:11:32.619" v="2933" actId="207"/>
          <ac:spMkLst>
            <pc:docMk/>
            <pc:sldMk cId="583082528" sldId="411"/>
            <ac:spMk id="2" creationId="{BB1CF174-E9FC-F258-EE78-BDA85161DF15}"/>
          </ac:spMkLst>
        </pc:spChg>
        <pc:spChg chg="mod">
          <ac:chgData name="K. Knijpert" userId="369d31e6-11e7-46e9-af4a-68dd54fbfa5f" providerId="ADAL" clId="{8D574245-0E58-41CF-8C24-CB080B1073BE}" dt="2026-03-04T15:11:29.394" v="2932" actId="207"/>
          <ac:spMkLst>
            <pc:docMk/>
            <pc:sldMk cId="583082528" sldId="411"/>
            <ac:spMk id="3" creationId="{E60F31D5-1D02-E710-4440-16DC770B4DEE}"/>
          </ac:spMkLst>
        </pc:spChg>
        <pc:spChg chg="mod">
          <ac:chgData name="K. Knijpert" userId="369d31e6-11e7-46e9-af4a-68dd54fbfa5f" providerId="ADAL" clId="{8D574245-0E58-41CF-8C24-CB080B1073BE}" dt="2026-03-04T15:11:47.476" v="2936" actId="207"/>
          <ac:spMkLst>
            <pc:docMk/>
            <pc:sldMk cId="583082528" sldId="411"/>
            <ac:spMk id="4" creationId="{27A9E298-8EFF-3590-99C4-438796B976A1}"/>
          </ac:spMkLst>
        </pc:spChg>
        <pc:spChg chg="mod">
          <ac:chgData name="K. Knijpert" userId="369d31e6-11e7-46e9-af4a-68dd54fbfa5f" providerId="ADAL" clId="{8D574245-0E58-41CF-8C24-CB080B1073BE}" dt="2026-03-04T15:11:51.443" v="2937" actId="207"/>
          <ac:spMkLst>
            <pc:docMk/>
            <pc:sldMk cId="583082528" sldId="411"/>
            <ac:spMk id="6" creationId="{A2B6B225-46B9-8B41-170C-3DF8459BC096}"/>
          </ac:spMkLst>
        </pc:spChg>
        <pc:spChg chg="mod">
          <ac:chgData name="K. Knijpert" userId="369d31e6-11e7-46e9-af4a-68dd54fbfa5f" providerId="ADAL" clId="{8D574245-0E58-41CF-8C24-CB080B1073BE}" dt="2026-03-04T12:21:09.462" v="1318" actId="1076"/>
          <ac:spMkLst>
            <pc:docMk/>
            <pc:sldMk cId="583082528" sldId="411"/>
            <ac:spMk id="7" creationId="{83670ED5-B27B-F560-4CBF-33CA2E0BEAE8}"/>
          </ac:spMkLst>
        </pc:spChg>
        <pc:spChg chg="mod">
          <ac:chgData name="K. Knijpert" userId="369d31e6-11e7-46e9-af4a-68dd54fbfa5f" providerId="ADAL" clId="{8D574245-0E58-41CF-8C24-CB080B1073BE}" dt="2026-03-04T15:11:26.999" v="2931" actId="207"/>
          <ac:spMkLst>
            <pc:docMk/>
            <pc:sldMk cId="583082528" sldId="411"/>
            <ac:spMk id="8" creationId="{046203B8-DCDE-A2C8-DA66-6071548595F6}"/>
          </ac:spMkLst>
        </pc:spChg>
        <pc:spChg chg="mod">
          <ac:chgData name="K. Knijpert" userId="369d31e6-11e7-46e9-af4a-68dd54fbfa5f" providerId="ADAL" clId="{8D574245-0E58-41CF-8C24-CB080B1073BE}" dt="2026-03-04T15:11:42.932" v="2935" actId="207"/>
          <ac:spMkLst>
            <pc:docMk/>
            <pc:sldMk cId="583082528" sldId="411"/>
            <ac:spMk id="9" creationId="{8953A5D2-59F0-06BA-209B-4519EEF5B7ED}"/>
          </ac:spMkLst>
        </pc:spChg>
        <pc:spChg chg="mod">
          <ac:chgData name="K. Knijpert" userId="369d31e6-11e7-46e9-af4a-68dd54fbfa5f" providerId="ADAL" clId="{8D574245-0E58-41CF-8C24-CB080B1073BE}" dt="2026-03-04T12:21:23.438" v="1320" actId="1076"/>
          <ac:spMkLst>
            <pc:docMk/>
            <pc:sldMk cId="583082528" sldId="411"/>
            <ac:spMk id="13" creationId="{0C1B610E-E885-EF71-24D7-895B56B02ABB}"/>
          </ac:spMkLst>
        </pc:spChg>
        <pc:spChg chg="mod">
          <ac:chgData name="K. Knijpert" userId="369d31e6-11e7-46e9-af4a-68dd54fbfa5f" providerId="ADAL" clId="{8D574245-0E58-41CF-8C24-CB080B1073BE}" dt="2026-03-04T12:20:54.526" v="1316" actId="1076"/>
          <ac:spMkLst>
            <pc:docMk/>
            <pc:sldMk cId="583082528" sldId="411"/>
            <ac:spMk id="18" creationId="{E081F273-475B-A242-8009-A3BAA6269791}"/>
          </ac:spMkLst>
        </pc:spChg>
        <pc:spChg chg="add mod">
          <ac:chgData name="K. Knijpert" userId="369d31e6-11e7-46e9-af4a-68dd54fbfa5f" providerId="ADAL" clId="{8D574245-0E58-41CF-8C24-CB080B1073BE}" dt="2026-03-04T15:11:38.895" v="2934" actId="207"/>
          <ac:spMkLst>
            <pc:docMk/>
            <pc:sldMk cId="583082528" sldId="411"/>
            <ac:spMk id="21" creationId="{A5627617-3782-0734-59DB-DC02526C9E4F}"/>
          </ac:spMkLst>
        </pc:spChg>
        <pc:spChg chg="add mod">
          <ac:chgData name="K. Knijpert" userId="369d31e6-11e7-46e9-af4a-68dd54fbfa5f" providerId="ADAL" clId="{8D574245-0E58-41CF-8C24-CB080B1073BE}" dt="2026-03-04T15:11:55.006" v="2938" actId="207"/>
          <ac:spMkLst>
            <pc:docMk/>
            <pc:sldMk cId="583082528" sldId="411"/>
            <ac:spMk id="22" creationId="{824884F3-B8A0-12D0-DB99-62B02F238F88}"/>
          </ac:spMkLst>
        </pc:spChg>
        <pc:spChg chg="add mod">
          <ac:chgData name="K. Knijpert" userId="369d31e6-11e7-46e9-af4a-68dd54fbfa5f" providerId="ADAL" clId="{8D574245-0E58-41CF-8C24-CB080B1073BE}" dt="2026-03-04T12:20:15.920" v="1312" actId="1076"/>
          <ac:spMkLst>
            <pc:docMk/>
            <pc:sldMk cId="583082528" sldId="411"/>
            <ac:spMk id="24" creationId="{D43DB60B-988A-505E-58CD-2F8A70E2B2D7}"/>
          </ac:spMkLst>
        </pc:spChg>
        <pc:picChg chg="mod">
          <ac:chgData name="K. Knijpert" userId="369d31e6-11e7-46e9-af4a-68dd54fbfa5f" providerId="ADAL" clId="{8D574245-0E58-41CF-8C24-CB080B1073BE}" dt="2026-03-04T12:21:03.728" v="1317" actId="1076"/>
          <ac:picMkLst>
            <pc:docMk/>
            <pc:sldMk cId="583082528" sldId="411"/>
            <ac:picMk id="5" creationId="{A624B9BF-B22B-0AFA-2C27-C2EAFFA78B5F}"/>
          </ac:picMkLst>
        </pc:picChg>
        <pc:picChg chg="mod">
          <ac:chgData name="K. Knijpert" userId="369d31e6-11e7-46e9-af4a-68dd54fbfa5f" providerId="ADAL" clId="{8D574245-0E58-41CF-8C24-CB080B1073BE}" dt="2026-03-04T12:21:17.776" v="1319" actId="1076"/>
          <ac:picMkLst>
            <pc:docMk/>
            <pc:sldMk cId="583082528" sldId="411"/>
            <ac:picMk id="11" creationId="{C79C3BDB-C238-4B70-7A5F-5FF040E90D17}"/>
          </ac:picMkLst>
        </pc:picChg>
        <pc:picChg chg="mod">
          <ac:chgData name="K. Knijpert" userId="369d31e6-11e7-46e9-af4a-68dd54fbfa5f" providerId="ADAL" clId="{8D574245-0E58-41CF-8C24-CB080B1073BE}" dt="2026-03-04T12:20:43.951" v="1315" actId="1076"/>
          <ac:picMkLst>
            <pc:docMk/>
            <pc:sldMk cId="583082528" sldId="411"/>
            <ac:picMk id="17" creationId="{0EA5E3FB-EC2D-3A02-440C-C4A8352FE2EF}"/>
          </ac:picMkLst>
        </pc:picChg>
        <pc:picChg chg="add mod">
          <ac:chgData name="K. Knijpert" userId="369d31e6-11e7-46e9-af4a-68dd54fbfa5f" providerId="ADAL" clId="{8D574245-0E58-41CF-8C24-CB080B1073BE}" dt="2026-03-04T12:20:09.971" v="1311" actId="1076"/>
          <ac:picMkLst>
            <pc:docMk/>
            <pc:sldMk cId="583082528" sldId="411"/>
            <ac:picMk id="23" creationId="{CC579108-69DA-493E-04F2-BC1F5200F5CD}"/>
          </ac:picMkLst>
        </pc:picChg>
      </pc:sldChg>
      <pc:sldChg chg="modSp add mod">
        <pc:chgData name="K. Knijpert" userId="369d31e6-11e7-46e9-af4a-68dd54fbfa5f" providerId="ADAL" clId="{8D574245-0E58-41CF-8C24-CB080B1073BE}" dt="2026-03-04T12:36:20.972" v="1640" actId="20577"/>
        <pc:sldMkLst>
          <pc:docMk/>
          <pc:sldMk cId="1550274473" sldId="412"/>
        </pc:sldMkLst>
        <pc:spChg chg="mod">
          <ac:chgData name="K. Knijpert" userId="369d31e6-11e7-46e9-af4a-68dd54fbfa5f" providerId="ADAL" clId="{8D574245-0E58-41CF-8C24-CB080B1073BE}" dt="2026-03-04T12:36:20.972" v="1640" actId="20577"/>
          <ac:spMkLst>
            <pc:docMk/>
            <pc:sldMk cId="1550274473" sldId="412"/>
            <ac:spMk id="4" creationId="{F83CA99D-A2FA-2FA0-4900-10FCDC5007BF}"/>
          </ac:spMkLst>
        </pc:spChg>
      </pc:sldChg>
      <pc:sldChg chg="addSp delSp modSp add mod delAnim modAnim">
        <pc:chgData name="K. Knijpert" userId="369d31e6-11e7-46e9-af4a-68dd54fbfa5f" providerId="ADAL" clId="{8D574245-0E58-41CF-8C24-CB080B1073BE}" dt="2026-03-04T15:12:58.098" v="2951" actId="207"/>
        <pc:sldMkLst>
          <pc:docMk/>
          <pc:sldMk cId="1290461622" sldId="413"/>
        </pc:sldMkLst>
        <pc:spChg chg="add mod">
          <ac:chgData name="K. Knijpert" userId="369d31e6-11e7-46e9-af4a-68dd54fbfa5f" providerId="ADAL" clId="{8D574245-0E58-41CF-8C24-CB080B1073BE}" dt="2026-03-04T13:07:30.462" v="2144"/>
          <ac:spMkLst>
            <pc:docMk/>
            <pc:sldMk cId="1290461622" sldId="413"/>
            <ac:spMk id="11" creationId="{B6A24E86-050E-FE7F-C71A-6456306B309A}"/>
          </ac:spMkLst>
        </pc:spChg>
        <pc:graphicFrameChg chg="add mod modGraphic">
          <ac:chgData name="K. Knijpert" userId="369d31e6-11e7-46e9-af4a-68dd54fbfa5f" providerId="ADAL" clId="{8D574245-0E58-41CF-8C24-CB080B1073BE}" dt="2026-03-04T15:12:58.098" v="2951" actId="207"/>
          <ac:graphicFrameMkLst>
            <pc:docMk/>
            <pc:sldMk cId="1290461622" sldId="413"/>
            <ac:graphicFrameMk id="10" creationId="{BEAB077C-3CDF-8EBC-0C2E-9F43604E448A}"/>
          </ac:graphicFrameMkLst>
        </pc:graphicFrameChg>
        <pc:graphicFrameChg chg="add mod modGraphic">
          <ac:chgData name="K. Knijpert" userId="369d31e6-11e7-46e9-af4a-68dd54fbfa5f" providerId="ADAL" clId="{8D574245-0E58-41CF-8C24-CB080B1073BE}" dt="2026-03-04T13:09:57.518" v="2182" actId="1076"/>
          <ac:graphicFrameMkLst>
            <pc:docMk/>
            <pc:sldMk cId="1290461622" sldId="413"/>
            <ac:graphicFrameMk id="14" creationId="{ECFEDFA8-C3C9-CAE9-1A54-DC74E3200331}"/>
          </ac:graphicFrameMkLst>
        </pc:graphicFrameChg>
        <pc:picChg chg="add mod">
          <ac:chgData name="K. Knijpert" userId="369d31e6-11e7-46e9-af4a-68dd54fbfa5f" providerId="ADAL" clId="{8D574245-0E58-41CF-8C24-CB080B1073BE}" dt="2026-03-04T13:06:52.708" v="2143" actId="1076"/>
          <ac:picMkLst>
            <pc:docMk/>
            <pc:sldMk cId="1290461622" sldId="413"/>
            <ac:picMk id="9" creationId="{5467A8B4-9A15-D634-BAE0-75BC3C7911E3}"/>
          </ac:picMkLst>
        </pc:picChg>
        <pc:picChg chg="add mod">
          <ac:chgData name="K. Knijpert" userId="369d31e6-11e7-46e9-af4a-68dd54fbfa5f" providerId="ADAL" clId="{8D574245-0E58-41CF-8C24-CB080B1073BE}" dt="2026-03-04T13:06:43.520" v="2140" actId="14100"/>
          <ac:picMkLst>
            <pc:docMk/>
            <pc:sldMk cId="1290461622" sldId="413"/>
            <ac:picMk id="23" creationId="{FC2396D3-46BC-628F-9F3E-D8DAC422246B}"/>
          </ac:picMkLst>
        </pc:picChg>
      </pc:sldChg>
      <pc:sldChg chg="addSp delSp modSp add mod modAnim">
        <pc:chgData name="K. Knijpert" userId="369d31e6-11e7-46e9-af4a-68dd54fbfa5f" providerId="ADAL" clId="{8D574245-0E58-41CF-8C24-CB080B1073BE}" dt="2026-03-04T13:31:03.031" v="2552" actId="13822"/>
        <pc:sldMkLst>
          <pc:docMk/>
          <pc:sldMk cId="354942557" sldId="414"/>
        </pc:sldMkLst>
        <pc:spChg chg="add mod">
          <ac:chgData name="K. Knijpert" userId="369d31e6-11e7-46e9-af4a-68dd54fbfa5f" providerId="ADAL" clId="{8D574245-0E58-41CF-8C24-CB080B1073BE}" dt="2026-03-04T13:31:03.031" v="2552" actId="13822"/>
          <ac:spMkLst>
            <pc:docMk/>
            <pc:sldMk cId="354942557" sldId="414"/>
            <ac:spMk id="7" creationId="{556A4E6A-7BF5-7F67-84AC-739FF68840CE}"/>
          </ac:spMkLst>
        </pc:spChg>
        <pc:picChg chg="add mod">
          <ac:chgData name="K. Knijpert" userId="369d31e6-11e7-46e9-af4a-68dd54fbfa5f" providerId="ADAL" clId="{8D574245-0E58-41CF-8C24-CB080B1073BE}" dt="2026-03-04T13:19:02.657" v="2412" actId="14100"/>
          <ac:picMkLst>
            <pc:docMk/>
            <pc:sldMk cId="354942557" sldId="414"/>
            <ac:picMk id="6" creationId="{4129D84D-E8D7-5827-6000-3B3628D5F3E6}"/>
          </ac:picMkLst>
        </pc:picChg>
      </pc:sldChg>
      <pc:sldChg chg="add">
        <pc:chgData name="K. Knijpert" userId="369d31e6-11e7-46e9-af4a-68dd54fbfa5f" providerId="ADAL" clId="{8D574245-0E58-41CF-8C24-CB080B1073BE}" dt="2026-03-07T12:09:53.031" v="2959"/>
        <pc:sldMkLst>
          <pc:docMk/>
          <pc:sldMk cId="2966115981" sldId="427"/>
        </pc:sldMkLst>
      </pc:sldChg>
      <pc:sldChg chg="modSp add mod">
        <pc:chgData name="K. Knijpert" userId="369d31e6-11e7-46e9-af4a-68dd54fbfa5f" providerId="ADAL" clId="{8D574245-0E58-41CF-8C24-CB080B1073BE}" dt="2026-03-04T15:13:18.912" v="2955" actId="207"/>
        <pc:sldMkLst>
          <pc:docMk/>
          <pc:sldMk cId="4126545978" sldId="429"/>
        </pc:sldMkLst>
        <pc:spChg chg="mod">
          <ac:chgData name="K. Knijpert" userId="369d31e6-11e7-46e9-af4a-68dd54fbfa5f" providerId="ADAL" clId="{8D574245-0E58-41CF-8C24-CB080B1073BE}" dt="2026-03-04T15:13:18.912" v="2955" actId="207"/>
          <ac:spMkLst>
            <pc:docMk/>
            <pc:sldMk cId="4126545978" sldId="429"/>
            <ac:spMk id="2" creationId="{DA5E2CCB-8AE0-3492-59B1-0B551F0C324D}"/>
          </ac:spMkLst>
        </pc:spChg>
      </pc:sldChg>
      <pc:sldChg chg="modSp add mod">
        <pc:chgData name="K. Knijpert" userId="369d31e6-11e7-46e9-af4a-68dd54fbfa5f" providerId="ADAL" clId="{8D574245-0E58-41CF-8C24-CB080B1073BE}" dt="2026-03-04T15:13:23.539" v="2956" actId="207"/>
        <pc:sldMkLst>
          <pc:docMk/>
          <pc:sldMk cId="3482654682" sldId="430"/>
        </pc:sldMkLst>
        <pc:spChg chg="mod">
          <ac:chgData name="K. Knijpert" userId="369d31e6-11e7-46e9-af4a-68dd54fbfa5f" providerId="ADAL" clId="{8D574245-0E58-41CF-8C24-CB080B1073BE}" dt="2026-03-04T15:13:23.539" v="2956" actId="207"/>
          <ac:spMkLst>
            <pc:docMk/>
            <pc:sldMk cId="3482654682" sldId="430"/>
            <ac:spMk id="2" creationId="{32B269B5-E725-31CD-6E5F-AB1D51D02007}"/>
          </ac:spMkLst>
        </pc:spChg>
      </pc:sldChg>
      <pc:sldChg chg="add">
        <pc:chgData name="K. Knijpert" userId="369d31e6-11e7-46e9-af4a-68dd54fbfa5f" providerId="ADAL" clId="{8D574245-0E58-41CF-8C24-CB080B1073BE}" dt="2026-03-07T12:09:53.031" v="2959"/>
        <pc:sldMkLst>
          <pc:docMk/>
          <pc:sldMk cId="4215496233" sldId="431"/>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a:extLst>
              <a:ext uri="{FF2B5EF4-FFF2-40B4-BE49-F238E27FC236}">
                <a16:creationId xmlns:a16="http://schemas.microsoft.com/office/drawing/2014/main" id="{243D87FA-A25F-F44F-AB4F-095F89F56C90}"/>
              </a:ext>
            </a:extLst>
          </p:cNvPr>
          <p:cNvSpPr>
            <a:spLocks noGrp="1"/>
          </p:cNvSpPr>
          <p:nvPr>
            <p:ph type="hdr" sz="quarter"/>
          </p:nvPr>
        </p:nvSpPr>
        <p:spPr>
          <a:xfrm>
            <a:off x="1" y="0"/>
            <a:ext cx="2889938" cy="489374"/>
          </a:xfrm>
          <a:prstGeom prst="rect">
            <a:avLst/>
          </a:prstGeom>
        </p:spPr>
        <p:txBody>
          <a:bodyPr vert="horz" lIns="91010" tIns="45505" rIns="91010" bIns="45505" rtlCol="0"/>
          <a:lstStyle>
            <a:lvl1pPr algn="l">
              <a:defRPr sz="1200"/>
            </a:lvl1pPr>
          </a:lstStyle>
          <a:p>
            <a:endParaRPr lang="nl-NL"/>
          </a:p>
        </p:txBody>
      </p:sp>
      <p:sp>
        <p:nvSpPr>
          <p:cNvPr id="3" name="Tijdelijke aanduiding voor datum 2">
            <a:extLst>
              <a:ext uri="{FF2B5EF4-FFF2-40B4-BE49-F238E27FC236}">
                <a16:creationId xmlns:a16="http://schemas.microsoft.com/office/drawing/2014/main" id="{866976AC-C7A1-13A7-1154-D3463DC68826}"/>
              </a:ext>
            </a:extLst>
          </p:cNvPr>
          <p:cNvSpPr>
            <a:spLocks noGrp="1"/>
          </p:cNvSpPr>
          <p:nvPr>
            <p:ph type="dt" sz="quarter" idx="1"/>
          </p:nvPr>
        </p:nvSpPr>
        <p:spPr>
          <a:xfrm>
            <a:off x="3777607" y="0"/>
            <a:ext cx="2889938" cy="489374"/>
          </a:xfrm>
          <a:prstGeom prst="rect">
            <a:avLst/>
          </a:prstGeom>
        </p:spPr>
        <p:txBody>
          <a:bodyPr vert="horz" lIns="91010" tIns="45505" rIns="91010" bIns="45505" rtlCol="0"/>
          <a:lstStyle>
            <a:lvl1pPr algn="r">
              <a:defRPr sz="1200"/>
            </a:lvl1pPr>
          </a:lstStyle>
          <a:p>
            <a:fld id="{EAD794D7-8334-4A91-AF54-A2B076C7AD50}" type="datetimeFigureOut">
              <a:rPr lang="nl-NL" smtClean="0"/>
              <a:t>07-03-2026</a:t>
            </a:fld>
            <a:endParaRPr lang="nl-NL"/>
          </a:p>
        </p:txBody>
      </p:sp>
      <p:sp>
        <p:nvSpPr>
          <p:cNvPr id="4" name="Tijdelijke aanduiding voor voettekst 3">
            <a:extLst>
              <a:ext uri="{FF2B5EF4-FFF2-40B4-BE49-F238E27FC236}">
                <a16:creationId xmlns:a16="http://schemas.microsoft.com/office/drawing/2014/main" id="{2243638A-BE1B-A101-6A35-94442006BADF}"/>
              </a:ext>
            </a:extLst>
          </p:cNvPr>
          <p:cNvSpPr>
            <a:spLocks noGrp="1"/>
          </p:cNvSpPr>
          <p:nvPr>
            <p:ph type="ftr" sz="quarter" idx="2"/>
          </p:nvPr>
        </p:nvSpPr>
        <p:spPr>
          <a:xfrm>
            <a:off x="1" y="9264227"/>
            <a:ext cx="2889938" cy="489373"/>
          </a:xfrm>
          <a:prstGeom prst="rect">
            <a:avLst/>
          </a:prstGeom>
        </p:spPr>
        <p:txBody>
          <a:bodyPr vert="horz" lIns="91010" tIns="45505" rIns="91010" bIns="45505" rtlCol="0" anchor="b"/>
          <a:lstStyle>
            <a:lvl1pPr algn="l">
              <a:defRPr sz="1200"/>
            </a:lvl1pPr>
          </a:lstStyle>
          <a:p>
            <a:endParaRPr lang="nl-NL"/>
          </a:p>
        </p:txBody>
      </p:sp>
      <p:sp>
        <p:nvSpPr>
          <p:cNvPr id="5" name="Tijdelijke aanduiding voor dianummer 4">
            <a:extLst>
              <a:ext uri="{FF2B5EF4-FFF2-40B4-BE49-F238E27FC236}">
                <a16:creationId xmlns:a16="http://schemas.microsoft.com/office/drawing/2014/main" id="{A7CC11D7-18D2-C7E5-4F3C-2B9469664079}"/>
              </a:ext>
            </a:extLst>
          </p:cNvPr>
          <p:cNvSpPr>
            <a:spLocks noGrp="1"/>
          </p:cNvSpPr>
          <p:nvPr>
            <p:ph type="sldNum" sz="quarter" idx="3"/>
          </p:nvPr>
        </p:nvSpPr>
        <p:spPr>
          <a:xfrm>
            <a:off x="3777607" y="9264227"/>
            <a:ext cx="2889938" cy="489373"/>
          </a:xfrm>
          <a:prstGeom prst="rect">
            <a:avLst/>
          </a:prstGeom>
        </p:spPr>
        <p:txBody>
          <a:bodyPr vert="horz" lIns="91010" tIns="45505" rIns="91010" bIns="45505" rtlCol="0" anchor="b"/>
          <a:lstStyle>
            <a:lvl1pPr algn="r">
              <a:defRPr sz="1200"/>
            </a:lvl1pPr>
          </a:lstStyle>
          <a:p>
            <a:fld id="{EA8B8B83-5392-4575-B574-F4C5D8863A7A}" type="slidenum">
              <a:rPr lang="nl-NL" smtClean="0"/>
              <a:t>‹nr.›</a:t>
            </a:fld>
            <a:endParaRPr lang="nl-NL"/>
          </a:p>
        </p:txBody>
      </p:sp>
    </p:spTree>
    <p:extLst>
      <p:ext uri="{BB962C8B-B14F-4D97-AF65-F5344CB8AC3E}">
        <p14:creationId xmlns:p14="http://schemas.microsoft.com/office/powerpoint/2010/main" val="14115187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1" y="0"/>
            <a:ext cx="2889938" cy="489374"/>
          </a:xfrm>
          <a:prstGeom prst="rect">
            <a:avLst/>
          </a:prstGeom>
        </p:spPr>
        <p:txBody>
          <a:bodyPr vert="horz" lIns="91010" tIns="45505" rIns="91010" bIns="45505" rtlCol="0"/>
          <a:lstStyle>
            <a:lvl1pPr algn="l">
              <a:defRPr sz="1200"/>
            </a:lvl1pPr>
          </a:lstStyle>
          <a:p>
            <a:endParaRPr lang="nl-NL"/>
          </a:p>
        </p:txBody>
      </p:sp>
      <p:sp>
        <p:nvSpPr>
          <p:cNvPr id="3" name="Tijdelijke aanduiding voor datum 2"/>
          <p:cNvSpPr>
            <a:spLocks noGrp="1"/>
          </p:cNvSpPr>
          <p:nvPr>
            <p:ph type="dt" idx="1"/>
          </p:nvPr>
        </p:nvSpPr>
        <p:spPr>
          <a:xfrm>
            <a:off x="3777607" y="0"/>
            <a:ext cx="2889938" cy="489374"/>
          </a:xfrm>
          <a:prstGeom prst="rect">
            <a:avLst/>
          </a:prstGeom>
        </p:spPr>
        <p:txBody>
          <a:bodyPr vert="horz" lIns="91010" tIns="45505" rIns="91010" bIns="45505" rtlCol="0"/>
          <a:lstStyle>
            <a:lvl1pPr algn="r">
              <a:defRPr sz="1200"/>
            </a:lvl1pPr>
          </a:lstStyle>
          <a:p>
            <a:fld id="{A1D7031E-9A57-C448-850C-D3F274574048}" type="datetimeFigureOut">
              <a:rPr lang="nl-NL" smtClean="0"/>
              <a:t>07-03-2026</a:t>
            </a:fld>
            <a:endParaRPr lang="nl-NL"/>
          </a:p>
        </p:txBody>
      </p:sp>
      <p:sp>
        <p:nvSpPr>
          <p:cNvPr id="4" name="Tijdelijke aanduiding voor dia-afbeelding 3"/>
          <p:cNvSpPr>
            <a:spLocks noGrp="1" noRot="1" noChangeAspect="1"/>
          </p:cNvSpPr>
          <p:nvPr>
            <p:ph type="sldImg" idx="2"/>
          </p:nvPr>
        </p:nvSpPr>
        <p:spPr>
          <a:xfrm>
            <a:off x="407988" y="1219200"/>
            <a:ext cx="5853112" cy="3292475"/>
          </a:xfrm>
          <a:prstGeom prst="rect">
            <a:avLst/>
          </a:prstGeom>
          <a:noFill/>
          <a:ln w="12700">
            <a:solidFill>
              <a:prstClr val="black"/>
            </a:solidFill>
          </a:ln>
        </p:spPr>
        <p:txBody>
          <a:bodyPr vert="horz" lIns="91010" tIns="45505" rIns="91010" bIns="45505" rtlCol="0" anchor="ctr"/>
          <a:lstStyle/>
          <a:p>
            <a:endParaRPr lang="nl-NL"/>
          </a:p>
        </p:txBody>
      </p:sp>
      <p:sp>
        <p:nvSpPr>
          <p:cNvPr id="5" name="Tijdelijke aanduiding voor notities 4"/>
          <p:cNvSpPr>
            <a:spLocks noGrp="1"/>
          </p:cNvSpPr>
          <p:nvPr>
            <p:ph type="body" sz="quarter" idx="3"/>
          </p:nvPr>
        </p:nvSpPr>
        <p:spPr>
          <a:xfrm>
            <a:off x="666909" y="4693920"/>
            <a:ext cx="5335270" cy="3840480"/>
          </a:xfrm>
          <a:prstGeom prst="rect">
            <a:avLst/>
          </a:prstGeom>
        </p:spPr>
        <p:txBody>
          <a:bodyPr vert="horz" lIns="91010" tIns="45505" rIns="91010" bIns="45505"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1" y="9264227"/>
            <a:ext cx="2889938" cy="489373"/>
          </a:xfrm>
          <a:prstGeom prst="rect">
            <a:avLst/>
          </a:prstGeom>
        </p:spPr>
        <p:txBody>
          <a:bodyPr vert="horz" lIns="91010" tIns="45505" rIns="91010" bIns="45505"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777607" y="9264227"/>
            <a:ext cx="2889938" cy="489373"/>
          </a:xfrm>
          <a:prstGeom prst="rect">
            <a:avLst/>
          </a:prstGeom>
        </p:spPr>
        <p:txBody>
          <a:bodyPr vert="horz" lIns="91010" tIns="45505" rIns="91010" bIns="45505" rtlCol="0" anchor="b"/>
          <a:lstStyle>
            <a:lvl1pPr algn="r">
              <a:defRPr sz="1200"/>
            </a:lvl1pPr>
          </a:lstStyle>
          <a:p>
            <a:fld id="{8E652D38-649F-2742-B8D4-CEFE19811428}" type="slidenum">
              <a:rPr lang="nl-NL" smtClean="0"/>
              <a:t>‹nr.›</a:t>
            </a:fld>
            <a:endParaRPr lang="nl-NL"/>
          </a:p>
        </p:txBody>
      </p:sp>
    </p:spTree>
    <p:extLst>
      <p:ext uri="{BB962C8B-B14F-4D97-AF65-F5344CB8AC3E}">
        <p14:creationId xmlns:p14="http://schemas.microsoft.com/office/powerpoint/2010/main" val="13954577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8E652D38-649F-2742-B8D4-CEFE19811428}" type="slidenum">
              <a:rPr lang="nl-NL" smtClean="0"/>
              <a:t>2</a:t>
            </a:fld>
            <a:endParaRPr lang="nl-NL"/>
          </a:p>
        </p:txBody>
      </p:sp>
    </p:spTree>
    <p:extLst>
      <p:ext uri="{BB962C8B-B14F-4D97-AF65-F5344CB8AC3E}">
        <p14:creationId xmlns:p14="http://schemas.microsoft.com/office/powerpoint/2010/main" val="35619851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325193-3C11-291F-5F52-4A402BE77D17}"/>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C675ACA2-9E72-ED6B-63AD-F4E518C0CD77}"/>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E99FE152-D041-B1E1-F43B-52D7726FBAE0}"/>
              </a:ext>
            </a:extLst>
          </p:cNvPr>
          <p:cNvSpPr>
            <a:spLocks noGrp="1"/>
          </p:cNvSpPr>
          <p:nvPr>
            <p:ph type="body" idx="1"/>
          </p:nvPr>
        </p:nvSpPr>
        <p:spPr/>
        <p:txBody>
          <a:bodyPr/>
          <a:lstStyle/>
          <a:p>
            <a:pPr algn="l"/>
            <a:r>
              <a:rPr lang="nl-NL" b="0" i="0">
                <a:solidFill>
                  <a:srgbClr val="333333"/>
                </a:solidFill>
                <a:effectLst/>
                <a:latin typeface="Source Sans 3"/>
              </a:rPr>
              <a:t>Als er internationaal zaken wordt gedaan, krijg je vaak te maken met andere valuta en wisselkoersen. Je moet de relatie kunnen leggen tussen de wisselkoersen en het effect op bestedingen en werkgelegenheid. </a:t>
            </a:r>
          </a:p>
        </p:txBody>
      </p:sp>
      <p:sp>
        <p:nvSpPr>
          <p:cNvPr id="4" name="Tijdelijke aanduiding voor dianummer 3">
            <a:extLst>
              <a:ext uri="{FF2B5EF4-FFF2-40B4-BE49-F238E27FC236}">
                <a16:creationId xmlns:a16="http://schemas.microsoft.com/office/drawing/2014/main" id="{4A37C115-5224-A90F-DA8D-8C1112702BA6}"/>
              </a:ext>
            </a:extLst>
          </p:cNvPr>
          <p:cNvSpPr>
            <a:spLocks noGrp="1"/>
          </p:cNvSpPr>
          <p:nvPr>
            <p:ph type="sldNum" sz="quarter" idx="5"/>
          </p:nvPr>
        </p:nvSpPr>
        <p:spPr/>
        <p:txBody>
          <a:bodyPr/>
          <a:lstStyle/>
          <a:p>
            <a:fld id="{8E652D38-649F-2742-B8D4-CEFE19811428}" type="slidenum">
              <a:rPr lang="nl-NL" smtClean="0"/>
              <a:t>28</a:t>
            </a:fld>
            <a:endParaRPr lang="nl-NL"/>
          </a:p>
        </p:txBody>
      </p:sp>
    </p:spTree>
    <p:extLst>
      <p:ext uri="{BB962C8B-B14F-4D97-AF65-F5344CB8AC3E}">
        <p14:creationId xmlns:p14="http://schemas.microsoft.com/office/powerpoint/2010/main" val="16190771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6B5FAD-C231-16A9-6205-7D4F05D7638C}"/>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36C5DBE3-BE63-2C77-2FD7-719DAC15BF5E}"/>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6E458D20-1D84-63E6-49D5-4117B421D0B7}"/>
              </a:ext>
            </a:extLst>
          </p:cNvPr>
          <p:cNvSpPr>
            <a:spLocks noGrp="1"/>
          </p:cNvSpPr>
          <p:nvPr>
            <p:ph type="body" idx="1"/>
          </p:nvPr>
        </p:nvSpPr>
        <p:spPr/>
        <p:txBody>
          <a:bodyPr/>
          <a:lstStyle/>
          <a:p>
            <a:pPr algn="l"/>
            <a:endParaRPr lang="nl-NL"/>
          </a:p>
        </p:txBody>
      </p:sp>
      <p:sp>
        <p:nvSpPr>
          <p:cNvPr id="4" name="Tijdelijke aanduiding voor dianummer 3">
            <a:extLst>
              <a:ext uri="{FF2B5EF4-FFF2-40B4-BE49-F238E27FC236}">
                <a16:creationId xmlns:a16="http://schemas.microsoft.com/office/drawing/2014/main" id="{D67A3DED-CF74-7B66-95FE-394C2E0FC56A}"/>
              </a:ext>
            </a:extLst>
          </p:cNvPr>
          <p:cNvSpPr>
            <a:spLocks noGrp="1"/>
          </p:cNvSpPr>
          <p:nvPr>
            <p:ph type="sldNum" sz="quarter" idx="5"/>
          </p:nvPr>
        </p:nvSpPr>
        <p:spPr/>
        <p:txBody>
          <a:bodyPr/>
          <a:lstStyle/>
          <a:p>
            <a:fld id="{8E652D38-649F-2742-B8D4-CEFE19811428}" type="slidenum">
              <a:rPr lang="nl-NL" smtClean="0"/>
              <a:t>29</a:t>
            </a:fld>
            <a:endParaRPr lang="nl-NL"/>
          </a:p>
        </p:txBody>
      </p:sp>
    </p:spTree>
    <p:extLst>
      <p:ext uri="{BB962C8B-B14F-4D97-AF65-F5344CB8AC3E}">
        <p14:creationId xmlns:p14="http://schemas.microsoft.com/office/powerpoint/2010/main" val="27809422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8E652D38-649F-2742-B8D4-CEFE19811428}" type="slidenum">
              <a:rPr lang="nl-NL" smtClean="0"/>
              <a:t>6</a:t>
            </a:fld>
            <a:endParaRPr lang="nl-NL"/>
          </a:p>
        </p:txBody>
      </p:sp>
    </p:spTree>
    <p:extLst>
      <p:ext uri="{BB962C8B-B14F-4D97-AF65-F5344CB8AC3E}">
        <p14:creationId xmlns:p14="http://schemas.microsoft.com/office/powerpoint/2010/main" val="8456976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C0A7C8-A910-A084-6518-C31BD62D403F}"/>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7EF969F7-6D4A-8344-0712-71F3F2C9C9CD}"/>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A89F26DE-94BF-5FF6-216C-D0A222A5A9B8}"/>
              </a:ext>
            </a:extLst>
          </p:cNvPr>
          <p:cNvSpPr>
            <a:spLocks noGrp="1"/>
          </p:cNvSpPr>
          <p:nvPr>
            <p:ph type="body" idx="1"/>
          </p:nvPr>
        </p:nvSpPr>
        <p:spPr/>
        <p:txBody>
          <a:bodyPr/>
          <a:lstStyle/>
          <a:p>
            <a:endParaRPr lang="nl-NL" dirty="0"/>
          </a:p>
        </p:txBody>
      </p:sp>
      <p:sp>
        <p:nvSpPr>
          <p:cNvPr id="4" name="Tijdelijke aanduiding voor dianummer 3">
            <a:extLst>
              <a:ext uri="{FF2B5EF4-FFF2-40B4-BE49-F238E27FC236}">
                <a16:creationId xmlns:a16="http://schemas.microsoft.com/office/drawing/2014/main" id="{8ABF9D61-3800-FA23-6B57-16C9360C79B1}"/>
              </a:ext>
            </a:extLst>
          </p:cNvPr>
          <p:cNvSpPr>
            <a:spLocks noGrp="1"/>
          </p:cNvSpPr>
          <p:nvPr>
            <p:ph type="sldNum" sz="quarter" idx="5"/>
          </p:nvPr>
        </p:nvSpPr>
        <p:spPr/>
        <p:txBody>
          <a:bodyPr/>
          <a:lstStyle/>
          <a:p>
            <a:fld id="{8E652D38-649F-2742-B8D4-CEFE19811428}" type="slidenum">
              <a:rPr lang="nl-NL" smtClean="0"/>
              <a:t>8</a:t>
            </a:fld>
            <a:endParaRPr lang="nl-NL"/>
          </a:p>
        </p:txBody>
      </p:sp>
    </p:spTree>
    <p:extLst>
      <p:ext uri="{BB962C8B-B14F-4D97-AF65-F5344CB8AC3E}">
        <p14:creationId xmlns:p14="http://schemas.microsoft.com/office/powerpoint/2010/main" val="12688841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E88CFB-9CD5-59C1-6C8C-D8A930F22744}"/>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188D1722-44C3-052D-681E-33A9DBCC9B62}"/>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AE3A1679-5763-657F-B201-29CEBAF898A8}"/>
              </a:ext>
            </a:extLst>
          </p:cNvPr>
          <p:cNvSpPr>
            <a:spLocks noGrp="1"/>
          </p:cNvSpPr>
          <p:nvPr>
            <p:ph type="body" idx="1"/>
          </p:nvPr>
        </p:nvSpPr>
        <p:spPr/>
        <p:txBody>
          <a:bodyPr/>
          <a:lstStyle/>
          <a:p>
            <a:endParaRPr lang="nl-NL" dirty="0"/>
          </a:p>
        </p:txBody>
      </p:sp>
      <p:sp>
        <p:nvSpPr>
          <p:cNvPr id="4" name="Tijdelijke aanduiding voor dianummer 3">
            <a:extLst>
              <a:ext uri="{FF2B5EF4-FFF2-40B4-BE49-F238E27FC236}">
                <a16:creationId xmlns:a16="http://schemas.microsoft.com/office/drawing/2014/main" id="{66884BA7-B02A-8CBF-D345-12A425F0A8B7}"/>
              </a:ext>
            </a:extLst>
          </p:cNvPr>
          <p:cNvSpPr>
            <a:spLocks noGrp="1"/>
          </p:cNvSpPr>
          <p:nvPr>
            <p:ph type="sldNum" sz="quarter" idx="5"/>
          </p:nvPr>
        </p:nvSpPr>
        <p:spPr/>
        <p:txBody>
          <a:bodyPr/>
          <a:lstStyle/>
          <a:p>
            <a:fld id="{8E652D38-649F-2742-B8D4-CEFE19811428}" type="slidenum">
              <a:rPr lang="nl-NL" smtClean="0"/>
              <a:t>10</a:t>
            </a:fld>
            <a:endParaRPr lang="nl-NL"/>
          </a:p>
        </p:txBody>
      </p:sp>
    </p:spTree>
    <p:extLst>
      <p:ext uri="{BB962C8B-B14F-4D97-AF65-F5344CB8AC3E}">
        <p14:creationId xmlns:p14="http://schemas.microsoft.com/office/powerpoint/2010/main" val="39200490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33898F-0E70-EF1E-A672-0D5EE6A3666D}"/>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D9D0BBFB-6850-82EE-1CCD-4ED0DB60BCED}"/>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F4112890-A80E-B3C4-7B4C-CBB2C9E14BA0}"/>
              </a:ext>
            </a:extLst>
          </p:cNvPr>
          <p:cNvSpPr>
            <a:spLocks noGrp="1"/>
          </p:cNvSpPr>
          <p:nvPr>
            <p:ph type="body" idx="1"/>
          </p:nvPr>
        </p:nvSpPr>
        <p:spPr/>
        <p:txBody>
          <a:bodyPr/>
          <a:lstStyle/>
          <a:p>
            <a:endParaRPr lang="nl-NL" dirty="0"/>
          </a:p>
        </p:txBody>
      </p:sp>
      <p:sp>
        <p:nvSpPr>
          <p:cNvPr id="4" name="Tijdelijke aanduiding voor dianummer 3">
            <a:extLst>
              <a:ext uri="{FF2B5EF4-FFF2-40B4-BE49-F238E27FC236}">
                <a16:creationId xmlns:a16="http://schemas.microsoft.com/office/drawing/2014/main" id="{B8618268-0E04-71ED-8FA2-CF3EE65F9F87}"/>
              </a:ext>
            </a:extLst>
          </p:cNvPr>
          <p:cNvSpPr>
            <a:spLocks noGrp="1"/>
          </p:cNvSpPr>
          <p:nvPr>
            <p:ph type="sldNum" sz="quarter" idx="5"/>
          </p:nvPr>
        </p:nvSpPr>
        <p:spPr/>
        <p:txBody>
          <a:bodyPr/>
          <a:lstStyle/>
          <a:p>
            <a:fld id="{8E652D38-649F-2742-B8D4-CEFE19811428}" type="slidenum">
              <a:rPr lang="nl-NL" smtClean="0"/>
              <a:t>12</a:t>
            </a:fld>
            <a:endParaRPr lang="nl-NL"/>
          </a:p>
        </p:txBody>
      </p:sp>
    </p:spTree>
    <p:extLst>
      <p:ext uri="{BB962C8B-B14F-4D97-AF65-F5344CB8AC3E}">
        <p14:creationId xmlns:p14="http://schemas.microsoft.com/office/powerpoint/2010/main" val="40871466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91F48E-4C57-7B02-7FAC-6589ECED4287}"/>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9FB0329E-99AC-97C8-EE4C-6A8D276E5AA5}"/>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05559F66-0004-79B5-6566-4B28BB075BF4}"/>
              </a:ext>
            </a:extLst>
          </p:cNvPr>
          <p:cNvSpPr>
            <a:spLocks noGrp="1"/>
          </p:cNvSpPr>
          <p:nvPr>
            <p:ph type="body" idx="1"/>
          </p:nvPr>
        </p:nvSpPr>
        <p:spPr/>
        <p:txBody>
          <a:bodyPr/>
          <a:lstStyle/>
          <a:p>
            <a:pPr algn="l"/>
            <a:endParaRPr lang="nl-NL"/>
          </a:p>
        </p:txBody>
      </p:sp>
      <p:sp>
        <p:nvSpPr>
          <p:cNvPr id="4" name="Tijdelijke aanduiding voor dianummer 3">
            <a:extLst>
              <a:ext uri="{FF2B5EF4-FFF2-40B4-BE49-F238E27FC236}">
                <a16:creationId xmlns:a16="http://schemas.microsoft.com/office/drawing/2014/main" id="{933D3174-4901-7C44-F49B-8F119F2E1FBA}"/>
              </a:ext>
            </a:extLst>
          </p:cNvPr>
          <p:cNvSpPr>
            <a:spLocks noGrp="1"/>
          </p:cNvSpPr>
          <p:nvPr>
            <p:ph type="sldNum" sz="quarter" idx="5"/>
          </p:nvPr>
        </p:nvSpPr>
        <p:spPr/>
        <p:txBody>
          <a:bodyPr/>
          <a:lstStyle/>
          <a:p>
            <a:fld id="{8E652D38-649F-2742-B8D4-CEFE19811428}" type="slidenum">
              <a:rPr lang="nl-NL" smtClean="0"/>
              <a:t>13</a:t>
            </a:fld>
            <a:endParaRPr lang="nl-NL"/>
          </a:p>
        </p:txBody>
      </p:sp>
    </p:spTree>
    <p:extLst>
      <p:ext uri="{BB962C8B-B14F-4D97-AF65-F5344CB8AC3E}">
        <p14:creationId xmlns:p14="http://schemas.microsoft.com/office/powerpoint/2010/main" val="36568803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F42846-59A9-0AAD-3F86-0DE5F47A62B7}"/>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008F3458-7636-89BB-6C61-663E609BA8A5}"/>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BDFFBA66-4FCD-B713-BCED-021A614B1925}"/>
              </a:ext>
            </a:extLst>
          </p:cNvPr>
          <p:cNvSpPr>
            <a:spLocks noGrp="1"/>
          </p:cNvSpPr>
          <p:nvPr>
            <p:ph type="body" idx="1"/>
          </p:nvPr>
        </p:nvSpPr>
        <p:spPr/>
        <p:txBody>
          <a:bodyPr/>
          <a:lstStyle/>
          <a:p>
            <a:pPr algn="l"/>
            <a:r>
              <a:rPr lang="nl-NL" b="0" i="0">
                <a:solidFill>
                  <a:srgbClr val="333333"/>
                </a:solidFill>
                <a:effectLst/>
                <a:latin typeface="Source Sans 3"/>
              </a:rPr>
              <a:t>Verder is belangrijk te weten wat sparen en lenen inhoudt. Zorg dat je ook weet wat rente betekent.</a:t>
            </a:r>
          </a:p>
          <a:p>
            <a:pPr algn="l"/>
            <a:r>
              <a:rPr lang="nl-NL" b="0" i="0">
                <a:solidFill>
                  <a:srgbClr val="333333"/>
                </a:solidFill>
                <a:effectLst/>
                <a:latin typeface="Source Sans 3"/>
              </a:rPr>
              <a:t>Als laatste onderdeel is het belangrijk te weten hoe je een budgetplan moet opstellen. Hierbij moet je huishoudelijke uitgaven, vaste lasten en incidentele lasten kunnen meenemen.</a:t>
            </a:r>
          </a:p>
        </p:txBody>
      </p:sp>
      <p:sp>
        <p:nvSpPr>
          <p:cNvPr id="4" name="Tijdelijke aanduiding voor dianummer 3">
            <a:extLst>
              <a:ext uri="{FF2B5EF4-FFF2-40B4-BE49-F238E27FC236}">
                <a16:creationId xmlns:a16="http://schemas.microsoft.com/office/drawing/2014/main" id="{66045000-073B-2900-C4D3-D50EB683C897}"/>
              </a:ext>
            </a:extLst>
          </p:cNvPr>
          <p:cNvSpPr>
            <a:spLocks noGrp="1"/>
          </p:cNvSpPr>
          <p:nvPr>
            <p:ph type="sldNum" sz="quarter" idx="5"/>
          </p:nvPr>
        </p:nvSpPr>
        <p:spPr/>
        <p:txBody>
          <a:bodyPr/>
          <a:lstStyle/>
          <a:p>
            <a:fld id="{8E652D38-649F-2742-B8D4-CEFE19811428}" type="slidenum">
              <a:rPr lang="nl-NL" smtClean="0"/>
              <a:t>20</a:t>
            </a:fld>
            <a:endParaRPr lang="nl-NL"/>
          </a:p>
        </p:txBody>
      </p:sp>
    </p:spTree>
    <p:extLst>
      <p:ext uri="{BB962C8B-B14F-4D97-AF65-F5344CB8AC3E}">
        <p14:creationId xmlns:p14="http://schemas.microsoft.com/office/powerpoint/2010/main" val="33514025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1440F4-6AFC-D495-E890-CA49613B1A3C}"/>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6573AABF-DC73-3DFF-8004-733D381B3AA6}"/>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98B53477-F7BE-0707-3FDC-9BD7E19409A9}"/>
              </a:ext>
            </a:extLst>
          </p:cNvPr>
          <p:cNvSpPr>
            <a:spLocks noGrp="1"/>
          </p:cNvSpPr>
          <p:nvPr>
            <p:ph type="body" idx="1"/>
          </p:nvPr>
        </p:nvSpPr>
        <p:spPr/>
        <p:txBody>
          <a:bodyPr/>
          <a:lstStyle/>
          <a:p>
            <a:pPr algn="l"/>
            <a:r>
              <a:rPr lang="nl-NL" b="0" i="0">
                <a:solidFill>
                  <a:srgbClr val="333333"/>
                </a:solidFill>
                <a:effectLst/>
                <a:latin typeface="Source Sans 3"/>
              </a:rPr>
              <a:t>Verder is belangrijk te weten wat sparen en lenen inhoudt. Zorg dat je ook weet wat rente betekent.</a:t>
            </a:r>
          </a:p>
          <a:p>
            <a:pPr algn="l"/>
            <a:r>
              <a:rPr lang="nl-NL" b="0" i="0">
                <a:solidFill>
                  <a:srgbClr val="333333"/>
                </a:solidFill>
                <a:effectLst/>
                <a:latin typeface="Source Sans 3"/>
              </a:rPr>
              <a:t>Als laatste onderdeel is het belangrijk te weten hoe je een budgetplan moet opstellen. Hierbij moet je huishoudelijke uitgaven, vaste lasten en incidentele lasten kunnen meenemen.</a:t>
            </a:r>
          </a:p>
        </p:txBody>
      </p:sp>
      <p:sp>
        <p:nvSpPr>
          <p:cNvPr id="4" name="Tijdelijke aanduiding voor dianummer 3">
            <a:extLst>
              <a:ext uri="{FF2B5EF4-FFF2-40B4-BE49-F238E27FC236}">
                <a16:creationId xmlns:a16="http://schemas.microsoft.com/office/drawing/2014/main" id="{4AE95FB5-E86D-13DC-3B89-E1B8ACC3C626}"/>
              </a:ext>
            </a:extLst>
          </p:cNvPr>
          <p:cNvSpPr>
            <a:spLocks noGrp="1"/>
          </p:cNvSpPr>
          <p:nvPr>
            <p:ph type="sldNum" sz="quarter" idx="5"/>
          </p:nvPr>
        </p:nvSpPr>
        <p:spPr/>
        <p:txBody>
          <a:bodyPr/>
          <a:lstStyle/>
          <a:p>
            <a:fld id="{8E652D38-649F-2742-B8D4-CEFE19811428}" type="slidenum">
              <a:rPr lang="nl-NL" smtClean="0"/>
              <a:t>21</a:t>
            </a:fld>
            <a:endParaRPr lang="nl-NL"/>
          </a:p>
        </p:txBody>
      </p:sp>
    </p:spTree>
    <p:extLst>
      <p:ext uri="{BB962C8B-B14F-4D97-AF65-F5344CB8AC3E}">
        <p14:creationId xmlns:p14="http://schemas.microsoft.com/office/powerpoint/2010/main" val="31728008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2420AE-94FC-22F3-1771-A63E214031E4}"/>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BDF7567D-B776-9E1C-C42D-0CB2427E703E}"/>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339463FD-5226-9E17-1553-0BB6771FB2BE}"/>
              </a:ext>
            </a:extLst>
          </p:cNvPr>
          <p:cNvSpPr>
            <a:spLocks noGrp="1"/>
          </p:cNvSpPr>
          <p:nvPr>
            <p:ph type="body" idx="1"/>
          </p:nvPr>
        </p:nvSpPr>
        <p:spPr/>
        <p:txBody>
          <a:bodyPr/>
          <a:lstStyle/>
          <a:p>
            <a:pPr algn="l"/>
            <a:endParaRPr lang="nl-NL" b="0" i="0">
              <a:solidFill>
                <a:srgbClr val="333333"/>
              </a:solidFill>
              <a:effectLst/>
              <a:latin typeface="Source Sans 3"/>
            </a:endParaRPr>
          </a:p>
        </p:txBody>
      </p:sp>
      <p:sp>
        <p:nvSpPr>
          <p:cNvPr id="4" name="Tijdelijke aanduiding voor dianummer 3">
            <a:extLst>
              <a:ext uri="{FF2B5EF4-FFF2-40B4-BE49-F238E27FC236}">
                <a16:creationId xmlns:a16="http://schemas.microsoft.com/office/drawing/2014/main" id="{10B5EA37-9553-9454-58C4-4B7C98A25FA9}"/>
              </a:ext>
            </a:extLst>
          </p:cNvPr>
          <p:cNvSpPr>
            <a:spLocks noGrp="1"/>
          </p:cNvSpPr>
          <p:nvPr>
            <p:ph type="sldNum" sz="quarter" idx="5"/>
          </p:nvPr>
        </p:nvSpPr>
        <p:spPr/>
        <p:txBody>
          <a:bodyPr/>
          <a:lstStyle/>
          <a:p>
            <a:fld id="{8E652D38-649F-2742-B8D4-CEFE19811428}" type="slidenum">
              <a:rPr lang="nl-NL" smtClean="0"/>
              <a:t>25</a:t>
            </a:fld>
            <a:endParaRPr lang="nl-NL"/>
          </a:p>
        </p:txBody>
      </p:sp>
    </p:spTree>
    <p:extLst>
      <p:ext uri="{BB962C8B-B14F-4D97-AF65-F5344CB8AC3E}">
        <p14:creationId xmlns:p14="http://schemas.microsoft.com/office/powerpoint/2010/main" val="30628151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BA16532-9818-449C-BBED-08526F6D39E4}"/>
              </a:ext>
            </a:extLst>
          </p:cNvPr>
          <p:cNvSpPr>
            <a:spLocks noGrp="1"/>
          </p:cNvSpPr>
          <p:nvPr>
            <p:ph type="ctrTitle"/>
          </p:nvPr>
        </p:nvSpPr>
        <p:spPr>
          <a:xfrm>
            <a:off x="1524000" y="1122363"/>
            <a:ext cx="9144000" cy="2387600"/>
          </a:xfrm>
        </p:spPr>
        <p:txBody>
          <a:bodyPr anchor="b"/>
          <a:lstStyle>
            <a:lvl1pPr algn="ctr">
              <a:defRPr sz="6000">
                <a:latin typeface="Effra" panose="02000506080000020004" pitchFamily="2" charset="0"/>
              </a:defRPr>
            </a:lvl1pPr>
          </a:lstStyle>
          <a:p>
            <a:r>
              <a:rPr lang="nl-NL"/>
              <a:t>Klik om stijl te bewerken</a:t>
            </a:r>
          </a:p>
        </p:txBody>
      </p:sp>
      <p:sp>
        <p:nvSpPr>
          <p:cNvPr id="3" name="Ondertitel 2">
            <a:extLst>
              <a:ext uri="{FF2B5EF4-FFF2-40B4-BE49-F238E27FC236}">
                <a16:creationId xmlns:a16="http://schemas.microsoft.com/office/drawing/2014/main" id="{9463242A-2615-4F97-A11E-94A966350A8E}"/>
              </a:ext>
            </a:extLst>
          </p:cNvPr>
          <p:cNvSpPr>
            <a:spLocks noGrp="1"/>
          </p:cNvSpPr>
          <p:nvPr>
            <p:ph type="subTitle" idx="1"/>
          </p:nvPr>
        </p:nvSpPr>
        <p:spPr>
          <a:xfrm>
            <a:off x="1524000" y="3602038"/>
            <a:ext cx="9144000" cy="1655762"/>
          </a:xfrm>
        </p:spPr>
        <p:txBody>
          <a:bodyPr/>
          <a:lstStyle>
            <a:lvl1pPr marL="0" indent="0" algn="ctr">
              <a:buNone/>
              <a:defRPr sz="2400">
                <a:latin typeface="Effra" panose="0200050608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15E9F262-EB07-43B2-88DC-05B892E33AFC}"/>
              </a:ext>
            </a:extLst>
          </p:cNvPr>
          <p:cNvSpPr>
            <a:spLocks noGrp="1"/>
          </p:cNvSpPr>
          <p:nvPr>
            <p:ph type="dt" sz="half" idx="10"/>
          </p:nvPr>
        </p:nvSpPr>
        <p:spPr/>
        <p:txBody>
          <a:bodyPr/>
          <a:lstStyle/>
          <a:p>
            <a:fld id="{62F1A354-3FB0-4CC8-B645-49C2B3C12A52}" type="datetimeFigureOut">
              <a:rPr lang="nl-NL" smtClean="0"/>
              <a:t>07-03-2026</a:t>
            </a:fld>
            <a:endParaRPr lang="nl-NL"/>
          </a:p>
        </p:txBody>
      </p:sp>
      <p:sp>
        <p:nvSpPr>
          <p:cNvPr id="5" name="Tijdelijke aanduiding voor voettekst 4">
            <a:extLst>
              <a:ext uri="{FF2B5EF4-FFF2-40B4-BE49-F238E27FC236}">
                <a16:creationId xmlns:a16="http://schemas.microsoft.com/office/drawing/2014/main" id="{02D8B6FF-B399-4E0B-8ED4-26E5D0DB8770}"/>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50C3B986-4732-4AEA-80AF-896F199945E2}"/>
              </a:ext>
            </a:extLst>
          </p:cNvPr>
          <p:cNvSpPr>
            <a:spLocks noGrp="1"/>
          </p:cNvSpPr>
          <p:nvPr>
            <p:ph type="sldNum" sz="quarter" idx="12"/>
          </p:nvPr>
        </p:nvSpPr>
        <p:spPr/>
        <p:txBody>
          <a:bodyPr/>
          <a:lstStyle/>
          <a:p>
            <a:fld id="{092F62AD-E3BE-4C56-9B59-A1D972D61210}" type="slidenum">
              <a:rPr lang="nl-NL" smtClean="0"/>
              <a:t>‹nr.›</a:t>
            </a:fld>
            <a:endParaRPr lang="nl-NL"/>
          </a:p>
        </p:txBody>
      </p:sp>
    </p:spTree>
    <p:extLst>
      <p:ext uri="{BB962C8B-B14F-4D97-AF65-F5344CB8AC3E}">
        <p14:creationId xmlns:p14="http://schemas.microsoft.com/office/powerpoint/2010/main" val="21934805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F88A08F-AB43-4BF9-ABCB-DF7281450347}"/>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C54D7517-DEA0-4D82-8F5B-C554F4BA1D90}"/>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A29AA1E5-D26E-4914-8646-464C46527DFF}"/>
              </a:ext>
            </a:extLst>
          </p:cNvPr>
          <p:cNvSpPr>
            <a:spLocks noGrp="1"/>
          </p:cNvSpPr>
          <p:nvPr>
            <p:ph type="dt" sz="half" idx="10"/>
          </p:nvPr>
        </p:nvSpPr>
        <p:spPr/>
        <p:txBody>
          <a:bodyPr/>
          <a:lstStyle/>
          <a:p>
            <a:fld id="{62F1A354-3FB0-4CC8-B645-49C2B3C12A52}" type="datetimeFigureOut">
              <a:rPr lang="nl-NL" smtClean="0"/>
              <a:t>07-03-2026</a:t>
            </a:fld>
            <a:endParaRPr lang="nl-NL"/>
          </a:p>
        </p:txBody>
      </p:sp>
      <p:sp>
        <p:nvSpPr>
          <p:cNvPr id="5" name="Tijdelijke aanduiding voor voettekst 4">
            <a:extLst>
              <a:ext uri="{FF2B5EF4-FFF2-40B4-BE49-F238E27FC236}">
                <a16:creationId xmlns:a16="http://schemas.microsoft.com/office/drawing/2014/main" id="{CADCE312-5144-4421-865F-22EC8FA7210A}"/>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F171D65C-570E-40AE-844D-07BD851AA43B}"/>
              </a:ext>
            </a:extLst>
          </p:cNvPr>
          <p:cNvSpPr>
            <a:spLocks noGrp="1"/>
          </p:cNvSpPr>
          <p:nvPr>
            <p:ph type="sldNum" sz="quarter" idx="12"/>
          </p:nvPr>
        </p:nvSpPr>
        <p:spPr/>
        <p:txBody>
          <a:bodyPr/>
          <a:lstStyle/>
          <a:p>
            <a:fld id="{092F62AD-E3BE-4C56-9B59-A1D972D61210}" type="slidenum">
              <a:rPr lang="nl-NL" smtClean="0"/>
              <a:t>‹nr.›</a:t>
            </a:fld>
            <a:endParaRPr lang="nl-NL"/>
          </a:p>
        </p:txBody>
      </p:sp>
    </p:spTree>
    <p:extLst>
      <p:ext uri="{BB962C8B-B14F-4D97-AF65-F5344CB8AC3E}">
        <p14:creationId xmlns:p14="http://schemas.microsoft.com/office/powerpoint/2010/main" val="25121281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8C5DC912-268B-443F-B9BC-CF4D0BC94F6C}"/>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256E0DDD-8AEF-43CB-82CF-69189EB37A5E}"/>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87E25A30-79F0-44B1-9228-A1CBA9740BE8}"/>
              </a:ext>
            </a:extLst>
          </p:cNvPr>
          <p:cNvSpPr>
            <a:spLocks noGrp="1"/>
          </p:cNvSpPr>
          <p:nvPr>
            <p:ph type="dt" sz="half" idx="10"/>
          </p:nvPr>
        </p:nvSpPr>
        <p:spPr/>
        <p:txBody>
          <a:bodyPr/>
          <a:lstStyle/>
          <a:p>
            <a:fld id="{62F1A354-3FB0-4CC8-B645-49C2B3C12A52}" type="datetimeFigureOut">
              <a:rPr lang="nl-NL" smtClean="0"/>
              <a:t>07-03-2026</a:t>
            </a:fld>
            <a:endParaRPr lang="nl-NL"/>
          </a:p>
        </p:txBody>
      </p:sp>
      <p:sp>
        <p:nvSpPr>
          <p:cNvPr id="5" name="Tijdelijke aanduiding voor voettekst 4">
            <a:extLst>
              <a:ext uri="{FF2B5EF4-FFF2-40B4-BE49-F238E27FC236}">
                <a16:creationId xmlns:a16="http://schemas.microsoft.com/office/drawing/2014/main" id="{564B8293-F539-4212-8950-B07F9BEA3BC0}"/>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73D65D48-E244-438B-9FDD-B6053753560B}"/>
              </a:ext>
            </a:extLst>
          </p:cNvPr>
          <p:cNvSpPr>
            <a:spLocks noGrp="1"/>
          </p:cNvSpPr>
          <p:nvPr>
            <p:ph type="sldNum" sz="quarter" idx="12"/>
          </p:nvPr>
        </p:nvSpPr>
        <p:spPr/>
        <p:txBody>
          <a:bodyPr/>
          <a:lstStyle/>
          <a:p>
            <a:fld id="{092F62AD-E3BE-4C56-9B59-A1D972D61210}" type="slidenum">
              <a:rPr lang="nl-NL" smtClean="0"/>
              <a:t>‹nr.›</a:t>
            </a:fld>
            <a:endParaRPr lang="nl-NL"/>
          </a:p>
        </p:txBody>
      </p:sp>
    </p:spTree>
    <p:extLst>
      <p:ext uri="{BB962C8B-B14F-4D97-AF65-F5344CB8AC3E}">
        <p14:creationId xmlns:p14="http://schemas.microsoft.com/office/powerpoint/2010/main" val="17867593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9FA6E03-AFFA-425F-B098-FB39FD93D95E}"/>
              </a:ext>
            </a:extLst>
          </p:cNvPr>
          <p:cNvSpPr>
            <a:spLocks noGrp="1"/>
          </p:cNvSpPr>
          <p:nvPr>
            <p:ph type="title"/>
          </p:nvPr>
        </p:nvSpPr>
        <p:spPr/>
        <p:txBody>
          <a:bodyPr/>
          <a:lstStyle>
            <a:lvl1pPr>
              <a:defRPr>
                <a:latin typeface="Effra" panose="02000506080000020004" pitchFamily="2" charset="0"/>
              </a:defRPr>
            </a:lvl1pPr>
          </a:lstStyle>
          <a:p>
            <a:r>
              <a:rPr lang="nl-NL"/>
              <a:t>Klik om stijl te bewerken</a:t>
            </a:r>
          </a:p>
        </p:txBody>
      </p:sp>
      <p:sp>
        <p:nvSpPr>
          <p:cNvPr id="3" name="Tijdelijke aanduiding voor inhoud 2">
            <a:extLst>
              <a:ext uri="{FF2B5EF4-FFF2-40B4-BE49-F238E27FC236}">
                <a16:creationId xmlns:a16="http://schemas.microsoft.com/office/drawing/2014/main" id="{F4FF8226-A94B-48C7-8AF1-4AC47F024929}"/>
              </a:ext>
            </a:extLst>
          </p:cNvPr>
          <p:cNvSpPr>
            <a:spLocks noGrp="1"/>
          </p:cNvSpPr>
          <p:nvPr>
            <p:ph idx="1"/>
          </p:nvPr>
        </p:nvSpPr>
        <p:spPr/>
        <p:txBody>
          <a:bodyPr/>
          <a:lstStyle>
            <a:lvl1pPr>
              <a:defRPr>
                <a:latin typeface="Effra" panose="02000506080000020004" pitchFamily="2" charset="0"/>
              </a:defRPr>
            </a:lvl1pPr>
            <a:lvl2pPr>
              <a:defRPr>
                <a:latin typeface="Effra" panose="02000506080000020004" pitchFamily="2" charset="0"/>
              </a:defRPr>
            </a:lvl2pPr>
            <a:lvl3pPr>
              <a:defRPr>
                <a:latin typeface="Effra" panose="02000506080000020004" pitchFamily="2" charset="0"/>
              </a:defRPr>
            </a:lvl3pPr>
            <a:lvl4pPr>
              <a:defRPr>
                <a:latin typeface="Effra" panose="02000506080000020004" pitchFamily="2" charset="0"/>
              </a:defRPr>
            </a:lvl4pPr>
            <a:lvl5pPr>
              <a:defRPr>
                <a:latin typeface="Effra" panose="02000506080000020004" pitchFamily="2" charset="0"/>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B71A6391-A82D-4E67-B394-7F606DBCF29B}"/>
              </a:ext>
            </a:extLst>
          </p:cNvPr>
          <p:cNvSpPr>
            <a:spLocks noGrp="1"/>
          </p:cNvSpPr>
          <p:nvPr>
            <p:ph type="dt" sz="half" idx="10"/>
          </p:nvPr>
        </p:nvSpPr>
        <p:spPr/>
        <p:txBody>
          <a:bodyPr/>
          <a:lstStyle/>
          <a:p>
            <a:fld id="{62F1A354-3FB0-4CC8-B645-49C2B3C12A52}" type="datetimeFigureOut">
              <a:rPr lang="nl-NL" smtClean="0"/>
              <a:t>07-03-2026</a:t>
            </a:fld>
            <a:endParaRPr lang="nl-NL"/>
          </a:p>
        </p:txBody>
      </p:sp>
      <p:sp>
        <p:nvSpPr>
          <p:cNvPr id="5" name="Tijdelijke aanduiding voor voettekst 4">
            <a:extLst>
              <a:ext uri="{FF2B5EF4-FFF2-40B4-BE49-F238E27FC236}">
                <a16:creationId xmlns:a16="http://schemas.microsoft.com/office/drawing/2014/main" id="{BD4E7E76-91FC-48CD-9CF9-AEC6DFF8722B}"/>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F37FE3BF-0F76-43E2-B69A-C702BD8945FA}"/>
              </a:ext>
            </a:extLst>
          </p:cNvPr>
          <p:cNvSpPr>
            <a:spLocks noGrp="1"/>
          </p:cNvSpPr>
          <p:nvPr>
            <p:ph type="sldNum" sz="quarter" idx="12"/>
          </p:nvPr>
        </p:nvSpPr>
        <p:spPr/>
        <p:txBody>
          <a:bodyPr/>
          <a:lstStyle/>
          <a:p>
            <a:fld id="{092F62AD-E3BE-4C56-9B59-A1D972D61210}" type="slidenum">
              <a:rPr lang="nl-NL" smtClean="0"/>
              <a:t>‹nr.›</a:t>
            </a:fld>
            <a:endParaRPr lang="nl-NL"/>
          </a:p>
        </p:txBody>
      </p:sp>
    </p:spTree>
    <p:extLst>
      <p:ext uri="{BB962C8B-B14F-4D97-AF65-F5344CB8AC3E}">
        <p14:creationId xmlns:p14="http://schemas.microsoft.com/office/powerpoint/2010/main" val="32706639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C5EAD74-2CDD-40DF-8F72-C4AC0AE0E195}"/>
              </a:ext>
            </a:extLst>
          </p:cNvPr>
          <p:cNvSpPr>
            <a:spLocks noGrp="1"/>
          </p:cNvSpPr>
          <p:nvPr>
            <p:ph type="title"/>
          </p:nvPr>
        </p:nvSpPr>
        <p:spPr>
          <a:xfrm>
            <a:off x="831850" y="1709738"/>
            <a:ext cx="10515600" cy="2852737"/>
          </a:xfrm>
        </p:spPr>
        <p:txBody>
          <a:bodyPr anchor="b"/>
          <a:lstStyle>
            <a:lvl1pPr>
              <a:defRPr sz="6000">
                <a:latin typeface="Effra" panose="02000506080000020004" pitchFamily="2" charset="0"/>
              </a:defRPr>
            </a:lvl1pPr>
          </a:lstStyle>
          <a:p>
            <a:r>
              <a:rPr lang="nl-NL"/>
              <a:t>Klik om stijl te bewerken</a:t>
            </a:r>
          </a:p>
        </p:txBody>
      </p:sp>
      <p:sp>
        <p:nvSpPr>
          <p:cNvPr id="3" name="Tijdelijke aanduiding voor tekst 2">
            <a:extLst>
              <a:ext uri="{FF2B5EF4-FFF2-40B4-BE49-F238E27FC236}">
                <a16:creationId xmlns:a16="http://schemas.microsoft.com/office/drawing/2014/main" id="{62587472-0929-4D17-9131-B70CAFCFA6D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latin typeface="Effra" panose="02000506080000020004" pitchFamily="2"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74B91DB2-2E4D-407A-8504-0B1EB58A4881}"/>
              </a:ext>
            </a:extLst>
          </p:cNvPr>
          <p:cNvSpPr>
            <a:spLocks noGrp="1"/>
          </p:cNvSpPr>
          <p:nvPr>
            <p:ph type="dt" sz="half" idx="10"/>
          </p:nvPr>
        </p:nvSpPr>
        <p:spPr/>
        <p:txBody>
          <a:bodyPr/>
          <a:lstStyle/>
          <a:p>
            <a:fld id="{62F1A354-3FB0-4CC8-B645-49C2B3C12A52}" type="datetimeFigureOut">
              <a:rPr lang="nl-NL" smtClean="0"/>
              <a:t>07-03-2026</a:t>
            </a:fld>
            <a:endParaRPr lang="nl-NL"/>
          </a:p>
        </p:txBody>
      </p:sp>
      <p:sp>
        <p:nvSpPr>
          <p:cNvPr id="5" name="Tijdelijke aanduiding voor voettekst 4">
            <a:extLst>
              <a:ext uri="{FF2B5EF4-FFF2-40B4-BE49-F238E27FC236}">
                <a16:creationId xmlns:a16="http://schemas.microsoft.com/office/drawing/2014/main" id="{4EFC3C07-E487-4540-A5AD-44E4EFE9DF2C}"/>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124D2E6F-378F-42BF-9704-54E14330BB21}"/>
              </a:ext>
            </a:extLst>
          </p:cNvPr>
          <p:cNvSpPr>
            <a:spLocks noGrp="1"/>
          </p:cNvSpPr>
          <p:nvPr>
            <p:ph type="sldNum" sz="quarter" idx="12"/>
          </p:nvPr>
        </p:nvSpPr>
        <p:spPr/>
        <p:txBody>
          <a:bodyPr/>
          <a:lstStyle/>
          <a:p>
            <a:fld id="{092F62AD-E3BE-4C56-9B59-A1D972D61210}" type="slidenum">
              <a:rPr lang="nl-NL" smtClean="0"/>
              <a:t>‹nr.›</a:t>
            </a:fld>
            <a:endParaRPr lang="nl-NL"/>
          </a:p>
        </p:txBody>
      </p:sp>
    </p:spTree>
    <p:extLst>
      <p:ext uri="{BB962C8B-B14F-4D97-AF65-F5344CB8AC3E}">
        <p14:creationId xmlns:p14="http://schemas.microsoft.com/office/powerpoint/2010/main" val="24886764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8043E02-C82F-41CD-BAE9-5C223CEC271F}"/>
              </a:ext>
            </a:extLst>
          </p:cNvPr>
          <p:cNvSpPr>
            <a:spLocks noGrp="1"/>
          </p:cNvSpPr>
          <p:nvPr>
            <p:ph type="title"/>
          </p:nvPr>
        </p:nvSpPr>
        <p:spPr/>
        <p:txBody>
          <a:bodyPr/>
          <a:lstStyle>
            <a:lvl1pPr>
              <a:defRPr>
                <a:latin typeface="Effra" panose="02000506080000020004" pitchFamily="2" charset="0"/>
              </a:defRPr>
            </a:lvl1pPr>
          </a:lstStyle>
          <a:p>
            <a:r>
              <a:rPr lang="nl-NL"/>
              <a:t>Klik om stijl te bewerken</a:t>
            </a:r>
          </a:p>
        </p:txBody>
      </p:sp>
      <p:sp>
        <p:nvSpPr>
          <p:cNvPr id="3" name="Tijdelijke aanduiding voor inhoud 2">
            <a:extLst>
              <a:ext uri="{FF2B5EF4-FFF2-40B4-BE49-F238E27FC236}">
                <a16:creationId xmlns:a16="http://schemas.microsoft.com/office/drawing/2014/main" id="{5B6D60E5-ACB5-416B-A731-E8CE59B3D01E}"/>
              </a:ext>
            </a:extLst>
          </p:cNvPr>
          <p:cNvSpPr>
            <a:spLocks noGrp="1"/>
          </p:cNvSpPr>
          <p:nvPr>
            <p:ph sz="half" idx="1"/>
          </p:nvPr>
        </p:nvSpPr>
        <p:spPr>
          <a:xfrm>
            <a:off x="838200" y="1825625"/>
            <a:ext cx="5181600" cy="4351338"/>
          </a:xfrm>
        </p:spPr>
        <p:txBody>
          <a:bodyPr/>
          <a:lstStyle>
            <a:lvl1pPr>
              <a:defRPr>
                <a:latin typeface="Effra" panose="02000506080000020004" pitchFamily="2" charset="0"/>
              </a:defRPr>
            </a:lvl1pPr>
            <a:lvl2pPr>
              <a:defRPr>
                <a:latin typeface="Effra" panose="02000506080000020004" pitchFamily="2" charset="0"/>
              </a:defRPr>
            </a:lvl2pPr>
            <a:lvl3pPr>
              <a:defRPr>
                <a:latin typeface="Effra" panose="02000506080000020004" pitchFamily="2" charset="0"/>
              </a:defRPr>
            </a:lvl3pPr>
            <a:lvl4pPr>
              <a:defRPr>
                <a:latin typeface="Effra" panose="02000506080000020004" pitchFamily="2" charset="0"/>
              </a:defRPr>
            </a:lvl4pPr>
            <a:lvl5pPr>
              <a:defRPr>
                <a:latin typeface="Effra" panose="02000506080000020004" pitchFamily="2" charset="0"/>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BB093461-9CE4-41B0-918C-FDF23FE09891}"/>
              </a:ext>
            </a:extLst>
          </p:cNvPr>
          <p:cNvSpPr>
            <a:spLocks noGrp="1"/>
          </p:cNvSpPr>
          <p:nvPr>
            <p:ph sz="half" idx="2"/>
          </p:nvPr>
        </p:nvSpPr>
        <p:spPr>
          <a:xfrm>
            <a:off x="6172200" y="1825625"/>
            <a:ext cx="5181600" cy="4351338"/>
          </a:xfrm>
        </p:spPr>
        <p:txBody>
          <a:bodyPr/>
          <a:lstStyle>
            <a:lvl1pPr>
              <a:defRPr>
                <a:latin typeface="Effra" panose="02000506080000020004" pitchFamily="2" charset="0"/>
              </a:defRPr>
            </a:lvl1pPr>
            <a:lvl2pPr>
              <a:defRPr>
                <a:latin typeface="Effra" panose="02000506080000020004" pitchFamily="2" charset="0"/>
              </a:defRPr>
            </a:lvl2pPr>
            <a:lvl3pPr>
              <a:defRPr>
                <a:latin typeface="Effra" panose="02000506080000020004" pitchFamily="2" charset="0"/>
              </a:defRPr>
            </a:lvl3pPr>
            <a:lvl4pPr>
              <a:defRPr>
                <a:latin typeface="Effra" panose="02000506080000020004" pitchFamily="2" charset="0"/>
              </a:defRPr>
            </a:lvl4pPr>
            <a:lvl5pPr>
              <a:defRPr>
                <a:latin typeface="Effra" panose="02000506080000020004" pitchFamily="2" charset="0"/>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B0B89E1E-F0DD-406E-9EB8-4D940AB94AFD}"/>
              </a:ext>
            </a:extLst>
          </p:cNvPr>
          <p:cNvSpPr>
            <a:spLocks noGrp="1"/>
          </p:cNvSpPr>
          <p:nvPr>
            <p:ph type="dt" sz="half" idx="10"/>
          </p:nvPr>
        </p:nvSpPr>
        <p:spPr/>
        <p:txBody>
          <a:bodyPr/>
          <a:lstStyle/>
          <a:p>
            <a:fld id="{62F1A354-3FB0-4CC8-B645-49C2B3C12A52}" type="datetimeFigureOut">
              <a:rPr lang="nl-NL" smtClean="0"/>
              <a:t>07-03-2026</a:t>
            </a:fld>
            <a:endParaRPr lang="nl-NL"/>
          </a:p>
        </p:txBody>
      </p:sp>
      <p:sp>
        <p:nvSpPr>
          <p:cNvPr id="6" name="Tijdelijke aanduiding voor voettekst 5">
            <a:extLst>
              <a:ext uri="{FF2B5EF4-FFF2-40B4-BE49-F238E27FC236}">
                <a16:creationId xmlns:a16="http://schemas.microsoft.com/office/drawing/2014/main" id="{1C72E9F9-4F52-447E-AA38-9875ED6F40C5}"/>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2E4285A2-C79D-47EA-85DB-0F023340D7DC}"/>
              </a:ext>
            </a:extLst>
          </p:cNvPr>
          <p:cNvSpPr>
            <a:spLocks noGrp="1"/>
          </p:cNvSpPr>
          <p:nvPr>
            <p:ph type="sldNum" sz="quarter" idx="12"/>
          </p:nvPr>
        </p:nvSpPr>
        <p:spPr/>
        <p:txBody>
          <a:bodyPr/>
          <a:lstStyle/>
          <a:p>
            <a:fld id="{092F62AD-E3BE-4C56-9B59-A1D972D61210}" type="slidenum">
              <a:rPr lang="nl-NL" smtClean="0"/>
              <a:t>‹nr.›</a:t>
            </a:fld>
            <a:endParaRPr lang="nl-NL"/>
          </a:p>
        </p:txBody>
      </p:sp>
    </p:spTree>
    <p:extLst>
      <p:ext uri="{BB962C8B-B14F-4D97-AF65-F5344CB8AC3E}">
        <p14:creationId xmlns:p14="http://schemas.microsoft.com/office/powerpoint/2010/main" val="29431368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49EA1EB-721B-400E-B08B-7D893270D33C}"/>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CA50D914-35D0-4489-9795-CB4436BB5B1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C589AC21-009F-4592-8910-B01CEB399DA9}"/>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D8A7AB2D-1827-447E-B676-9A6C4B6D373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2DC2F668-681E-4E87-989B-4AA975ED1BE6}"/>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183E1523-49C2-490E-8422-677462869AFD}"/>
              </a:ext>
            </a:extLst>
          </p:cNvPr>
          <p:cNvSpPr>
            <a:spLocks noGrp="1"/>
          </p:cNvSpPr>
          <p:nvPr>
            <p:ph type="dt" sz="half" idx="10"/>
          </p:nvPr>
        </p:nvSpPr>
        <p:spPr/>
        <p:txBody>
          <a:bodyPr/>
          <a:lstStyle/>
          <a:p>
            <a:fld id="{62F1A354-3FB0-4CC8-B645-49C2B3C12A52}" type="datetimeFigureOut">
              <a:rPr lang="nl-NL" smtClean="0"/>
              <a:t>07-03-2026</a:t>
            </a:fld>
            <a:endParaRPr lang="nl-NL"/>
          </a:p>
        </p:txBody>
      </p:sp>
      <p:sp>
        <p:nvSpPr>
          <p:cNvPr id="8" name="Tijdelijke aanduiding voor voettekst 7">
            <a:extLst>
              <a:ext uri="{FF2B5EF4-FFF2-40B4-BE49-F238E27FC236}">
                <a16:creationId xmlns:a16="http://schemas.microsoft.com/office/drawing/2014/main" id="{B7F313EA-A5EE-45CD-9584-E4A6F00168F4}"/>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366FC7E7-2703-4ED7-930F-C183914BCB16}"/>
              </a:ext>
            </a:extLst>
          </p:cNvPr>
          <p:cNvSpPr>
            <a:spLocks noGrp="1"/>
          </p:cNvSpPr>
          <p:nvPr>
            <p:ph type="sldNum" sz="quarter" idx="12"/>
          </p:nvPr>
        </p:nvSpPr>
        <p:spPr/>
        <p:txBody>
          <a:bodyPr/>
          <a:lstStyle/>
          <a:p>
            <a:fld id="{092F62AD-E3BE-4C56-9B59-A1D972D61210}" type="slidenum">
              <a:rPr lang="nl-NL" smtClean="0"/>
              <a:t>‹nr.›</a:t>
            </a:fld>
            <a:endParaRPr lang="nl-NL"/>
          </a:p>
        </p:txBody>
      </p:sp>
    </p:spTree>
    <p:extLst>
      <p:ext uri="{BB962C8B-B14F-4D97-AF65-F5344CB8AC3E}">
        <p14:creationId xmlns:p14="http://schemas.microsoft.com/office/powerpoint/2010/main" val="32175465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6DB9EC8-E329-49B0-96C5-15C780C9F55C}"/>
              </a:ext>
            </a:extLst>
          </p:cNvPr>
          <p:cNvSpPr>
            <a:spLocks noGrp="1"/>
          </p:cNvSpPr>
          <p:nvPr>
            <p:ph type="title"/>
          </p:nvPr>
        </p:nvSpPr>
        <p:spPr/>
        <p:txBody>
          <a:bodyPr/>
          <a:lstStyle>
            <a:lvl1pPr>
              <a:defRPr>
                <a:latin typeface="Effra" panose="02000506080000020004" pitchFamily="2" charset="0"/>
              </a:defRPr>
            </a:lvl1pPr>
          </a:lstStyle>
          <a:p>
            <a:r>
              <a:rPr lang="nl-NL"/>
              <a:t>Klik om stijl te bewerken</a:t>
            </a:r>
          </a:p>
        </p:txBody>
      </p:sp>
      <p:sp>
        <p:nvSpPr>
          <p:cNvPr id="3" name="Tijdelijke aanduiding voor datum 2">
            <a:extLst>
              <a:ext uri="{FF2B5EF4-FFF2-40B4-BE49-F238E27FC236}">
                <a16:creationId xmlns:a16="http://schemas.microsoft.com/office/drawing/2014/main" id="{2AC0B8A5-B9F4-41D2-9F15-91132771BAEE}"/>
              </a:ext>
            </a:extLst>
          </p:cNvPr>
          <p:cNvSpPr>
            <a:spLocks noGrp="1"/>
          </p:cNvSpPr>
          <p:nvPr>
            <p:ph type="dt" sz="half" idx="10"/>
          </p:nvPr>
        </p:nvSpPr>
        <p:spPr/>
        <p:txBody>
          <a:bodyPr/>
          <a:lstStyle/>
          <a:p>
            <a:fld id="{62F1A354-3FB0-4CC8-B645-49C2B3C12A52}" type="datetimeFigureOut">
              <a:rPr lang="nl-NL" smtClean="0"/>
              <a:t>07-03-2026</a:t>
            </a:fld>
            <a:endParaRPr lang="nl-NL"/>
          </a:p>
        </p:txBody>
      </p:sp>
      <p:sp>
        <p:nvSpPr>
          <p:cNvPr id="4" name="Tijdelijke aanduiding voor voettekst 3">
            <a:extLst>
              <a:ext uri="{FF2B5EF4-FFF2-40B4-BE49-F238E27FC236}">
                <a16:creationId xmlns:a16="http://schemas.microsoft.com/office/drawing/2014/main" id="{58CD471B-B34B-4B87-8D11-D9E79E75E21C}"/>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F58913C3-42D3-4DD9-BCD8-EA9B39476E03}"/>
              </a:ext>
            </a:extLst>
          </p:cNvPr>
          <p:cNvSpPr>
            <a:spLocks noGrp="1"/>
          </p:cNvSpPr>
          <p:nvPr>
            <p:ph type="sldNum" sz="quarter" idx="12"/>
          </p:nvPr>
        </p:nvSpPr>
        <p:spPr/>
        <p:txBody>
          <a:bodyPr/>
          <a:lstStyle/>
          <a:p>
            <a:fld id="{092F62AD-E3BE-4C56-9B59-A1D972D61210}" type="slidenum">
              <a:rPr lang="nl-NL" smtClean="0"/>
              <a:t>‹nr.›</a:t>
            </a:fld>
            <a:endParaRPr lang="nl-NL"/>
          </a:p>
        </p:txBody>
      </p:sp>
    </p:spTree>
    <p:extLst>
      <p:ext uri="{BB962C8B-B14F-4D97-AF65-F5344CB8AC3E}">
        <p14:creationId xmlns:p14="http://schemas.microsoft.com/office/powerpoint/2010/main" val="29369448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32BA6AF2-1E6B-4E7D-838B-9F727C46A529}"/>
              </a:ext>
            </a:extLst>
          </p:cNvPr>
          <p:cNvSpPr>
            <a:spLocks noGrp="1"/>
          </p:cNvSpPr>
          <p:nvPr>
            <p:ph type="dt" sz="half" idx="10"/>
          </p:nvPr>
        </p:nvSpPr>
        <p:spPr/>
        <p:txBody>
          <a:bodyPr/>
          <a:lstStyle/>
          <a:p>
            <a:fld id="{62F1A354-3FB0-4CC8-B645-49C2B3C12A52}" type="datetimeFigureOut">
              <a:rPr lang="nl-NL" smtClean="0"/>
              <a:t>07-03-2026</a:t>
            </a:fld>
            <a:endParaRPr lang="nl-NL"/>
          </a:p>
        </p:txBody>
      </p:sp>
      <p:sp>
        <p:nvSpPr>
          <p:cNvPr id="3" name="Tijdelijke aanduiding voor voettekst 2">
            <a:extLst>
              <a:ext uri="{FF2B5EF4-FFF2-40B4-BE49-F238E27FC236}">
                <a16:creationId xmlns:a16="http://schemas.microsoft.com/office/drawing/2014/main" id="{A2D9A554-7E04-4CC9-BC8D-E4FCBE087AF9}"/>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872587F0-B060-4089-BC0C-38B7F4ED2D6F}"/>
              </a:ext>
            </a:extLst>
          </p:cNvPr>
          <p:cNvSpPr>
            <a:spLocks noGrp="1"/>
          </p:cNvSpPr>
          <p:nvPr>
            <p:ph type="sldNum" sz="quarter" idx="12"/>
          </p:nvPr>
        </p:nvSpPr>
        <p:spPr/>
        <p:txBody>
          <a:bodyPr/>
          <a:lstStyle/>
          <a:p>
            <a:fld id="{092F62AD-E3BE-4C56-9B59-A1D972D61210}" type="slidenum">
              <a:rPr lang="nl-NL" smtClean="0"/>
              <a:t>‹nr.›</a:t>
            </a:fld>
            <a:endParaRPr lang="nl-NL"/>
          </a:p>
        </p:txBody>
      </p:sp>
    </p:spTree>
    <p:extLst>
      <p:ext uri="{BB962C8B-B14F-4D97-AF65-F5344CB8AC3E}">
        <p14:creationId xmlns:p14="http://schemas.microsoft.com/office/powerpoint/2010/main" val="14485890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D73D095-28D1-4082-9343-982A787C44FC}"/>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39E2AF4C-6BC3-408A-BFF2-40FAB6D47BC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6B1FFA66-174F-435A-B03E-65596F4D87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03A7C9ED-7211-4CC3-893A-1F4846496191}"/>
              </a:ext>
            </a:extLst>
          </p:cNvPr>
          <p:cNvSpPr>
            <a:spLocks noGrp="1"/>
          </p:cNvSpPr>
          <p:nvPr>
            <p:ph type="dt" sz="half" idx="10"/>
          </p:nvPr>
        </p:nvSpPr>
        <p:spPr/>
        <p:txBody>
          <a:bodyPr/>
          <a:lstStyle/>
          <a:p>
            <a:fld id="{62F1A354-3FB0-4CC8-B645-49C2B3C12A52}" type="datetimeFigureOut">
              <a:rPr lang="nl-NL" smtClean="0"/>
              <a:t>07-03-2026</a:t>
            </a:fld>
            <a:endParaRPr lang="nl-NL"/>
          </a:p>
        </p:txBody>
      </p:sp>
      <p:sp>
        <p:nvSpPr>
          <p:cNvPr id="6" name="Tijdelijke aanduiding voor voettekst 5">
            <a:extLst>
              <a:ext uri="{FF2B5EF4-FFF2-40B4-BE49-F238E27FC236}">
                <a16:creationId xmlns:a16="http://schemas.microsoft.com/office/drawing/2014/main" id="{96C2FC4F-FFD1-4CBD-B998-4E116A3325C9}"/>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277A224E-FDE5-4965-96F4-99B33E96CB0F}"/>
              </a:ext>
            </a:extLst>
          </p:cNvPr>
          <p:cNvSpPr>
            <a:spLocks noGrp="1"/>
          </p:cNvSpPr>
          <p:nvPr>
            <p:ph type="sldNum" sz="quarter" idx="12"/>
          </p:nvPr>
        </p:nvSpPr>
        <p:spPr/>
        <p:txBody>
          <a:bodyPr/>
          <a:lstStyle/>
          <a:p>
            <a:fld id="{092F62AD-E3BE-4C56-9B59-A1D972D61210}" type="slidenum">
              <a:rPr lang="nl-NL" smtClean="0"/>
              <a:t>‹nr.›</a:t>
            </a:fld>
            <a:endParaRPr lang="nl-NL"/>
          </a:p>
        </p:txBody>
      </p:sp>
    </p:spTree>
    <p:extLst>
      <p:ext uri="{BB962C8B-B14F-4D97-AF65-F5344CB8AC3E}">
        <p14:creationId xmlns:p14="http://schemas.microsoft.com/office/powerpoint/2010/main" val="33483665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986E5F3-161B-49B4-97B0-6B58F942C769}"/>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427190D5-4E8C-4C83-81D5-12BC427841A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970DCF37-7B0B-4111-AA33-65BE4E98DB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F54AF457-ACD4-47DA-9E73-F79C09BEA664}"/>
              </a:ext>
            </a:extLst>
          </p:cNvPr>
          <p:cNvSpPr>
            <a:spLocks noGrp="1"/>
          </p:cNvSpPr>
          <p:nvPr>
            <p:ph type="dt" sz="half" idx="10"/>
          </p:nvPr>
        </p:nvSpPr>
        <p:spPr/>
        <p:txBody>
          <a:bodyPr/>
          <a:lstStyle/>
          <a:p>
            <a:fld id="{62F1A354-3FB0-4CC8-B645-49C2B3C12A52}" type="datetimeFigureOut">
              <a:rPr lang="nl-NL" smtClean="0"/>
              <a:t>07-03-2026</a:t>
            </a:fld>
            <a:endParaRPr lang="nl-NL"/>
          </a:p>
        </p:txBody>
      </p:sp>
      <p:sp>
        <p:nvSpPr>
          <p:cNvPr id="6" name="Tijdelijke aanduiding voor voettekst 5">
            <a:extLst>
              <a:ext uri="{FF2B5EF4-FFF2-40B4-BE49-F238E27FC236}">
                <a16:creationId xmlns:a16="http://schemas.microsoft.com/office/drawing/2014/main" id="{F0E12D56-340A-4350-89C5-63E925C43D4D}"/>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54E4CB6C-2295-4554-8CA6-FA36B9FF400E}"/>
              </a:ext>
            </a:extLst>
          </p:cNvPr>
          <p:cNvSpPr>
            <a:spLocks noGrp="1"/>
          </p:cNvSpPr>
          <p:nvPr>
            <p:ph type="sldNum" sz="quarter" idx="12"/>
          </p:nvPr>
        </p:nvSpPr>
        <p:spPr/>
        <p:txBody>
          <a:bodyPr/>
          <a:lstStyle/>
          <a:p>
            <a:fld id="{092F62AD-E3BE-4C56-9B59-A1D972D61210}" type="slidenum">
              <a:rPr lang="nl-NL" smtClean="0"/>
              <a:t>‹nr.›</a:t>
            </a:fld>
            <a:endParaRPr lang="nl-NL"/>
          </a:p>
        </p:txBody>
      </p:sp>
    </p:spTree>
    <p:extLst>
      <p:ext uri="{BB962C8B-B14F-4D97-AF65-F5344CB8AC3E}">
        <p14:creationId xmlns:p14="http://schemas.microsoft.com/office/powerpoint/2010/main" val="35711850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2718C4AF-DD18-4A12-916C-5ED63ED6157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2BBC2A1E-63F8-4124-A497-7B88D04A176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D83F31BF-F0B9-402C-A678-2D7704664D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F1A354-3FB0-4CC8-B645-49C2B3C12A52}" type="datetimeFigureOut">
              <a:rPr lang="nl-NL" smtClean="0"/>
              <a:t>07-03-2026</a:t>
            </a:fld>
            <a:endParaRPr lang="nl-NL"/>
          </a:p>
        </p:txBody>
      </p:sp>
      <p:sp>
        <p:nvSpPr>
          <p:cNvPr id="5" name="Tijdelijke aanduiding voor voettekst 4">
            <a:extLst>
              <a:ext uri="{FF2B5EF4-FFF2-40B4-BE49-F238E27FC236}">
                <a16:creationId xmlns:a16="http://schemas.microsoft.com/office/drawing/2014/main" id="{606F4D29-E45D-49C6-83C4-03E91840FE3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31471D48-F875-42C4-BC33-FD546999281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2F62AD-E3BE-4C56-9B59-A1D972D61210}" type="slidenum">
              <a:rPr lang="nl-NL" smtClean="0"/>
              <a:t>‹nr.›</a:t>
            </a:fld>
            <a:endParaRPr lang="nl-NL"/>
          </a:p>
        </p:txBody>
      </p:sp>
    </p:spTree>
    <p:extLst>
      <p:ext uri="{BB962C8B-B14F-4D97-AF65-F5344CB8AC3E}">
        <p14:creationId xmlns:p14="http://schemas.microsoft.com/office/powerpoint/2010/main" val="24093408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7.sv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7.svg"/></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youtu.be/J3YWwbZw5yE?si=0UCOef75d2BbeLd9"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jpe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13.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1.xml"/><Relationship Id="rId4" Type="http://schemas.openxmlformats.org/officeDocument/2006/relationships/image" Target="../media/image16.png"/></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7.sv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7.sv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8EF092AB-121C-F5B3-8B49-9C08692475E1}"/>
              </a:ext>
            </a:extLst>
          </p:cNvPr>
          <p:cNvSpPr txBox="1"/>
          <p:nvPr/>
        </p:nvSpPr>
        <p:spPr>
          <a:xfrm>
            <a:off x="2799424" y="1056904"/>
            <a:ext cx="6593152" cy="2554545"/>
          </a:xfrm>
          <a:prstGeom prst="rect">
            <a:avLst/>
          </a:prstGeom>
          <a:noFill/>
        </p:spPr>
        <p:txBody>
          <a:bodyPr wrap="none" rtlCol="0">
            <a:spAutoFit/>
          </a:bodyPr>
          <a:lstStyle/>
          <a:p>
            <a:pPr algn="ctr"/>
            <a:r>
              <a:rPr lang="nl-NL" sz="8000" b="1" dirty="0">
                <a:ln w="9525">
                  <a:solidFill>
                    <a:schemeClr val="bg1"/>
                  </a:solidFill>
                  <a:prstDash val="solid"/>
                </a:ln>
                <a:effectLst>
                  <a:outerShdw blurRad="12700" dist="38100" dir="2700000" algn="tl" rotWithShape="0">
                    <a:schemeClr val="bg1">
                      <a:lumMod val="50000"/>
                    </a:schemeClr>
                  </a:outerShdw>
                </a:effectLst>
                <a:latin typeface="Effra Heavy" panose="02000906080000020004" pitchFamily="2" charset="0"/>
              </a:rPr>
              <a:t>Economie</a:t>
            </a:r>
          </a:p>
          <a:p>
            <a:pPr algn="ctr"/>
            <a:r>
              <a:rPr lang="nl-NL" sz="8000" b="1" dirty="0">
                <a:ln w="9525">
                  <a:solidFill>
                    <a:schemeClr val="bg1"/>
                  </a:solidFill>
                  <a:prstDash val="solid"/>
                </a:ln>
                <a:effectLst>
                  <a:outerShdw blurRad="12700" dist="38100" dir="2700000" algn="tl" rotWithShape="0">
                    <a:schemeClr val="bg1">
                      <a:lumMod val="50000"/>
                    </a:schemeClr>
                  </a:outerShdw>
                </a:effectLst>
                <a:latin typeface="Effra Heavy" panose="02000906080000020004" pitchFamily="2" charset="0"/>
              </a:rPr>
              <a:t>VMBO - kader</a:t>
            </a:r>
          </a:p>
        </p:txBody>
      </p:sp>
      <p:sp>
        <p:nvSpPr>
          <p:cNvPr id="3" name="Tekstvak 2">
            <a:extLst>
              <a:ext uri="{FF2B5EF4-FFF2-40B4-BE49-F238E27FC236}">
                <a16:creationId xmlns:a16="http://schemas.microsoft.com/office/drawing/2014/main" id="{20A4A45D-BACC-47FB-B115-B18C71DC26A7}"/>
              </a:ext>
            </a:extLst>
          </p:cNvPr>
          <p:cNvSpPr txBox="1"/>
          <p:nvPr/>
        </p:nvSpPr>
        <p:spPr>
          <a:xfrm>
            <a:off x="2220687" y="4619501"/>
            <a:ext cx="2636322" cy="400110"/>
          </a:xfrm>
          <a:prstGeom prst="rect">
            <a:avLst/>
          </a:prstGeom>
          <a:noFill/>
        </p:spPr>
        <p:txBody>
          <a:bodyPr wrap="square" lIns="91440" tIns="45720" rIns="91440" bIns="45720" rtlCol="0" anchor="t">
            <a:spAutoFit/>
          </a:bodyPr>
          <a:lstStyle/>
          <a:p>
            <a:r>
              <a:rPr lang="nl-NL" sz="2000" dirty="0" err="1">
                <a:latin typeface="Effra"/>
              </a:rPr>
              <a:t>Görkem</a:t>
            </a:r>
            <a:r>
              <a:rPr lang="nl-NL" sz="2000" dirty="0">
                <a:latin typeface="Effra"/>
              </a:rPr>
              <a:t> </a:t>
            </a:r>
            <a:r>
              <a:rPr lang="nl-NL" sz="2000" dirty="0" err="1">
                <a:latin typeface="Effra"/>
              </a:rPr>
              <a:t>Kozan</a:t>
            </a:r>
            <a:endParaRPr lang="nl-NL" sz="2000" dirty="0">
              <a:latin typeface="Effra"/>
            </a:endParaRPr>
          </a:p>
        </p:txBody>
      </p:sp>
      <p:sp>
        <p:nvSpPr>
          <p:cNvPr id="4" name="Tekstvak 3">
            <a:extLst>
              <a:ext uri="{FF2B5EF4-FFF2-40B4-BE49-F238E27FC236}">
                <a16:creationId xmlns:a16="http://schemas.microsoft.com/office/drawing/2014/main" id="{0386ADE9-0D1E-9C02-73A6-F74C8A9F481F}"/>
              </a:ext>
            </a:extLst>
          </p:cNvPr>
          <p:cNvSpPr txBox="1"/>
          <p:nvPr/>
        </p:nvSpPr>
        <p:spPr>
          <a:xfrm>
            <a:off x="7515102" y="4619501"/>
            <a:ext cx="2636322" cy="400110"/>
          </a:xfrm>
          <a:prstGeom prst="rect">
            <a:avLst/>
          </a:prstGeom>
          <a:noFill/>
        </p:spPr>
        <p:txBody>
          <a:bodyPr wrap="square" rtlCol="0">
            <a:spAutoFit/>
          </a:bodyPr>
          <a:lstStyle/>
          <a:p>
            <a:r>
              <a:rPr lang="nl-NL" sz="2000">
                <a:latin typeface="Effra" panose="02000506080000020004" pitchFamily="2" charset="0"/>
              </a:rPr>
              <a:t>Kim Knijpert</a:t>
            </a:r>
          </a:p>
        </p:txBody>
      </p:sp>
    </p:spTree>
    <p:extLst>
      <p:ext uri="{BB962C8B-B14F-4D97-AF65-F5344CB8AC3E}">
        <p14:creationId xmlns:p14="http://schemas.microsoft.com/office/powerpoint/2010/main" val="40910937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2D864E-E2AB-9BCE-DB89-B104415B5A49}"/>
            </a:ext>
          </a:extLst>
        </p:cNvPr>
        <p:cNvGrpSpPr/>
        <p:nvPr/>
      </p:nvGrpSpPr>
      <p:grpSpPr>
        <a:xfrm>
          <a:off x="0" y="0"/>
          <a:ext cx="0" cy="0"/>
          <a:chOff x="0" y="0"/>
          <a:chExt cx="0" cy="0"/>
        </a:xfrm>
      </p:grpSpPr>
      <p:grpSp>
        <p:nvGrpSpPr>
          <p:cNvPr id="16" name="Groep 15">
            <a:extLst>
              <a:ext uri="{FF2B5EF4-FFF2-40B4-BE49-F238E27FC236}">
                <a16:creationId xmlns:a16="http://schemas.microsoft.com/office/drawing/2014/main" id="{0B00EB60-1C0F-DEEF-D992-487B93411633}"/>
              </a:ext>
            </a:extLst>
          </p:cNvPr>
          <p:cNvGrpSpPr/>
          <p:nvPr/>
        </p:nvGrpSpPr>
        <p:grpSpPr>
          <a:xfrm>
            <a:off x="718456" y="726418"/>
            <a:ext cx="11090869" cy="3312234"/>
            <a:chOff x="979713" y="1238046"/>
            <a:chExt cx="11090869" cy="3312234"/>
          </a:xfrm>
        </p:grpSpPr>
        <p:sp>
          <p:nvSpPr>
            <p:cNvPr id="8" name="Tekstvak 7">
              <a:extLst>
                <a:ext uri="{FF2B5EF4-FFF2-40B4-BE49-F238E27FC236}">
                  <a16:creationId xmlns:a16="http://schemas.microsoft.com/office/drawing/2014/main" id="{5A5F49BA-295A-F9D6-9FAF-3F0AA7096091}"/>
                </a:ext>
              </a:extLst>
            </p:cNvPr>
            <p:cNvSpPr txBox="1"/>
            <p:nvPr/>
          </p:nvSpPr>
          <p:spPr>
            <a:xfrm>
              <a:off x="979714" y="1495191"/>
              <a:ext cx="4189325" cy="400110"/>
            </a:xfrm>
            <a:prstGeom prst="rect">
              <a:avLst/>
            </a:prstGeom>
            <a:noFill/>
          </p:spPr>
          <p:txBody>
            <a:bodyPr wrap="square" rtlCol="0">
              <a:spAutoFit/>
            </a:bodyPr>
            <a:lstStyle/>
            <a:p>
              <a:r>
                <a:rPr lang="nl-NL" sz="2000" dirty="0">
                  <a:latin typeface="Effra "/>
                </a:rPr>
                <a:t>Staat er een </a:t>
              </a:r>
              <a:r>
                <a:rPr lang="nl-NL" sz="2000" b="1" dirty="0">
                  <a:solidFill>
                    <a:srgbClr val="652EA3"/>
                  </a:solidFill>
                  <a:latin typeface="Effra "/>
                </a:rPr>
                <a:t>% teken </a:t>
              </a:r>
              <a:r>
                <a:rPr lang="nl-NL" sz="2000" dirty="0">
                  <a:latin typeface="Effra "/>
                </a:rPr>
                <a:t>in de opgave?</a:t>
              </a:r>
              <a:endParaRPr lang="nl-NL" sz="2000" dirty="0">
                <a:effectLst/>
                <a:latin typeface="Effra "/>
              </a:endParaRPr>
            </a:p>
          </p:txBody>
        </p:sp>
        <p:sp>
          <p:nvSpPr>
            <p:cNvPr id="9" name="Tekstvak 8">
              <a:extLst>
                <a:ext uri="{FF2B5EF4-FFF2-40B4-BE49-F238E27FC236}">
                  <a16:creationId xmlns:a16="http://schemas.microsoft.com/office/drawing/2014/main" id="{34F9A5DF-93B8-9E8B-60F9-2F06A1337FCA}"/>
                </a:ext>
              </a:extLst>
            </p:cNvPr>
            <p:cNvSpPr txBox="1"/>
            <p:nvPr/>
          </p:nvSpPr>
          <p:spPr>
            <a:xfrm>
              <a:off x="7881257" y="1495191"/>
              <a:ext cx="4189325" cy="400110"/>
            </a:xfrm>
            <a:prstGeom prst="rect">
              <a:avLst/>
            </a:prstGeom>
            <a:noFill/>
          </p:spPr>
          <p:txBody>
            <a:bodyPr wrap="square" rtlCol="0">
              <a:spAutoFit/>
            </a:bodyPr>
            <a:lstStyle/>
            <a:p>
              <a:r>
                <a:rPr lang="nl-NL" sz="2000" b="1" dirty="0">
                  <a:solidFill>
                    <a:srgbClr val="652EA3"/>
                  </a:solidFill>
                  <a:latin typeface="Effra "/>
                </a:rPr>
                <a:t>aantal % : 100 x aantal </a:t>
              </a:r>
              <a:endParaRPr lang="nl-NL" sz="2000" b="1" dirty="0">
                <a:solidFill>
                  <a:srgbClr val="652EA3"/>
                </a:solidFill>
                <a:effectLst/>
                <a:latin typeface="Effra "/>
              </a:endParaRPr>
            </a:p>
          </p:txBody>
        </p:sp>
        <p:pic>
          <p:nvPicPr>
            <p:cNvPr id="11" name="Graphic 10" descr="Pijl-rechts met effen opvulling">
              <a:extLst>
                <a:ext uri="{FF2B5EF4-FFF2-40B4-BE49-F238E27FC236}">
                  <a16:creationId xmlns:a16="http://schemas.microsoft.com/office/drawing/2014/main" id="{FF5CDCAB-DBC3-9067-FF5C-FF78D7E11ED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693228" y="1238046"/>
              <a:ext cx="1545772" cy="914400"/>
            </a:xfrm>
            <a:prstGeom prst="rect">
              <a:avLst/>
            </a:prstGeom>
          </p:spPr>
        </p:pic>
        <p:pic>
          <p:nvPicPr>
            <p:cNvPr id="12" name="Graphic 11" descr="Pijl-rechts met effen opvulling">
              <a:extLst>
                <a:ext uri="{FF2B5EF4-FFF2-40B4-BE49-F238E27FC236}">
                  <a16:creationId xmlns:a16="http://schemas.microsoft.com/office/drawing/2014/main" id="{8849FB74-C333-8BAD-3CE0-FD30C4DFAEB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5400000">
              <a:off x="2230733" y="2081689"/>
              <a:ext cx="772886" cy="914400"/>
            </a:xfrm>
            <a:prstGeom prst="rect">
              <a:avLst/>
            </a:prstGeom>
          </p:spPr>
        </p:pic>
        <p:sp>
          <p:nvSpPr>
            <p:cNvPr id="13" name="Tekstvak 12">
              <a:extLst>
                <a:ext uri="{FF2B5EF4-FFF2-40B4-BE49-F238E27FC236}">
                  <a16:creationId xmlns:a16="http://schemas.microsoft.com/office/drawing/2014/main" id="{14575872-2E5D-AC77-41EE-87000DE25BFB}"/>
                </a:ext>
              </a:extLst>
            </p:cNvPr>
            <p:cNvSpPr txBox="1"/>
            <p:nvPr/>
          </p:nvSpPr>
          <p:spPr>
            <a:xfrm>
              <a:off x="6096000" y="1238046"/>
              <a:ext cx="609601" cy="400110"/>
            </a:xfrm>
            <a:prstGeom prst="rect">
              <a:avLst/>
            </a:prstGeom>
            <a:noFill/>
          </p:spPr>
          <p:txBody>
            <a:bodyPr wrap="square" rtlCol="0">
              <a:spAutoFit/>
            </a:bodyPr>
            <a:lstStyle/>
            <a:p>
              <a:r>
                <a:rPr lang="nl-NL" sz="2000" dirty="0">
                  <a:latin typeface="Effra "/>
                </a:rPr>
                <a:t>JA</a:t>
              </a:r>
              <a:endParaRPr lang="nl-NL" sz="2000" dirty="0">
                <a:effectLst/>
                <a:latin typeface="Effra "/>
              </a:endParaRPr>
            </a:p>
          </p:txBody>
        </p:sp>
        <p:sp>
          <p:nvSpPr>
            <p:cNvPr id="14" name="Tekstvak 13">
              <a:extLst>
                <a:ext uri="{FF2B5EF4-FFF2-40B4-BE49-F238E27FC236}">
                  <a16:creationId xmlns:a16="http://schemas.microsoft.com/office/drawing/2014/main" id="{003C1F50-1A50-E775-93A0-34F2AFBBAA5A}"/>
                </a:ext>
              </a:extLst>
            </p:cNvPr>
            <p:cNvSpPr txBox="1"/>
            <p:nvPr/>
          </p:nvSpPr>
          <p:spPr>
            <a:xfrm>
              <a:off x="1632857" y="2239532"/>
              <a:ext cx="751115" cy="400110"/>
            </a:xfrm>
            <a:prstGeom prst="rect">
              <a:avLst/>
            </a:prstGeom>
            <a:noFill/>
          </p:spPr>
          <p:txBody>
            <a:bodyPr wrap="square" rtlCol="0">
              <a:spAutoFit/>
            </a:bodyPr>
            <a:lstStyle/>
            <a:p>
              <a:r>
                <a:rPr lang="nl-NL" sz="2000" dirty="0">
                  <a:effectLst/>
                  <a:latin typeface="Effra "/>
                </a:rPr>
                <a:t>NEE</a:t>
              </a:r>
            </a:p>
          </p:txBody>
        </p:sp>
        <p:sp>
          <p:nvSpPr>
            <p:cNvPr id="3" name="Tekstvak 2">
              <a:extLst>
                <a:ext uri="{FF2B5EF4-FFF2-40B4-BE49-F238E27FC236}">
                  <a16:creationId xmlns:a16="http://schemas.microsoft.com/office/drawing/2014/main" id="{CEF6BCE8-1CB8-57A6-4684-3011BD0208E7}"/>
                </a:ext>
              </a:extLst>
            </p:cNvPr>
            <p:cNvSpPr txBox="1"/>
            <p:nvPr/>
          </p:nvSpPr>
          <p:spPr>
            <a:xfrm>
              <a:off x="979713" y="3069508"/>
              <a:ext cx="4189325" cy="707886"/>
            </a:xfrm>
            <a:prstGeom prst="rect">
              <a:avLst/>
            </a:prstGeom>
            <a:noFill/>
          </p:spPr>
          <p:txBody>
            <a:bodyPr wrap="square" rtlCol="0">
              <a:spAutoFit/>
            </a:bodyPr>
            <a:lstStyle/>
            <a:p>
              <a:r>
                <a:rPr lang="nl-NL" sz="2000" dirty="0">
                  <a:latin typeface="Effra "/>
                </a:rPr>
                <a:t>Word er gevraagd hoeveel procent iets </a:t>
              </a:r>
              <a:r>
                <a:rPr lang="nl-NL" sz="2000" b="1" dirty="0">
                  <a:solidFill>
                    <a:srgbClr val="652EA3"/>
                  </a:solidFill>
                  <a:latin typeface="Effra "/>
                </a:rPr>
                <a:t>van het totaal </a:t>
              </a:r>
              <a:r>
                <a:rPr lang="nl-NL" sz="2000" dirty="0">
                  <a:latin typeface="Effra "/>
                </a:rPr>
                <a:t>is?</a:t>
              </a:r>
              <a:endParaRPr lang="nl-NL" sz="2000" dirty="0">
                <a:effectLst/>
                <a:latin typeface="Effra "/>
              </a:endParaRPr>
            </a:p>
          </p:txBody>
        </p:sp>
        <p:sp>
          <p:nvSpPr>
            <p:cNvPr id="4" name="Tekstvak 3">
              <a:extLst>
                <a:ext uri="{FF2B5EF4-FFF2-40B4-BE49-F238E27FC236}">
                  <a16:creationId xmlns:a16="http://schemas.microsoft.com/office/drawing/2014/main" id="{F3D13AD6-3BF6-15C2-2C18-61DB5C5B13BA}"/>
                </a:ext>
              </a:extLst>
            </p:cNvPr>
            <p:cNvSpPr txBox="1"/>
            <p:nvPr/>
          </p:nvSpPr>
          <p:spPr>
            <a:xfrm>
              <a:off x="7881256" y="3076576"/>
              <a:ext cx="4189325" cy="400110"/>
            </a:xfrm>
            <a:prstGeom prst="rect">
              <a:avLst/>
            </a:prstGeom>
            <a:noFill/>
          </p:spPr>
          <p:txBody>
            <a:bodyPr wrap="square" rtlCol="0">
              <a:spAutoFit/>
            </a:bodyPr>
            <a:lstStyle/>
            <a:p>
              <a:r>
                <a:rPr lang="nl-NL" sz="2000" b="1" dirty="0">
                  <a:solidFill>
                    <a:srgbClr val="652EA3"/>
                  </a:solidFill>
                  <a:latin typeface="Effra "/>
                </a:rPr>
                <a:t>deel : geheel x 100</a:t>
              </a:r>
              <a:endParaRPr lang="nl-NL" sz="2000" b="1" dirty="0">
                <a:solidFill>
                  <a:srgbClr val="652EA3"/>
                </a:solidFill>
                <a:effectLst/>
                <a:latin typeface="Effra "/>
              </a:endParaRPr>
            </a:p>
          </p:txBody>
        </p:sp>
        <p:pic>
          <p:nvPicPr>
            <p:cNvPr id="5" name="Graphic 4" descr="Pijl-rechts met effen opvulling">
              <a:extLst>
                <a:ext uri="{FF2B5EF4-FFF2-40B4-BE49-F238E27FC236}">
                  <a16:creationId xmlns:a16="http://schemas.microsoft.com/office/drawing/2014/main" id="{13E5249F-B6A5-9AC8-1D7B-C8E8D878E82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693228" y="2862994"/>
              <a:ext cx="1545772" cy="914400"/>
            </a:xfrm>
            <a:prstGeom prst="rect">
              <a:avLst/>
            </a:prstGeom>
          </p:spPr>
        </p:pic>
        <p:sp>
          <p:nvSpPr>
            <p:cNvPr id="7" name="Tekstvak 6">
              <a:extLst>
                <a:ext uri="{FF2B5EF4-FFF2-40B4-BE49-F238E27FC236}">
                  <a16:creationId xmlns:a16="http://schemas.microsoft.com/office/drawing/2014/main" id="{41A3AC32-1384-568D-093D-6833D7C02098}"/>
                </a:ext>
              </a:extLst>
            </p:cNvPr>
            <p:cNvSpPr txBox="1"/>
            <p:nvPr/>
          </p:nvSpPr>
          <p:spPr>
            <a:xfrm>
              <a:off x="6095999" y="2876521"/>
              <a:ext cx="609601" cy="400110"/>
            </a:xfrm>
            <a:prstGeom prst="rect">
              <a:avLst/>
            </a:prstGeom>
            <a:noFill/>
          </p:spPr>
          <p:txBody>
            <a:bodyPr wrap="square" rtlCol="0">
              <a:spAutoFit/>
            </a:bodyPr>
            <a:lstStyle/>
            <a:p>
              <a:r>
                <a:rPr lang="nl-NL" sz="2000" dirty="0">
                  <a:latin typeface="Effra "/>
                </a:rPr>
                <a:t>JA</a:t>
              </a:r>
              <a:endParaRPr lang="nl-NL" sz="2000" dirty="0">
                <a:effectLst/>
                <a:latin typeface="Effra "/>
              </a:endParaRPr>
            </a:p>
          </p:txBody>
        </p:sp>
        <p:pic>
          <p:nvPicPr>
            <p:cNvPr id="10" name="Graphic 9" descr="Pijl-rechts met effen opvulling">
              <a:extLst>
                <a:ext uri="{FF2B5EF4-FFF2-40B4-BE49-F238E27FC236}">
                  <a16:creationId xmlns:a16="http://schemas.microsoft.com/office/drawing/2014/main" id="{62DDFE20-0EE1-EAFD-A08F-471FC2D81DE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5400000">
              <a:off x="2230733" y="3706637"/>
              <a:ext cx="772886" cy="914400"/>
            </a:xfrm>
            <a:prstGeom prst="rect">
              <a:avLst/>
            </a:prstGeom>
          </p:spPr>
        </p:pic>
        <p:sp>
          <p:nvSpPr>
            <p:cNvPr id="15" name="Tekstvak 14">
              <a:extLst>
                <a:ext uri="{FF2B5EF4-FFF2-40B4-BE49-F238E27FC236}">
                  <a16:creationId xmlns:a16="http://schemas.microsoft.com/office/drawing/2014/main" id="{FA45664E-8F0F-E7BC-5375-F7D805EB6818}"/>
                </a:ext>
              </a:extLst>
            </p:cNvPr>
            <p:cNvSpPr txBox="1"/>
            <p:nvPr/>
          </p:nvSpPr>
          <p:spPr>
            <a:xfrm>
              <a:off x="1632856" y="3950116"/>
              <a:ext cx="751115" cy="400110"/>
            </a:xfrm>
            <a:prstGeom prst="rect">
              <a:avLst/>
            </a:prstGeom>
            <a:noFill/>
          </p:spPr>
          <p:txBody>
            <a:bodyPr wrap="square" rtlCol="0">
              <a:spAutoFit/>
            </a:bodyPr>
            <a:lstStyle/>
            <a:p>
              <a:r>
                <a:rPr lang="nl-NL" sz="2000" dirty="0">
                  <a:effectLst/>
                  <a:latin typeface="Effra "/>
                </a:rPr>
                <a:t>NEE</a:t>
              </a:r>
            </a:p>
          </p:txBody>
        </p:sp>
      </p:grpSp>
      <p:sp>
        <p:nvSpPr>
          <p:cNvPr id="2" name="Tekstvak 1">
            <a:extLst>
              <a:ext uri="{FF2B5EF4-FFF2-40B4-BE49-F238E27FC236}">
                <a16:creationId xmlns:a16="http://schemas.microsoft.com/office/drawing/2014/main" id="{43A2618E-3A3D-15D1-A0CD-AD366D582733}"/>
              </a:ext>
            </a:extLst>
          </p:cNvPr>
          <p:cNvSpPr txBox="1"/>
          <p:nvPr/>
        </p:nvSpPr>
        <p:spPr>
          <a:xfrm>
            <a:off x="718456" y="4165208"/>
            <a:ext cx="4189325" cy="400110"/>
          </a:xfrm>
          <a:prstGeom prst="rect">
            <a:avLst/>
          </a:prstGeom>
          <a:noFill/>
        </p:spPr>
        <p:txBody>
          <a:bodyPr wrap="square" rtlCol="0">
            <a:spAutoFit/>
          </a:bodyPr>
          <a:lstStyle/>
          <a:p>
            <a:r>
              <a:rPr lang="nl-NL" sz="2000" dirty="0">
                <a:latin typeface="Effra "/>
              </a:rPr>
              <a:t>Is er iets </a:t>
            </a:r>
            <a:r>
              <a:rPr lang="nl-NL" sz="2000" b="1" dirty="0">
                <a:solidFill>
                  <a:srgbClr val="652EA3"/>
                </a:solidFill>
                <a:latin typeface="Effra "/>
              </a:rPr>
              <a:t>veranderd</a:t>
            </a:r>
            <a:r>
              <a:rPr lang="nl-NL" sz="2000" dirty="0">
                <a:latin typeface="Effra "/>
              </a:rPr>
              <a:t>?</a:t>
            </a:r>
            <a:endParaRPr lang="nl-NL" sz="2000" dirty="0">
              <a:effectLst/>
              <a:latin typeface="Effra "/>
            </a:endParaRPr>
          </a:p>
        </p:txBody>
      </p:sp>
      <p:sp>
        <p:nvSpPr>
          <p:cNvPr id="6" name="Tekstvak 5">
            <a:extLst>
              <a:ext uri="{FF2B5EF4-FFF2-40B4-BE49-F238E27FC236}">
                <a16:creationId xmlns:a16="http://schemas.microsoft.com/office/drawing/2014/main" id="{2009592B-7B32-BC32-7A14-E012DC716215}"/>
              </a:ext>
            </a:extLst>
          </p:cNvPr>
          <p:cNvSpPr txBox="1"/>
          <p:nvPr/>
        </p:nvSpPr>
        <p:spPr>
          <a:xfrm>
            <a:off x="7619999" y="4165208"/>
            <a:ext cx="4189325" cy="400110"/>
          </a:xfrm>
          <a:prstGeom prst="rect">
            <a:avLst/>
          </a:prstGeom>
          <a:noFill/>
        </p:spPr>
        <p:txBody>
          <a:bodyPr wrap="square" rtlCol="0">
            <a:spAutoFit/>
          </a:bodyPr>
          <a:lstStyle/>
          <a:p>
            <a:r>
              <a:rPr lang="nl-NL" sz="2000" b="1" dirty="0">
                <a:solidFill>
                  <a:srgbClr val="652EA3"/>
                </a:solidFill>
                <a:latin typeface="Effra "/>
              </a:rPr>
              <a:t>(nieuw – oud) : oud x 100</a:t>
            </a:r>
          </a:p>
        </p:txBody>
      </p:sp>
      <p:pic>
        <p:nvPicPr>
          <p:cNvPr id="17" name="Graphic 16" descr="Pijl-rechts met effen opvulling">
            <a:extLst>
              <a:ext uri="{FF2B5EF4-FFF2-40B4-BE49-F238E27FC236}">
                <a16:creationId xmlns:a16="http://schemas.microsoft.com/office/drawing/2014/main" id="{B26A3817-3CE6-B75E-8100-FC2C8BF0CBE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444321" y="3976314"/>
            <a:ext cx="1545772" cy="914400"/>
          </a:xfrm>
          <a:prstGeom prst="rect">
            <a:avLst/>
          </a:prstGeom>
        </p:spPr>
      </p:pic>
      <p:sp>
        <p:nvSpPr>
          <p:cNvPr id="18" name="Tekstvak 17">
            <a:extLst>
              <a:ext uri="{FF2B5EF4-FFF2-40B4-BE49-F238E27FC236}">
                <a16:creationId xmlns:a16="http://schemas.microsoft.com/office/drawing/2014/main" id="{956CF7A9-8591-AD94-3A09-88BBE36554FC}"/>
              </a:ext>
            </a:extLst>
          </p:cNvPr>
          <p:cNvSpPr txBox="1"/>
          <p:nvPr/>
        </p:nvSpPr>
        <p:spPr>
          <a:xfrm>
            <a:off x="5834742" y="3992537"/>
            <a:ext cx="609601" cy="400110"/>
          </a:xfrm>
          <a:prstGeom prst="rect">
            <a:avLst/>
          </a:prstGeom>
          <a:noFill/>
        </p:spPr>
        <p:txBody>
          <a:bodyPr wrap="square" rtlCol="0">
            <a:spAutoFit/>
          </a:bodyPr>
          <a:lstStyle/>
          <a:p>
            <a:r>
              <a:rPr lang="nl-NL" sz="2000" dirty="0">
                <a:latin typeface="Effra "/>
              </a:rPr>
              <a:t>JA</a:t>
            </a:r>
            <a:endParaRPr lang="nl-NL" sz="2000" dirty="0">
              <a:effectLst/>
              <a:latin typeface="Effra "/>
            </a:endParaRPr>
          </a:p>
        </p:txBody>
      </p:sp>
      <p:pic>
        <p:nvPicPr>
          <p:cNvPr id="19" name="Graphic 18" descr="Pijl-rechts met effen opvulling">
            <a:extLst>
              <a:ext uri="{FF2B5EF4-FFF2-40B4-BE49-F238E27FC236}">
                <a16:creationId xmlns:a16="http://schemas.microsoft.com/office/drawing/2014/main" id="{B24B2280-6F95-A0DA-C579-6B079A20AE3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5400000">
            <a:off x="1969476" y="4480895"/>
            <a:ext cx="772886" cy="914400"/>
          </a:xfrm>
          <a:prstGeom prst="rect">
            <a:avLst/>
          </a:prstGeom>
        </p:spPr>
      </p:pic>
      <p:sp>
        <p:nvSpPr>
          <p:cNvPr id="20" name="Tekstvak 19">
            <a:extLst>
              <a:ext uri="{FF2B5EF4-FFF2-40B4-BE49-F238E27FC236}">
                <a16:creationId xmlns:a16="http://schemas.microsoft.com/office/drawing/2014/main" id="{958904A8-A999-7798-D20E-BB74E92627BE}"/>
              </a:ext>
            </a:extLst>
          </p:cNvPr>
          <p:cNvSpPr txBox="1"/>
          <p:nvPr/>
        </p:nvSpPr>
        <p:spPr>
          <a:xfrm>
            <a:off x="1371598" y="4690659"/>
            <a:ext cx="751115" cy="400110"/>
          </a:xfrm>
          <a:prstGeom prst="rect">
            <a:avLst/>
          </a:prstGeom>
          <a:noFill/>
        </p:spPr>
        <p:txBody>
          <a:bodyPr wrap="square" rtlCol="0">
            <a:spAutoFit/>
          </a:bodyPr>
          <a:lstStyle/>
          <a:p>
            <a:r>
              <a:rPr lang="nl-NL" sz="2000" dirty="0">
                <a:effectLst/>
                <a:latin typeface="Effra "/>
              </a:rPr>
              <a:t>NEE</a:t>
            </a:r>
          </a:p>
        </p:txBody>
      </p:sp>
    </p:spTree>
    <p:extLst>
      <p:ext uri="{BB962C8B-B14F-4D97-AF65-F5344CB8AC3E}">
        <p14:creationId xmlns:p14="http://schemas.microsoft.com/office/powerpoint/2010/main" val="30652780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8" grpId="0"/>
      <p:bldP spid="2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79D199-7C6F-F226-8CC8-F21736FC2788}"/>
            </a:ext>
          </a:extLst>
        </p:cNvPr>
        <p:cNvGrpSpPr/>
        <p:nvPr/>
      </p:nvGrpSpPr>
      <p:grpSpPr>
        <a:xfrm>
          <a:off x="0" y="0"/>
          <a:ext cx="0" cy="0"/>
          <a:chOff x="0" y="0"/>
          <a:chExt cx="0" cy="0"/>
        </a:xfrm>
      </p:grpSpPr>
      <p:sp>
        <p:nvSpPr>
          <p:cNvPr id="2" name="Tekstvak 1">
            <a:extLst>
              <a:ext uri="{FF2B5EF4-FFF2-40B4-BE49-F238E27FC236}">
                <a16:creationId xmlns:a16="http://schemas.microsoft.com/office/drawing/2014/main" id="{1BC58516-7ED4-FE4A-6FB9-E28E7C5EC1FD}"/>
              </a:ext>
            </a:extLst>
          </p:cNvPr>
          <p:cNvSpPr txBox="1"/>
          <p:nvPr/>
        </p:nvSpPr>
        <p:spPr>
          <a:xfrm>
            <a:off x="1024932" y="1065126"/>
            <a:ext cx="8109020" cy="523220"/>
          </a:xfrm>
          <a:prstGeom prst="rect">
            <a:avLst/>
          </a:prstGeom>
          <a:noFill/>
        </p:spPr>
        <p:txBody>
          <a:bodyPr wrap="square" rtlCol="0">
            <a:spAutoFit/>
          </a:bodyPr>
          <a:lstStyle/>
          <a:p>
            <a:r>
              <a:rPr lang="nl-NL" sz="2800" b="1" dirty="0">
                <a:latin typeface="Effra "/>
              </a:rPr>
              <a:t>DAN en VAN</a:t>
            </a:r>
          </a:p>
        </p:txBody>
      </p:sp>
      <p:sp>
        <p:nvSpPr>
          <p:cNvPr id="4" name="Tekstvak 3">
            <a:extLst>
              <a:ext uri="{FF2B5EF4-FFF2-40B4-BE49-F238E27FC236}">
                <a16:creationId xmlns:a16="http://schemas.microsoft.com/office/drawing/2014/main" id="{D6194A27-32F5-F04E-4C3F-C574B64973F4}"/>
              </a:ext>
            </a:extLst>
          </p:cNvPr>
          <p:cNvSpPr txBox="1"/>
          <p:nvPr/>
        </p:nvSpPr>
        <p:spPr>
          <a:xfrm>
            <a:off x="1024932" y="1785398"/>
            <a:ext cx="9653954" cy="707886"/>
          </a:xfrm>
          <a:prstGeom prst="rect">
            <a:avLst/>
          </a:prstGeom>
          <a:noFill/>
        </p:spPr>
        <p:txBody>
          <a:bodyPr wrap="square" rtlCol="0">
            <a:spAutoFit/>
          </a:bodyPr>
          <a:lstStyle/>
          <a:p>
            <a:r>
              <a:rPr lang="nl-NL" sz="2000" dirty="0">
                <a:latin typeface="Effra "/>
              </a:rPr>
              <a:t>De woorden VAN of DAN staan in een zin altijd vóór het gegeven waarmee je gaat vergelijken.</a:t>
            </a:r>
          </a:p>
        </p:txBody>
      </p:sp>
      <p:sp>
        <p:nvSpPr>
          <p:cNvPr id="5" name="Tekstvak 4">
            <a:extLst>
              <a:ext uri="{FF2B5EF4-FFF2-40B4-BE49-F238E27FC236}">
                <a16:creationId xmlns:a16="http://schemas.microsoft.com/office/drawing/2014/main" id="{212195C1-6161-5E71-134C-38BEA5705200}"/>
              </a:ext>
            </a:extLst>
          </p:cNvPr>
          <p:cNvSpPr txBox="1"/>
          <p:nvPr/>
        </p:nvSpPr>
        <p:spPr>
          <a:xfrm>
            <a:off x="1024932" y="4500212"/>
            <a:ext cx="2893925" cy="400110"/>
          </a:xfrm>
          <a:prstGeom prst="rect">
            <a:avLst/>
          </a:prstGeom>
          <a:noFill/>
        </p:spPr>
        <p:txBody>
          <a:bodyPr wrap="square">
            <a:spAutoFit/>
          </a:bodyPr>
          <a:lstStyle/>
          <a:p>
            <a:r>
              <a:rPr lang="nl-NL" sz="2000" b="1" dirty="0">
                <a:solidFill>
                  <a:srgbClr val="652EA3"/>
                </a:solidFill>
              </a:rPr>
              <a:t>verschil : Kees x 100</a:t>
            </a:r>
          </a:p>
        </p:txBody>
      </p:sp>
      <p:sp>
        <p:nvSpPr>
          <p:cNvPr id="3" name="Tekstvak 2">
            <a:extLst>
              <a:ext uri="{FF2B5EF4-FFF2-40B4-BE49-F238E27FC236}">
                <a16:creationId xmlns:a16="http://schemas.microsoft.com/office/drawing/2014/main" id="{7B9532A7-FD3E-747D-7ED3-6B4AB382294D}"/>
              </a:ext>
            </a:extLst>
          </p:cNvPr>
          <p:cNvSpPr txBox="1"/>
          <p:nvPr/>
        </p:nvSpPr>
        <p:spPr>
          <a:xfrm>
            <a:off x="1024932" y="2690336"/>
            <a:ext cx="9653954" cy="707886"/>
          </a:xfrm>
          <a:prstGeom prst="rect">
            <a:avLst/>
          </a:prstGeom>
          <a:noFill/>
        </p:spPr>
        <p:txBody>
          <a:bodyPr wrap="square" rtlCol="0">
            <a:spAutoFit/>
          </a:bodyPr>
          <a:lstStyle/>
          <a:p>
            <a:r>
              <a:rPr lang="nl-NL" sz="2000" dirty="0">
                <a:latin typeface="Effra "/>
              </a:rPr>
              <a:t>Mohamed verdient €2100, Kees verdient €1800. Hoeveel verdient Mohamed meer dan Kees? </a:t>
            </a:r>
          </a:p>
        </p:txBody>
      </p:sp>
      <p:sp>
        <p:nvSpPr>
          <p:cNvPr id="8" name="Tekstvak 7">
            <a:extLst>
              <a:ext uri="{FF2B5EF4-FFF2-40B4-BE49-F238E27FC236}">
                <a16:creationId xmlns:a16="http://schemas.microsoft.com/office/drawing/2014/main" id="{19B50920-887C-B0FD-C3B3-3636DDB01A0B}"/>
              </a:ext>
            </a:extLst>
          </p:cNvPr>
          <p:cNvSpPr txBox="1"/>
          <p:nvPr/>
        </p:nvSpPr>
        <p:spPr>
          <a:xfrm>
            <a:off x="1024932" y="3595274"/>
            <a:ext cx="9653954" cy="707886"/>
          </a:xfrm>
          <a:prstGeom prst="rect">
            <a:avLst/>
          </a:prstGeom>
          <a:noFill/>
        </p:spPr>
        <p:txBody>
          <a:bodyPr wrap="square" rtlCol="0">
            <a:spAutoFit/>
          </a:bodyPr>
          <a:lstStyle/>
          <a:p>
            <a:r>
              <a:rPr lang="nl-NL" sz="2000" dirty="0">
                <a:latin typeface="Effra "/>
              </a:rPr>
              <a:t>Het inkomen van Kees is het getal waarmee je gaat vergelijken, want dat staat achter het woordje DAN.</a:t>
            </a:r>
          </a:p>
        </p:txBody>
      </p:sp>
      <p:sp>
        <p:nvSpPr>
          <p:cNvPr id="12" name="Tekstvak 11">
            <a:extLst>
              <a:ext uri="{FF2B5EF4-FFF2-40B4-BE49-F238E27FC236}">
                <a16:creationId xmlns:a16="http://schemas.microsoft.com/office/drawing/2014/main" id="{AD0B80FC-349B-FB74-6F17-581CD6019333}"/>
              </a:ext>
            </a:extLst>
          </p:cNvPr>
          <p:cNvSpPr txBox="1"/>
          <p:nvPr/>
        </p:nvSpPr>
        <p:spPr>
          <a:xfrm>
            <a:off x="1024932" y="5097374"/>
            <a:ext cx="6486211" cy="1015663"/>
          </a:xfrm>
          <a:prstGeom prst="rect">
            <a:avLst/>
          </a:prstGeom>
          <a:noFill/>
        </p:spPr>
        <p:txBody>
          <a:bodyPr wrap="square">
            <a:spAutoFit/>
          </a:bodyPr>
          <a:lstStyle/>
          <a:p>
            <a:r>
              <a:rPr lang="nl-NL" sz="2000" dirty="0"/>
              <a:t>2100 - 1800 : 1800 x 100 = 16, 666666667 -&gt;  16,7%</a:t>
            </a:r>
          </a:p>
          <a:p>
            <a:endParaRPr lang="nl-NL" sz="2000" dirty="0"/>
          </a:p>
          <a:p>
            <a:r>
              <a:rPr lang="nl-NL" sz="2000" dirty="0"/>
              <a:t>Mohamed verdient 16,7% meer dan Kees.</a:t>
            </a:r>
          </a:p>
        </p:txBody>
      </p:sp>
    </p:spTree>
    <p:extLst>
      <p:ext uri="{BB962C8B-B14F-4D97-AF65-F5344CB8AC3E}">
        <p14:creationId xmlns:p14="http://schemas.microsoft.com/office/powerpoint/2010/main" val="28047157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68D914-68C2-266E-01E3-F46A7D2B1516}"/>
            </a:ext>
          </a:extLst>
        </p:cNvPr>
        <p:cNvGrpSpPr/>
        <p:nvPr/>
      </p:nvGrpSpPr>
      <p:grpSpPr>
        <a:xfrm>
          <a:off x="0" y="0"/>
          <a:ext cx="0" cy="0"/>
          <a:chOff x="0" y="0"/>
          <a:chExt cx="0" cy="0"/>
        </a:xfrm>
      </p:grpSpPr>
      <p:grpSp>
        <p:nvGrpSpPr>
          <p:cNvPr id="16" name="Groep 15">
            <a:extLst>
              <a:ext uri="{FF2B5EF4-FFF2-40B4-BE49-F238E27FC236}">
                <a16:creationId xmlns:a16="http://schemas.microsoft.com/office/drawing/2014/main" id="{17E98DAB-BF4E-FC43-1484-CA4A4D886216}"/>
              </a:ext>
            </a:extLst>
          </p:cNvPr>
          <p:cNvGrpSpPr/>
          <p:nvPr/>
        </p:nvGrpSpPr>
        <p:grpSpPr>
          <a:xfrm>
            <a:off x="718456" y="745617"/>
            <a:ext cx="11090869" cy="3293035"/>
            <a:chOff x="979713" y="1257245"/>
            <a:chExt cx="11090869" cy="3293035"/>
          </a:xfrm>
        </p:grpSpPr>
        <p:sp>
          <p:nvSpPr>
            <p:cNvPr id="8" name="Tekstvak 7">
              <a:extLst>
                <a:ext uri="{FF2B5EF4-FFF2-40B4-BE49-F238E27FC236}">
                  <a16:creationId xmlns:a16="http://schemas.microsoft.com/office/drawing/2014/main" id="{046203B8-DCDE-A2C8-DA66-6071548595F6}"/>
                </a:ext>
              </a:extLst>
            </p:cNvPr>
            <p:cNvSpPr txBox="1"/>
            <p:nvPr/>
          </p:nvSpPr>
          <p:spPr>
            <a:xfrm>
              <a:off x="979714" y="1495191"/>
              <a:ext cx="4189325" cy="400110"/>
            </a:xfrm>
            <a:prstGeom prst="rect">
              <a:avLst/>
            </a:prstGeom>
            <a:noFill/>
          </p:spPr>
          <p:txBody>
            <a:bodyPr wrap="square" rtlCol="0">
              <a:spAutoFit/>
            </a:bodyPr>
            <a:lstStyle/>
            <a:p>
              <a:r>
                <a:rPr lang="nl-NL" sz="2000" dirty="0">
                  <a:latin typeface="Effra "/>
                </a:rPr>
                <a:t>Staat er een </a:t>
              </a:r>
              <a:r>
                <a:rPr lang="nl-NL" sz="2000" b="1" dirty="0">
                  <a:solidFill>
                    <a:srgbClr val="652EA3"/>
                  </a:solidFill>
                  <a:latin typeface="Effra "/>
                </a:rPr>
                <a:t>% teken </a:t>
              </a:r>
              <a:r>
                <a:rPr lang="nl-NL" sz="2000" dirty="0">
                  <a:latin typeface="Effra "/>
                </a:rPr>
                <a:t>in de opgave?</a:t>
              </a:r>
              <a:endParaRPr lang="nl-NL" sz="2000" dirty="0">
                <a:effectLst/>
                <a:latin typeface="Effra "/>
              </a:endParaRPr>
            </a:p>
          </p:txBody>
        </p:sp>
        <p:sp>
          <p:nvSpPr>
            <p:cNvPr id="9" name="Tekstvak 8">
              <a:extLst>
                <a:ext uri="{FF2B5EF4-FFF2-40B4-BE49-F238E27FC236}">
                  <a16:creationId xmlns:a16="http://schemas.microsoft.com/office/drawing/2014/main" id="{8953A5D2-59F0-06BA-209B-4519EEF5B7ED}"/>
                </a:ext>
              </a:extLst>
            </p:cNvPr>
            <p:cNvSpPr txBox="1"/>
            <p:nvPr/>
          </p:nvSpPr>
          <p:spPr>
            <a:xfrm>
              <a:off x="7881257" y="1495191"/>
              <a:ext cx="4189325" cy="400110"/>
            </a:xfrm>
            <a:prstGeom prst="rect">
              <a:avLst/>
            </a:prstGeom>
            <a:noFill/>
          </p:spPr>
          <p:txBody>
            <a:bodyPr wrap="square" rtlCol="0">
              <a:spAutoFit/>
            </a:bodyPr>
            <a:lstStyle/>
            <a:p>
              <a:r>
                <a:rPr lang="nl-NL" sz="2000" b="1" dirty="0">
                  <a:solidFill>
                    <a:srgbClr val="652EA3"/>
                  </a:solidFill>
                  <a:latin typeface="Effra "/>
                </a:rPr>
                <a:t>aantal % : 100 x aantal </a:t>
              </a:r>
              <a:endParaRPr lang="nl-NL" sz="2000" b="1" dirty="0">
                <a:solidFill>
                  <a:srgbClr val="652EA3"/>
                </a:solidFill>
                <a:effectLst/>
                <a:latin typeface="Effra "/>
              </a:endParaRPr>
            </a:p>
          </p:txBody>
        </p:sp>
        <p:pic>
          <p:nvPicPr>
            <p:cNvPr id="11" name="Graphic 10" descr="Pijl-rechts met effen opvulling">
              <a:extLst>
                <a:ext uri="{FF2B5EF4-FFF2-40B4-BE49-F238E27FC236}">
                  <a16:creationId xmlns:a16="http://schemas.microsoft.com/office/drawing/2014/main" id="{C79C3BDB-C238-4B70-7A5F-5FF040E90D1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193971" y="1257245"/>
              <a:ext cx="1545772" cy="914400"/>
            </a:xfrm>
            <a:prstGeom prst="rect">
              <a:avLst/>
            </a:prstGeom>
          </p:spPr>
        </p:pic>
        <p:pic>
          <p:nvPicPr>
            <p:cNvPr id="12" name="Graphic 11" descr="Pijl-rechts met effen opvulling">
              <a:extLst>
                <a:ext uri="{FF2B5EF4-FFF2-40B4-BE49-F238E27FC236}">
                  <a16:creationId xmlns:a16="http://schemas.microsoft.com/office/drawing/2014/main" id="{9787F9AF-5566-BB27-BB6B-FB901DA8887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5400000">
              <a:off x="2230733" y="2081689"/>
              <a:ext cx="772886" cy="914400"/>
            </a:xfrm>
            <a:prstGeom prst="rect">
              <a:avLst/>
            </a:prstGeom>
          </p:spPr>
        </p:pic>
        <p:sp>
          <p:nvSpPr>
            <p:cNvPr id="13" name="Tekstvak 12">
              <a:extLst>
                <a:ext uri="{FF2B5EF4-FFF2-40B4-BE49-F238E27FC236}">
                  <a16:creationId xmlns:a16="http://schemas.microsoft.com/office/drawing/2014/main" id="{0C1B610E-E885-EF71-24D7-895B56B02ABB}"/>
                </a:ext>
              </a:extLst>
            </p:cNvPr>
            <p:cNvSpPr txBox="1"/>
            <p:nvPr/>
          </p:nvSpPr>
          <p:spPr>
            <a:xfrm>
              <a:off x="6579574" y="1257245"/>
              <a:ext cx="609601" cy="400110"/>
            </a:xfrm>
            <a:prstGeom prst="rect">
              <a:avLst/>
            </a:prstGeom>
            <a:noFill/>
          </p:spPr>
          <p:txBody>
            <a:bodyPr wrap="square" rtlCol="0">
              <a:spAutoFit/>
            </a:bodyPr>
            <a:lstStyle/>
            <a:p>
              <a:r>
                <a:rPr lang="nl-NL" sz="2000" dirty="0">
                  <a:latin typeface="Effra "/>
                </a:rPr>
                <a:t>JA</a:t>
              </a:r>
              <a:endParaRPr lang="nl-NL" sz="2000" dirty="0">
                <a:effectLst/>
                <a:latin typeface="Effra "/>
              </a:endParaRPr>
            </a:p>
          </p:txBody>
        </p:sp>
        <p:sp>
          <p:nvSpPr>
            <p:cNvPr id="14" name="Tekstvak 13">
              <a:extLst>
                <a:ext uri="{FF2B5EF4-FFF2-40B4-BE49-F238E27FC236}">
                  <a16:creationId xmlns:a16="http://schemas.microsoft.com/office/drawing/2014/main" id="{491C58EB-E928-B9E8-299E-02AC25CF7150}"/>
                </a:ext>
              </a:extLst>
            </p:cNvPr>
            <p:cNvSpPr txBox="1"/>
            <p:nvPr/>
          </p:nvSpPr>
          <p:spPr>
            <a:xfrm>
              <a:off x="1632857" y="2239532"/>
              <a:ext cx="751115" cy="400110"/>
            </a:xfrm>
            <a:prstGeom prst="rect">
              <a:avLst/>
            </a:prstGeom>
            <a:noFill/>
          </p:spPr>
          <p:txBody>
            <a:bodyPr wrap="square" rtlCol="0">
              <a:spAutoFit/>
            </a:bodyPr>
            <a:lstStyle/>
            <a:p>
              <a:r>
                <a:rPr lang="nl-NL" sz="2000" dirty="0">
                  <a:effectLst/>
                  <a:latin typeface="Effra "/>
                </a:rPr>
                <a:t>NEE</a:t>
              </a:r>
            </a:p>
          </p:txBody>
        </p:sp>
        <p:sp>
          <p:nvSpPr>
            <p:cNvPr id="3" name="Tekstvak 2">
              <a:extLst>
                <a:ext uri="{FF2B5EF4-FFF2-40B4-BE49-F238E27FC236}">
                  <a16:creationId xmlns:a16="http://schemas.microsoft.com/office/drawing/2014/main" id="{E60F31D5-1D02-E710-4440-16DC770B4DEE}"/>
                </a:ext>
              </a:extLst>
            </p:cNvPr>
            <p:cNvSpPr txBox="1"/>
            <p:nvPr/>
          </p:nvSpPr>
          <p:spPr>
            <a:xfrm>
              <a:off x="979713" y="3069508"/>
              <a:ext cx="4189325" cy="707886"/>
            </a:xfrm>
            <a:prstGeom prst="rect">
              <a:avLst/>
            </a:prstGeom>
            <a:noFill/>
          </p:spPr>
          <p:txBody>
            <a:bodyPr wrap="square" rtlCol="0">
              <a:spAutoFit/>
            </a:bodyPr>
            <a:lstStyle/>
            <a:p>
              <a:r>
                <a:rPr lang="nl-NL" sz="2000" dirty="0">
                  <a:latin typeface="Effra "/>
                </a:rPr>
                <a:t>Word er gevraagd hoeveel procent iets </a:t>
              </a:r>
              <a:r>
                <a:rPr lang="nl-NL" sz="2000" b="1" dirty="0">
                  <a:solidFill>
                    <a:srgbClr val="652EA3"/>
                  </a:solidFill>
                  <a:latin typeface="Effra "/>
                </a:rPr>
                <a:t>van het totaal </a:t>
              </a:r>
              <a:r>
                <a:rPr lang="nl-NL" sz="2000" dirty="0">
                  <a:latin typeface="Effra "/>
                </a:rPr>
                <a:t>is?</a:t>
              </a:r>
              <a:endParaRPr lang="nl-NL" sz="2000" dirty="0">
                <a:effectLst/>
                <a:latin typeface="Effra "/>
              </a:endParaRPr>
            </a:p>
          </p:txBody>
        </p:sp>
        <p:sp>
          <p:nvSpPr>
            <p:cNvPr id="4" name="Tekstvak 3">
              <a:extLst>
                <a:ext uri="{FF2B5EF4-FFF2-40B4-BE49-F238E27FC236}">
                  <a16:creationId xmlns:a16="http://schemas.microsoft.com/office/drawing/2014/main" id="{27A9E298-8EFF-3590-99C4-438796B976A1}"/>
                </a:ext>
              </a:extLst>
            </p:cNvPr>
            <p:cNvSpPr txBox="1"/>
            <p:nvPr/>
          </p:nvSpPr>
          <p:spPr>
            <a:xfrm>
              <a:off x="7881256" y="3120139"/>
              <a:ext cx="4189325" cy="400110"/>
            </a:xfrm>
            <a:prstGeom prst="rect">
              <a:avLst/>
            </a:prstGeom>
            <a:noFill/>
          </p:spPr>
          <p:txBody>
            <a:bodyPr wrap="square" rtlCol="0">
              <a:spAutoFit/>
            </a:bodyPr>
            <a:lstStyle/>
            <a:p>
              <a:r>
                <a:rPr lang="nl-NL" sz="2000" b="1" dirty="0">
                  <a:solidFill>
                    <a:srgbClr val="652EA3"/>
                  </a:solidFill>
                  <a:latin typeface="Effra "/>
                </a:rPr>
                <a:t>deel : geheel x 100</a:t>
              </a:r>
              <a:endParaRPr lang="nl-NL" sz="2000" b="1" dirty="0">
                <a:solidFill>
                  <a:srgbClr val="652EA3"/>
                </a:solidFill>
                <a:effectLst/>
                <a:latin typeface="Effra "/>
              </a:endParaRPr>
            </a:p>
          </p:txBody>
        </p:sp>
        <p:pic>
          <p:nvPicPr>
            <p:cNvPr id="5" name="Graphic 4" descr="Pijl-rechts met effen opvulling">
              <a:extLst>
                <a:ext uri="{FF2B5EF4-FFF2-40B4-BE49-F238E27FC236}">
                  <a16:creationId xmlns:a16="http://schemas.microsoft.com/office/drawing/2014/main" id="{A624B9BF-B22B-0AFA-2C27-C2EAFFA78B5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193971" y="2852160"/>
              <a:ext cx="1545772" cy="914400"/>
            </a:xfrm>
            <a:prstGeom prst="rect">
              <a:avLst/>
            </a:prstGeom>
          </p:spPr>
        </p:pic>
        <p:sp>
          <p:nvSpPr>
            <p:cNvPr id="7" name="Tekstvak 6">
              <a:extLst>
                <a:ext uri="{FF2B5EF4-FFF2-40B4-BE49-F238E27FC236}">
                  <a16:creationId xmlns:a16="http://schemas.microsoft.com/office/drawing/2014/main" id="{83670ED5-B27B-F560-4CBF-33CA2E0BEAE8}"/>
                </a:ext>
              </a:extLst>
            </p:cNvPr>
            <p:cNvSpPr txBox="1"/>
            <p:nvPr/>
          </p:nvSpPr>
          <p:spPr>
            <a:xfrm>
              <a:off x="6579575" y="2876696"/>
              <a:ext cx="609601" cy="400110"/>
            </a:xfrm>
            <a:prstGeom prst="rect">
              <a:avLst/>
            </a:prstGeom>
            <a:noFill/>
          </p:spPr>
          <p:txBody>
            <a:bodyPr wrap="square" rtlCol="0">
              <a:spAutoFit/>
            </a:bodyPr>
            <a:lstStyle/>
            <a:p>
              <a:r>
                <a:rPr lang="nl-NL" sz="2000" dirty="0">
                  <a:latin typeface="Effra "/>
                </a:rPr>
                <a:t>JA</a:t>
              </a:r>
              <a:endParaRPr lang="nl-NL" sz="2000" dirty="0">
                <a:effectLst/>
                <a:latin typeface="Effra "/>
              </a:endParaRPr>
            </a:p>
          </p:txBody>
        </p:sp>
        <p:pic>
          <p:nvPicPr>
            <p:cNvPr id="10" name="Graphic 9" descr="Pijl-rechts met effen opvulling">
              <a:extLst>
                <a:ext uri="{FF2B5EF4-FFF2-40B4-BE49-F238E27FC236}">
                  <a16:creationId xmlns:a16="http://schemas.microsoft.com/office/drawing/2014/main" id="{58DA79FA-E19D-D74B-F42C-BA618D2047C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5400000">
              <a:off x="2230733" y="3706637"/>
              <a:ext cx="772886" cy="914400"/>
            </a:xfrm>
            <a:prstGeom prst="rect">
              <a:avLst/>
            </a:prstGeom>
          </p:spPr>
        </p:pic>
        <p:sp>
          <p:nvSpPr>
            <p:cNvPr id="15" name="Tekstvak 14">
              <a:extLst>
                <a:ext uri="{FF2B5EF4-FFF2-40B4-BE49-F238E27FC236}">
                  <a16:creationId xmlns:a16="http://schemas.microsoft.com/office/drawing/2014/main" id="{53523FBB-EF82-D37A-C769-69B935A056D5}"/>
                </a:ext>
              </a:extLst>
            </p:cNvPr>
            <p:cNvSpPr txBox="1"/>
            <p:nvPr/>
          </p:nvSpPr>
          <p:spPr>
            <a:xfrm>
              <a:off x="1632856" y="3950116"/>
              <a:ext cx="751115" cy="400110"/>
            </a:xfrm>
            <a:prstGeom prst="rect">
              <a:avLst/>
            </a:prstGeom>
            <a:noFill/>
          </p:spPr>
          <p:txBody>
            <a:bodyPr wrap="square" rtlCol="0">
              <a:spAutoFit/>
            </a:bodyPr>
            <a:lstStyle/>
            <a:p>
              <a:r>
                <a:rPr lang="nl-NL" sz="2000" dirty="0">
                  <a:effectLst/>
                  <a:latin typeface="Effra "/>
                </a:rPr>
                <a:t>NEE</a:t>
              </a:r>
            </a:p>
          </p:txBody>
        </p:sp>
      </p:grpSp>
      <p:sp>
        <p:nvSpPr>
          <p:cNvPr id="2" name="Tekstvak 1">
            <a:extLst>
              <a:ext uri="{FF2B5EF4-FFF2-40B4-BE49-F238E27FC236}">
                <a16:creationId xmlns:a16="http://schemas.microsoft.com/office/drawing/2014/main" id="{BB1CF174-E9FC-F258-EE78-BDA85161DF15}"/>
              </a:ext>
            </a:extLst>
          </p:cNvPr>
          <p:cNvSpPr txBox="1"/>
          <p:nvPr/>
        </p:nvSpPr>
        <p:spPr>
          <a:xfrm>
            <a:off x="718456" y="4165208"/>
            <a:ext cx="4189325" cy="400110"/>
          </a:xfrm>
          <a:prstGeom prst="rect">
            <a:avLst/>
          </a:prstGeom>
          <a:noFill/>
        </p:spPr>
        <p:txBody>
          <a:bodyPr wrap="square" rtlCol="0">
            <a:spAutoFit/>
          </a:bodyPr>
          <a:lstStyle/>
          <a:p>
            <a:r>
              <a:rPr lang="nl-NL" sz="2000" dirty="0">
                <a:latin typeface="Effra "/>
              </a:rPr>
              <a:t>Is er iets </a:t>
            </a:r>
            <a:r>
              <a:rPr lang="nl-NL" sz="2000" b="1" dirty="0">
                <a:solidFill>
                  <a:srgbClr val="652EA3"/>
                </a:solidFill>
                <a:latin typeface="Effra "/>
              </a:rPr>
              <a:t>veranderd</a:t>
            </a:r>
            <a:r>
              <a:rPr lang="nl-NL" sz="2000" dirty="0">
                <a:latin typeface="Effra "/>
              </a:rPr>
              <a:t>?</a:t>
            </a:r>
            <a:endParaRPr lang="nl-NL" sz="2000" dirty="0">
              <a:effectLst/>
              <a:latin typeface="Effra "/>
            </a:endParaRPr>
          </a:p>
        </p:txBody>
      </p:sp>
      <p:sp>
        <p:nvSpPr>
          <p:cNvPr id="6" name="Tekstvak 5">
            <a:extLst>
              <a:ext uri="{FF2B5EF4-FFF2-40B4-BE49-F238E27FC236}">
                <a16:creationId xmlns:a16="http://schemas.microsoft.com/office/drawing/2014/main" id="{A2B6B225-46B9-8B41-170C-3DF8459BC096}"/>
              </a:ext>
            </a:extLst>
          </p:cNvPr>
          <p:cNvSpPr txBox="1"/>
          <p:nvPr/>
        </p:nvSpPr>
        <p:spPr>
          <a:xfrm>
            <a:off x="7619999" y="4165208"/>
            <a:ext cx="4189325" cy="400110"/>
          </a:xfrm>
          <a:prstGeom prst="rect">
            <a:avLst/>
          </a:prstGeom>
          <a:noFill/>
        </p:spPr>
        <p:txBody>
          <a:bodyPr wrap="square" rtlCol="0">
            <a:spAutoFit/>
          </a:bodyPr>
          <a:lstStyle/>
          <a:p>
            <a:r>
              <a:rPr lang="nl-NL" sz="2000" b="1" dirty="0">
                <a:solidFill>
                  <a:srgbClr val="652EA3"/>
                </a:solidFill>
                <a:latin typeface="Effra "/>
              </a:rPr>
              <a:t>(nieuw – oud) : oud x 100</a:t>
            </a:r>
          </a:p>
        </p:txBody>
      </p:sp>
      <p:pic>
        <p:nvPicPr>
          <p:cNvPr id="17" name="Graphic 16" descr="Pijl-rechts met effen opvulling">
            <a:extLst>
              <a:ext uri="{FF2B5EF4-FFF2-40B4-BE49-F238E27FC236}">
                <a16:creationId xmlns:a16="http://schemas.microsoft.com/office/drawing/2014/main" id="{0EA5E3FB-EC2D-3A02-440C-C4A8352FE2E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932714" y="3935447"/>
            <a:ext cx="1545772" cy="914400"/>
          </a:xfrm>
          <a:prstGeom prst="rect">
            <a:avLst/>
          </a:prstGeom>
        </p:spPr>
      </p:pic>
      <p:sp>
        <p:nvSpPr>
          <p:cNvPr id="18" name="Tekstvak 17">
            <a:extLst>
              <a:ext uri="{FF2B5EF4-FFF2-40B4-BE49-F238E27FC236}">
                <a16:creationId xmlns:a16="http://schemas.microsoft.com/office/drawing/2014/main" id="{E081F273-475B-A242-8009-A3BAA6269791}"/>
              </a:ext>
            </a:extLst>
          </p:cNvPr>
          <p:cNvSpPr txBox="1"/>
          <p:nvPr/>
        </p:nvSpPr>
        <p:spPr>
          <a:xfrm>
            <a:off x="6318319" y="3954698"/>
            <a:ext cx="609601" cy="400110"/>
          </a:xfrm>
          <a:prstGeom prst="rect">
            <a:avLst/>
          </a:prstGeom>
          <a:noFill/>
        </p:spPr>
        <p:txBody>
          <a:bodyPr wrap="square" rtlCol="0">
            <a:spAutoFit/>
          </a:bodyPr>
          <a:lstStyle/>
          <a:p>
            <a:r>
              <a:rPr lang="nl-NL" sz="2000" dirty="0">
                <a:latin typeface="Effra "/>
              </a:rPr>
              <a:t>JA</a:t>
            </a:r>
            <a:endParaRPr lang="nl-NL" sz="2000" dirty="0">
              <a:effectLst/>
              <a:latin typeface="Effra "/>
            </a:endParaRPr>
          </a:p>
        </p:txBody>
      </p:sp>
      <p:pic>
        <p:nvPicPr>
          <p:cNvPr id="19" name="Graphic 18" descr="Pijl-rechts met effen opvulling">
            <a:extLst>
              <a:ext uri="{FF2B5EF4-FFF2-40B4-BE49-F238E27FC236}">
                <a16:creationId xmlns:a16="http://schemas.microsoft.com/office/drawing/2014/main" id="{4BDC8159-4D82-FAFA-9403-A1BCF620C97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5400000">
            <a:off x="1969476" y="4480895"/>
            <a:ext cx="772886" cy="914400"/>
          </a:xfrm>
          <a:prstGeom prst="rect">
            <a:avLst/>
          </a:prstGeom>
        </p:spPr>
      </p:pic>
      <p:sp>
        <p:nvSpPr>
          <p:cNvPr id="20" name="Tekstvak 19">
            <a:extLst>
              <a:ext uri="{FF2B5EF4-FFF2-40B4-BE49-F238E27FC236}">
                <a16:creationId xmlns:a16="http://schemas.microsoft.com/office/drawing/2014/main" id="{3205F061-97CF-3FC5-FE9A-9D7C733A7149}"/>
              </a:ext>
            </a:extLst>
          </p:cNvPr>
          <p:cNvSpPr txBox="1"/>
          <p:nvPr/>
        </p:nvSpPr>
        <p:spPr>
          <a:xfrm>
            <a:off x="1371598" y="4690659"/>
            <a:ext cx="751115" cy="400110"/>
          </a:xfrm>
          <a:prstGeom prst="rect">
            <a:avLst/>
          </a:prstGeom>
          <a:noFill/>
        </p:spPr>
        <p:txBody>
          <a:bodyPr wrap="square" rtlCol="0">
            <a:spAutoFit/>
          </a:bodyPr>
          <a:lstStyle/>
          <a:p>
            <a:r>
              <a:rPr lang="nl-NL" sz="2000" dirty="0">
                <a:effectLst/>
                <a:latin typeface="Effra "/>
              </a:rPr>
              <a:t>NEE</a:t>
            </a:r>
          </a:p>
        </p:txBody>
      </p:sp>
      <p:sp>
        <p:nvSpPr>
          <p:cNvPr id="21" name="Tekstvak 20">
            <a:extLst>
              <a:ext uri="{FF2B5EF4-FFF2-40B4-BE49-F238E27FC236}">
                <a16:creationId xmlns:a16="http://schemas.microsoft.com/office/drawing/2014/main" id="{A5627617-3782-0734-59DB-DC02526C9E4F}"/>
              </a:ext>
            </a:extLst>
          </p:cNvPr>
          <p:cNvSpPr txBox="1"/>
          <p:nvPr/>
        </p:nvSpPr>
        <p:spPr>
          <a:xfrm>
            <a:off x="718456" y="5464760"/>
            <a:ext cx="5377544" cy="400110"/>
          </a:xfrm>
          <a:prstGeom prst="rect">
            <a:avLst/>
          </a:prstGeom>
          <a:noFill/>
        </p:spPr>
        <p:txBody>
          <a:bodyPr wrap="square" rtlCol="0">
            <a:spAutoFit/>
          </a:bodyPr>
          <a:lstStyle/>
          <a:p>
            <a:r>
              <a:rPr lang="nl-NL" sz="2000" dirty="0">
                <a:latin typeface="Effra "/>
              </a:rPr>
              <a:t>Word het </a:t>
            </a:r>
            <a:r>
              <a:rPr lang="nl-NL" sz="2000" b="1" dirty="0">
                <a:solidFill>
                  <a:srgbClr val="652EA3"/>
                </a:solidFill>
                <a:latin typeface="Effra "/>
              </a:rPr>
              <a:t>verschil</a:t>
            </a:r>
            <a:r>
              <a:rPr lang="nl-NL" sz="2000" b="1" dirty="0">
                <a:latin typeface="Effra "/>
              </a:rPr>
              <a:t> </a:t>
            </a:r>
            <a:r>
              <a:rPr lang="nl-NL" sz="2000" dirty="0">
                <a:latin typeface="Effra "/>
              </a:rPr>
              <a:t>tussen 2 getallen gevraagd?</a:t>
            </a:r>
          </a:p>
        </p:txBody>
      </p:sp>
      <p:sp>
        <p:nvSpPr>
          <p:cNvPr id="22" name="Tekstvak 21">
            <a:extLst>
              <a:ext uri="{FF2B5EF4-FFF2-40B4-BE49-F238E27FC236}">
                <a16:creationId xmlns:a16="http://schemas.microsoft.com/office/drawing/2014/main" id="{824884F3-B8A0-12D0-DB99-62B02F238F88}"/>
              </a:ext>
            </a:extLst>
          </p:cNvPr>
          <p:cNvSpPr txBox="1"/>
          <p:nvPr/>
        </p:nvSpPr>
        <p:spPr>
          <a:xfrm>
            <a:off x="7619999" y="5464760"/>
            <a:ext cx="4189325" cy="400110"/>
          </a:xfrm>
          <a:prstGeom prst="rect">
            <a:avLst/>
          </a:prstGeom>
          <a:noFill/>
        </p:spPr>
        <p:txBody>
          <a:bodyPr wrap="square" rtlCol="0">
            <a:spAutoFit/>
          </a:bodyPr>
          <a:lstStyle/>
          <a:p>
            <a:r>
              <a:rPr lang="nl-NL" sz="2000" b="1" dirty="0">
                <a:solidFill>
                  <a:srgbClr val="652EA3"/>
                </a:solidFill>
                <a:latin typeface="Effra "/>
              </a:rPr>
              <a:t>verschil : dan/van x 100</a:t>
            </a:r>
          </a:p>
        </p:txBody>
      </p:sp>
      <p:pic>
        <p:nvPicPr>
          <p:cNvPr id="23" name="Graphic 22" descr="Pijl-rechts met effen opvulling">
            <a:extLst>
              <a:ext uri="{FF2B5EF4-FFF2-40B4-BE49-F238E27FC236}">
                <a16:creationId xmlns:a16="http://schemas.microsoft.com/office/drawing/2014/main" id="{CC579108-69DA-493E-04F2-BC1F5200F5C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932714" y="5192226"/>
            <a:ext cx="1545772" cy="914400"/>
          </a:xfrm>
          <a:prstGeom prst="rect">
            <a:avLst/>
          </a:prstGeom>
        </p:spPr>
      </p:pic>
      <p:sp>
        <p:nvSpPr>
          <p:cNvPr id="24" name="Tekstvak 23">
            <a:extLst>
              <a:ext uri="{FF2B5EF4-FFF2-40B4-BE49-F238E27FC236}">
                <a16:creationId xmlns:a16="http://schemas.microsoft.com/office/drawing/2014/main" id="{D43DB60B-988A-505E-58CD-2F8A70E2B2D7}"/>
              </a:ext>
            </a:extLst>
          </p:cNvPr>
          <p:cNvSpPr txBox="1"/>
          <p:nvPr/>
        </p:nvSpPr>
        <p:spPr>
          <a:xfrm>
            <a:off x="6318320" y="5201152"/>
            <a:ext cx="609601" cy="400110"/>
          </a:xfrm>
          <a:prstGeom prst="rect">
            <a:avLst/>
          </a:prstGeom>
          <a:noFill/>
        </p:spPr>
        <p:txBody>
          <a:bodyPr wrap="square" rtlCol="0">
            <a:spAutoFit/>
          </a:bodyPr>
          <a:lstStyle/>
          <a:p>
            <a:r>
              <a:rPr lang="nl-NL" sz="2000" dirty="0">
                <a:latin typeface="Effra "/>
              </a:rPr>
              <a:t>JA</a:t>
            </a:r>
            <a:endParaRPr lang="nl-NL" sz="2000" dirty="0">
              <a:effectLst/>
              <a:latin typeface="Effra "/>
            </a:endParaRPr>
          </a:p>
        </p:txBody>
      </p:sp>
    </p:spTree>
    <p:extLst>
      <p:ext uri="{BB962C8B-B14F-4D97-AF65-F5344CB8AC3E}">
        <p14:creationId xmlns:p14="http://schemas.microsoft.com/office/powerpoint/2010/main" val="583082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2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4A20DE-3056-569B-3A90-AF18A20218CB}"/>
            </a:ext>
          </a:extLst>
        </p:cNvPr>
        <p:cNvGrpSpPr/>
        <p:nvPr/>
      </p:nvGrpSpPr>
      <p:grpSpPr>
        <a:xfrm>
          <a:off x="0" y="0"/>
          <a:ext cx="0" cy="0"/>
          <a:chOff x="0" y="0"/>
          <a:chExt cx="0" cy="0"/>
        </a:xfrm>
      </p:grpSpPr>
      <p:sp>
        <p:nvSpPr>
          <p:cNvPr id="3" name="Tekstvak 2">
            <a:extLst>
              <a:ext uri="{FF2B5EF4-FFF2-40B4-BE49-F238E27FC236}">
                <a16:creationId xmlns:a16="http://schemas.microsoft.com/office/drawing/2014/main" id="{2304B1E6-D56C-AF13-9235-478909CE2804}"/>
              </a:ext>
            </a:extLst>
          </p:cNvPr>
          <p:cNvSpPr txBox="1"/>
          <p:nvPr/>
        </p:nvSpPr>
        <p:spPr>
          <a:xfrm>
            <a:off x="719448" y="1769183"/>
            <a:ext cx="10515598" cy="3742762"/>
          </a:xfrm>
          <a:prstGeom prst="rect">
            <a:avLst/>
          </a:prstGeom>
        </p:spPr>
        <p:txBody>
          <a:bodyPr vert="horz" lIns="91440" tIns="45720" rIns="91440" bIns="45720" rtlCol="0">
            <a:normAutofit/>
          </a:bodyPr>
          <a:lstStyle/>
          <a:p>
            <a:endParaRPr lang="nl-NL" sz="3200"/>
          </a:p>
          <a:p>
            <a:endParaRPr lang="nl-NL" sz="3200"/>
          </a:p>
        </p:txBody>
      </p:sp>
      <p:pic>
        <p:nvPicPr>
          <p:cNvPr id="17" name="Afbeelding 16" descr="Afbeelding met tekst, schermopname, Lettertype, lijn&#10;&#10;Door AI gegenereerde inhoud is mogelijk onjuist.">
            <a:extLst>
              <a:ext uri="{FF2B5EF4-FFF2-40B4-BE49-F238E27FC236}">
                <a16:creationId xmlns:a16="http://schemas.microsoft.com/office/drawing/2014/main" id="{73F9C6AA-D51E-52CB-7B7D-EC38F8F14D15}"/>
              </a:ext>
            </a:extLst>
          </p:cNvPr>
          <p:cNvPicPr>
            <a:picLocks noChangeAspect="1"/>
          </p:cNvPicPr>
          <p:nvPr/>
        </p:nvPicPr>
        <p:blipFill>
          <a:blip r:embed="rId3"/>
          <a:stretch>
            <a:fillRect/>
          </a:stretch>
        </p:blipFill>
        <p:spPr>
          <a:xfrm>
            <a:off x="956953" y="819227"/>
            <a:ext cx="8709985" cy="1899912"/>
          </a:xfrm>
          <a:prstGeom prst="rect">
            <a:avLst/>
          </a:prstGeom>
        </p:spPr>
      </p:pic>
      <p:pic>
        <p:nvPicPr>
          <p:cNvPr id="19" name="Afbeelding 18" descr="Afbeelding met tekst, schermopname, Lettertype, lijn&#10;&#10;Door AI gegenereerde inhoud is mogelijk onjuist.">
            <a:extLst>
              <a:ext uri="{FF2B5EF4-FFF2-40B4-BE49-F238E27FC236}">
                <a16:creationId xmlns:a16="http://schemas.microsoft.com/office/drawing/2014/main" id="{4D645E4C-7CDE-9766-6CF1-37572D60B481}"/>
              </a:ext>
            </a:extLst>
          </p:cNvPr>
          <p:cNvPicPr>
            <a:picLocks noChangeAspect="1"/>
          </p:cNvPicPr>
          <p:nvPr/>
        </p:nvPicPr>
        <p:blipFill>
          <a:blip r:embed="rId4"/>
          <a:stretch>
            <a:fillRect/>
          </a:stretch>
        </p:blipFill>
        <p:spPr>
          <a:xfrm>
            <a:off x="956953" y="2815455"/>
            <a:ext cx="8709985" cy="1921506"/>
          </a:xfrm>
          <a:prstGeom prst="rect">
            <a:avLst/>
          </a:prstGeom>
        </p:spPr>
      </p:pic>
      <p:sp>
        <p:nvSpPr>
          <p:cNvPr id="20" name="Tekstvak 19">
            <a:extLst>
              <a:ext uri="{FF2B5EF4-FFF2-40B4-BE49-F238E27FC236}">
                <a16:creationId xmlns:a16="http://schemas.microsoft.com/office/drawing/2014/main" id="{7B3C73C9-4ED6-D442-2C0B-61DA591B6C04}"/>
              </a:ext>
            </a:extLst>
          </p:cNvPr>
          <p:cNvSpPr txBox="1"/>
          <p:nvPr/>
        </p:nvSpPr>
        <p:spPr>
          <a:xfrm>
            <a:off x="956953" y="4924398"/>
            <a:ext cx="4189325" cy="400110"/>
          </a:xfrm>
          <a:prstGeom prst="rect">
            <a:avLst/>
          </a:prstGeom>
          <a:noFill/>
        </p:spPr>
        <p:txBody>
          <a:bodyPr wrap="square" rtlCol="0">
            <a:spAutoFit/>
          </a:bodyPr>
          <a:lstStyle/>
          <a:p>
            <a:r>
              <a:rPr lang="nl-NL" sz="2000" b="1" dirty="0">
                <a:solidFill>
                  <a:srgbClr val="652EA3"/>
                </a:solidFill>
                <a:latin typeface="Effra "/>
              </a:rPr>
              <a:t>(nieuw – oud) : oud x 100</a:t>
            </a:r>
          </a:p>
        </p:txBody>
      </p:sp>
      <p:sp>
        <p:nvSpPr>
          <p:cNvPr id="21" name="Tekstvak 20">
            <a:extLst>
              <a:ext uri="{FF2B5EF4-FFF2-40B4-BE49-F238E27FC236}">
                <a16:creationId xmlns:a16="http://schemas.microsoft.com/office/drawing/2014/main" id="{E7D69011-47BD-8BEA-C0F4-AA88200FC86E}"/>
              </a:ext>
            </a:extLst>
          </p:cNvPr>
          <p:cNvSpPr txBox="1"/>
          <p:nvPr/>
        </p:nvSpPr>
        <p:spPr>
          <a:xfrm>
            <a:off x="956952" y="5537490"/>
            <a:ext cx="7479477" cy="1015663"/>
          </a:xfrm>
          <a:prstGeom prst="rect">
            <a:avLst/>
          </a:prstGeom>
          <a:noFill/>
        </p:spPr>
        <p:txBody>
          <a:bodyPr wrap="square" rtlCol="0">
            <a:spAutoFit/>
          </a:bodyPr>
          <a:lstStyle/>
          <a:p>
            <a:r>
              <a:rPr lang="nl-NL" sz="2000" dirty="0">
                <a:latin typeface="Effra "/>
              </a:rPr>
              <a:t>(1.457 – 470) : 470 x 100 = 210%</a:t>
            </a:r>
          </a:p>
          <a:p>
            <a:endParaRPr lang="nl-NL" sz="2000" dirty="0">
              <a:latin typeface="Effra "/>
            </a:endParaRPr>
          </a:p>
          <a:p>
            <a:r>
              <a:rPr lang="nl-NL" sz="2000" dirty="0">
                <a:latin typeface="Effra "/>
              </a:rPr>
              <a:t>Het aantal </a:t>
            </a:r>
            <a:r>
              <a:rPr lang="nl-NL" sz="2000" dirty="0" err="1">
                <a:latin typeface="Effra "/>
              </a:rPr>
              <a:t>padelbanen</a:t>
            </a:r>
            <a:r>
              <a:rPr lang="nl-NL" sz="2000" dirty="0">
                <a:latin typeface="Effra "/>
              </a:rPr>
              <a:t> is met 210% gestegen. </a:t>
            </a:r>
          </a:p>
        </p:txBody>
      </p:sp>
    </p:spTree>
    <p:extLst>
      <p:ext uri="{BB962C8B-B14F-4D97-AF65-F5344CB8AC3E}">
        <p14:creationId xmlns:p14="http://schemas.microsoft.com/office/powerpoint/2010/main" val="37408378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61FABA-59EB-37B9-FB05-C4F55F24F4C2}"/>
            </a:ext>
          </a:extLst>
        </p:cNvPr>
        <p:cNvGrpSpPr/>
        <p:nvPr/>
      </p:nvGrpSpPr>
      <p:grpSpPr>
        <a:xfrm>
          <a:off x="0" y="0"/>
          <a:ext cx="0" cy="0"/>
          <a:chOff x="0" y="0"/>
          <a:chExt cx="0" cy="0"/>
        </a:xfrm>
      </p:grpSpPr>
      <p:sp>
        <p:nvSpPr>
          <p:cNvPr id="2" name="Tekstvak 1">
            <a:extLst>
              <a:ext uri="{FF2B5EF4-FFF2-40B4-BE49-F238E27FC236}">
                <a16:creationId xmlns:a16="http://schemas.microsoft.com/office/drawing/2014/main" id="{1F629164-31D4-AB1D-14EA-1D8E9225D914}"/>
              </a:ext>
            </a:extLst>
          </p:cNvPr>
          <p:cNvSpPr txBox="1"/>
          <p:nvPr/>
        </p:nvSpPr>
        <p:spPr>
          <a:xfrm>
            <a:off x="1024932" y="1065126"/>
            <a:ext cx="8109020" cy="523220"/>
          </a:xfrm>
          <a:prstGeom prst="rect">
            <a:avLst/>
          </a:prstGeom>
          <a:noFill/>
        </p:spPr>
        <p:txBody>
          <a:bodyPr wrap="square" rtlCol="0">
            <a:spAutoFit/>
          </a:bodyPr>
          <a:lstStyle/>
          <a:p>
            <a:r>
              <a:rPr lang="nl-NL" sz="2800" b="1" dirty="0">
                <a:latin typeface="Effra "/>
              </a:rPr>
              <a:t>BTW</a:t>
            </a:r>
          </a:p>
        </p:txBody>
      </p:sp>
      <p:sp>
        <p:nvSpPr>
          <p:cNvPr id="4" name="Tekstvak 3">
            <a:extLst>
              <a:ext uri="{FF2B5EF4-FFF2-40B4-BE49-F238E27FC236}">
                <a16:creationId xmlns:a16="http://schemas.microsoft.com/office/drawing/2014/main" id="{E7B4EC04-054C-1AB5-6BC7-B46214A440CF}"/>
              </a:ext>
            </a:extLst>
          </p:cNvPr>
          <p:cNvSpPr txBox="1"/>
          <p:nvPr/>
        </p:nvSpPr>
        <p:spPr>
          <a:xfrm>
            <a:off x="1024932" y="2111566"/>
            <a:ext cx="8109020" cy="707886"/>
          </a:xfrm>
          <a:prstGeom prst="rect">
            <a:avLst/>
          </a:prstGeom>
          <a:noFill/>
        </p:spPr>
        <p:txBody>
          <a:bodyPr wrap="square" rtlCol="0">
            <a:spAutoFit/>
          </a:bodyPr>
          <a:lstStyle/>
          <a:p>
            <a:r>
              <a:rPr lang="nl-NL" sz="2000" b="1" dirty="0">
                <a:solidFill>
                  <a:srgbClr val="652EA3"/>
                </a:solidFill>
                <a:latin typeface="Effra "/>
              </a:rPr>
              <a:t>Ex</a:t>
            </a:r>
            <a:r>
              <a:rPr lang="nl-NL" sz="2000" dirty="0">
                <a:latin typeface="Effra "/>
              </a:rPr>
              <a:t>clusief btw = </a:t>
            </a:r>
            <a:r>
              <a:rPr lang="nl-NL" sz="2000" b="1" dirty="0">
                <a:solidFill>
                  <a:srgbClr val="652EA3"/>
                </a:solidFill>
                <a:latin typeface="Effra "/>
              </a:rPr>
              <a:t>100%</a:t>
            </a:r>
          </a:p>
          <a:p>
            <a:r>
              <a:rPr lang="nl-NL" sz="2000" b="1" dirty="0">
                <a:solidFill>
                  <a:srgbClr val="652EA3"/>
                </a:solidFill>
                <a:latin typeface="Effra "/>
              </a:rPr>
              <a:t>In</a:t>
            </a:r>
            <a:r>
              <a:rPr lang="nl-NL" sz="2000" dirty="0">
                <a:latin typeface="Effra "/>
              </a:rPr>
              <a:t>clusief btw =  </a:t>
            </a:r>
            <a:r>
              <a:rPr lang="nl-NL" sz="2000" b="1" dirty="0">
                <a:solidFill>
                  <a:srgbClr val="652EA3"/>
                </a:solidFill>
                <a:latin typeface="Effra "/>
              </a:rPr>
              <a:t>100% + btw percentage </a:t>
            </a:r>
            <a:r>
              <a:rPr lang="nl-NL" sz="2000" dirty="0">
                <a:latin typeface="Effra "/>
              </a:rPr>
              <a:t>(9% of 21%) dus </a:t>
            </a:r>
            <a:r>
              <a:rPr lang="nl-NL" sz="2000" dirty="0">
                <a:solidFill>
                  <a:srgbClr val="652EA3"/>
                </a:solidFill>
                <a:latin typeface="Effra "/>
              </a:rPr>
              <a:t>109%</a:t>
            </a:r>
            <a:r>
              <a:rPr lang="nl-NL" sz="2000" dirty="0">
                <a:solidFill>
                  <a:srgbClr val="945DE8"/>
                </a:solidFill>
                <a:latin typeface="Effra "/>
              </a:rPr>
              <a:t> </a:t>
            </a:r>
            <a:r>
              <a:rPr lang="nl-NL" sz="2000" dirty="0">
                <a:latin typeface="Effra "/>
              </a:rPr>
              <a:t>of </a:t>
            </a:r>
            <a:r>
              <a:rPr lang="nl-NL" sz="2000" dirty="0">
                <a:solidFill>
                  <a:srgbClr val="652EA3"/>
                </a:solidFill>
                <a:latin typeface="Effra "/>
              </a:rPr>
              <a:t>121%</a:t>
            </a:r>
          </a:p>
        </p:txBody>
      </p:sp>
      <p:pic>
        <p:nvPicPr>
          <p:cNvPr id="10" name="Afbeelding 9" descr="Afbeelding met tekst, schermopname, Lettertype, lijn&#10;&#10;Door AI gegenereerde inhoud is mogelijk onjuist.">
            <a:extLst>
              <a:ext uri="{FF2B5EF4-FFF2-40B4-BE49-F238E27FC236}">
                <a16:creationId xmlns:a16="http://schemas.microsoft.com/office/drawing/2014/main" id="{0B2E8816-31C1-C17A-C793-73C37236CF1A}"/>
              </a:ext>
            </a:extLst>
          </p:cNvPr>
          <p:cNvPicPr>
            <a:picLocks noChangeAspect="1"/>
          </p:cNvPicPr>
          <p:nvPr/>
        </p:nvPicPr>
        <p:blipFill>
          <a:blip r:embed="rId2"/>
          <a:stretch>
            <a:fillRect/>
          </a:stretch>
        </p:blipFill>
        <p:spPr>
          <a:xfrm>
            <a:off x="1024931" y="2819451"/>
            <a:ext cx="8109019" cy="1658403"/>
          </a:xfrm>
          <a:prstGeom prst="rect">
            <a:avLst/>
          </a:prstGeom>
        </p:spPr>
      </p:pic>
      <p:sp>
        <p:nvSpPr>
          <p:cNvPr id="11" name="Tekstvak 10">
            <a:extLst>
              <a:ext uri="{FF2B5EF4-FFF2-40B4-BE49-F238E27FC236}">
                <a16:creationId xmlns:a16="http://schemas.microsoft.com/office/drawing/2014/main" id="{8CBB5C6C-FD3F-EC4B-8A11-87FBFF9178F5}"/>
              </a:ext>
            </a:extLst>
          </p:cNvPr>
          <p:cNvSpPr txBox="1"/>
          <p:nvPr/>
        </p:nvSpPr>
        <p:spPr>
          <a:xfrm>
            <a:off x="1024930" y="4615280"/>
            <a:ext cx="8109020" cy="400110"/>
          </a:xfrm>
          <a:prstGeom prst="rect">
            <a:avLst/>
          </a:prstGeom>
          <a:noFill/>
        </p:spPr>
        <p:txBody>
          <a:bodyPr wrap="square" rtlCol="0">
            <a:spAutoFit/>
          </a:bodyPr>
          <a:lstStyle/>
          <a:p>
            <a:r>
              <a:rPr lang="nl-NL" sz="2000" dirty="0">
                <a:latin typeface="Effra "/>
              </a:rPr>
              <a:t>€ 1331 is inclusief btw dus 100% + 21% = 121%</a:t>
            </a:r>
          </a:p>
        </p:txBody>
      </p:sp>
      <p:sp>
        <p:nvSpPr>
          <p:cNvPr id="12" name="Tekstvak 11">
            <a:extLst>
              <a:ext uri="{FF2B5EF4-FFF2-40B4-BE49-F238E27FC236}">
                <a16:creationId xmlns:a16="http://schemas.microsoft.com/office/drawing/2014/main" id="{E5A2FF8F-679B-1F55-2A5C-680D145F3E69}"/>
              </a:ext>
            </a:extLst>
          </p:cNvPr>
          <p:cNvSpPr txBox="1"/>
          <p:nvPr/>
        </p:nvSpPr>
        <p:spPr>
          <a:xfrm>
            <a:off x="1024930" y="5015390"/>
            <a:ext cx="8109020" cy="1015663"/>
          </a:xfrm>
          <a:prstGeom prst="rect">
            <a:avLst/>
          </a:prstGeom>
          <a:noFill/>
        </p:spPr>
        <p:txBody>
          <a:bodyPr wrap="square" rtlCol="0">
            <a:spAutoFit/>
          </a:bodyPr>
          <a:lstStyle/>
          <a:p>
            <a:r>
              <a:rPr lang="nl-NL" sz="2000" dirty="0">
                <a:latin typeface="Effra "/>
              </a:rPr>
              <a:t>€ 1331 : 121 x 21 = € 231</a:t>
            </a:r>
          </a:p>
          <a:p>
            <a:endParaRPr lang="nl-NL" sz="2000" dirty="0">
              <a:latin typeface="Effra "/>
            </a:endParaRPr>
          </a:p>
          <a:p>
            <a:r>
              <a:rPr lang="nl-NL" sz="2000" dirty="0">
                <a:latin typeface="Effra "/>
              </a:rPr>
              <a:t>Het btw bedrag is € 231,-</a:t>
            </a:r>
          </a:p>
        </p:txBody>
      </p:sp>
    </p:spTree>
    <p:extLst>
      <p:ext uri="{BB962C8B-B14F-4D97-AF65-F5344CB8AC3E}">
        <p14:creationId xmlns:p14="http://schemas.microsoft.com/office/powerpoint/2010/main" val="22294730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3821C0-E559-8AB0-0819-8BA194F995B2}"/>
            </a:ext>
          </a:extLst>
        </p:cNvPr>
        <p:cNvGrpSpPr/>
        <p:nvPr/>
      </p:nvGrpSpPr>
      <p:grpSpPr>
        <a:xfrm>
          <a:off x="0" y="0"/>
          <a:ext cx="0" cy="0"/>
          <a:chOff x="0" y="0"/>
          <a:chExt cx="0" cy="0"/>
        </a:xfrm>
      </p:grpSpPr>
      <p:sp>
        <p:nvSpPr>
          <p:cNvPr id="2" name="Tekstvak 1">
            <a:extLst>
              <a:ext uri="{FF2B5EF4-FFF2-40B4-BE49-F238E27FC236}">
                <a16:creationId xmlns:a16="http://schemas.microsoft.com/office/drawing/2014/main" id="{9F695713-FC72-80E4-7F49-4D1DD448AF4E}"/>
              </a:ext>
            </a:extLst>
          </p:cNvPr>
          <p:cNvSpPr txBox="1"/>
          <p:nvPr/>
        </p:nvSpPr>
        <p:spPr>
          <a:xfrm>
            <a:off x="1024932" y="1065126"/>
            <a:ext cx="8109020" cy="523220"/>
          </a:xfrm>
          <a:prstGeom prst="rect">
            <a:avLst/>
          </a:prstGeom>
          <a:noFill/>
        </p:spPr>
        <p:txBody>
          <a:bodyPr wrap="square" rtlCol="0">
            <a:spAutoFit/>
          </a:bodyPr>
          <a:lstStyle/>
          <a:p>
            <a:r>
              <a:rPr lang="nl-NL" sz="2800" b="1" dirty="0">
                <a:latin typeface="Effra "/>
              </a:rPr>
              <a:t>BRUTO VS NETTO</a:t>
            </a:r>
          </a:p>
        </p:txBody>
      </p:sp>
      <p:sp>
        <p:nvSpPr>
          <p:cNvPr id="4" name="Tekstvak 3">
            <a:extLst>
              <a:ext uri="{FF2B5EF4-FFF2-40B4-BE49-F238E27FC236}">
                <a16:creationId xmlns:a16="http://schemas.microsoft.com/office/drawing/2014/main" id="{F83CA99D-A2FA-2FA0-4900-10FCDC5007BF}"/>
              </a:ext>
            </a:extLst>
          </p:cNvPr>
          <p:cNvSpPr txBox="1"/>
          <p:nvPr/>
        </p:nvSpPr>
        <p:spPr>
          <a:xfrm>
            <a:off x="1024932" y="2111566"/>
            <a:ext cx="8109020" cy="1938992"/>
          </a:xfrm>
          <a:prstGeom prst="rect">
            <a:avLst/>
          </a:prstGeom>
          <a:noFill/>
        </p:spPr>
        <p:txBody>
          <a:bodyPr wrap="square" rtlCol="0">
            <a:spAutoFit/>
          </a:bodyPr>
          <a:lstStyle/>
          <a:p>
            <a:r>
              <a:rPr lang="nl-NL" sz="2000" dirty="0">
                <a:latin typeface="Effra "/>
              </a:rPr>
              <a:t>Omzet – inkoopwaarde = </a:t>
            </a:r>
            <a:r>
              <a:rPr lang="nl-NL" sz="2000" b="1" dirty="0">
                <a:solidFill>
                  <a:srgbClr val="652EA3"/>
                </a:solidFill>
                <a:latin typeface="Effra "/>
              </a:rPr>
              <a:t>brutowinst</a:t>
            </a:r>
          </a:p>
          <a:p>
            <a:endParaRPr lang="nl-NL" sz="2000" dirty="0">
              <a:latin typeface="Effra "/>
            </a:endParaRPr>
          </a:p>
          <a:p>
            <a:r>
              <a:rPr lang="nl-NL" sz="2000" dirty="0">
                <a:latin typeface="Effra "/>
              </a:rPr>
              <a:t>Brutowinst – bedrijfskosten = </a:t>
            </a:r>
            <a:r>
              <a:rPr lang="nl-NL" sz="2000" b="1" dirty="0">
                <a:solidFill>
                  <a:srgbClr val="652EA3"/>
                </a:solidFill>
                <a:latin typeface="Effra "/>
              </a:rPr>
              <a:t>nettowinst</a:t>
            </a:r>
          </a:p>
          <a:p>
            <a:endParaRPr lang="nl-NL" sz="2000" dirty="0">
              <a:solidFill>
                <a:srgbClr val="652EA3"/>
              </a:solidFill>
              <a:latin typeface="Effra "/>
            </a:endParaRPr>
          </a:p>
          <a:p>
            <a:r>
              <a:rPr lang="nl-NL" sz="2000" b="1" dirty="0">
                <a:solidFill>
                  <a:srgbClr val="652EA3"/>
                </a:solidFill>
                <a:latin typeface="Effra "/>
              </a:rPr>
              <a:t>Brutowinst</a:t>
            </a:r>
            <a:r>
              <a:rPr lang="nl-NL" sz="2000" dirty="0">
                <a:latin typeface="Effra "/>
              </a:rPr>
              <a:t> is altijd het grotere bedrag! </a:t>
            </a:r>
            <a:r>
              <a:rPr lang="nl-NL" sz="2000" b="1" dirty="0">
                <a:solidFill>
                  <a:srgbClr val="652EA3"/>
                </a:solidFill>
                <a:latin typeface="Effra "/>
              </a:rPr>
              <a:t>Nettowinst</a:t>
            </a:r>
            <a:r>
              <a:rPr lang="nl-NL" sz="2000" dirty="0">
                <a:latin typeface="Effra "/>
              </a:rPr>
              <a:t> is wat je echt overhoudt.</a:t>
            </a:r>
          </a:p>
        </p:txBody>
      </p:sp>
    </p:spTree>
    <p:extLst>
      <p:ext uri="{BB962C8B-B14F-4D97-AF65-F5344CB8AC3E}">
        <p14:creationId xmlns:p14="http://schemas.microsoft.com/office/powerpoint/2010/main" val="15502744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A129B1-B548-EFA5-E456-B25B6C048587}"/>
            </a:ext>
          </a:extLst>
        </p:cNvPr>
        <p:cNvGrpSpPr/>
        <p:nvPr/>
      </p:nvGrpSpPr>
      <p:grpSpPr>
        <a:xfrm>
          <a:off x="0" y="0"/>
          <a:ext cx="0" cy="0"/>
          <a:chOff x="0" y="0"/>
          <a:chExt cx="0" cy="0"/>
        </a:xfrm>
      </p:grpSpPr>
      <p:sp>
        <p:nvSpPr>
          <p:cNvPr id="2" name="Tekstvak 1">
            <a:extLst>
              <a:ext uri="{FF2B5EF4-FFF2-40B4-BE49-F238E27FC236}">
                <a16:creationId xmlns:a16="http://schemas.microsoft.com/office/drawing/2014/main" id="{3683481D-F593-14C2-C95D-94693D8DAF01}"/>
              </a:ext>
            </a:extLst>
          </p:cNvPr>
          <p:cNvSpPr txBox="1"/>
          <p:nvPr/>
        </p:nvSpPr>
        <p:spPr>
          <a:xfrm>
            <a:off x="1024932" y="1065126"/>
            <a:ext cx="8109020" cy="523220"/>
          </a:xfrm>
          <a:prstGeom prst="rect">
            <a:avLst/>
          </a:prstGeom>
          <a:noFill/>
        </p:spPr>
        <p:txBody>
          <a:bodyPr wrap="square" rtlCol="0">
            <a:spAutoFit/>
          </a:bodyPr>
          <a:lstStyle/>
          <a:p>
            <a:r>
              <a:rPr lang="nl-NL" sz="2800" b="1" dirty="0">
                <a:latin typeface="Effra "/>
              </a:rPr>
              <a:t>Omzet berekenen</a:t>
            </a:r>
          </a:p>
        </p:txBody>
      </p:sp>
      <p:sp>
        <p:nvSpPr>
          <p:cNvPr id="4" name="Tekstvak 3">
            <a:extLst>
              <a:ext uri="{FF2B5EF4-FFF2-40B4-BE49-F238E27FC236}">
                <a16:creationId xmlns:a16="http://schemas.microsoft.com/office/drawing/2014/main" id="{93CF3A73-51F3-90D2-270F-3CB47E2856A2}"/>
              </a:ext>
            </a:extLst>
          </p:cNvPr>
          <p:cNvSpPr txBox="1"/>
          <p:nvPr/>
        </p:nvSpPr>
        <p:spPr>
          <a:xfrm>
            <a:off x="1024932" y="2111566"/>
            <a:ext cx="8792308" cy="3170099"/>
          </a:xfrm>
          <a:prstGeom prst="rect">
            <a:avLst/>
          </a:prstGeom>
          <a:noFill/>
        </p:spPr>
        <p:txBody>
          <a:bodyPr wrap="square" rtlCol="0">
            <a:spAutoFit/>
          </a:bodyPr>
          <a:lstStyle/>
          <a:p>
            <a:r>
              <a:rPr lang="nl-NL" sz="2000" b="1" dirty="0">
                <a:solidFill>
                  <a:srgbClr val="652EA3"/>
                </a:solidFill>
                <a:latin typeface="Effra "/>
              </a:rPr>
              <a:t>Omzet = </a:t>
            </a:r>
            <a:r>
              <a:rPr lang="nl-NL" sz="2000" b="1" dirty="0">
                <a:latin typeface="Effra "/>
              </a:rPr>
              <a:t>verkoopprijs (exclusief btw.) x afzet</a:t>
            </a:r>
          </a:p>
          <a:p>
            <a:endParaRPr lang="nl-NL" sz="2000" dirty="0">
              <a:solidFill>
                <a:srgbClr val="652EA3"/>
              </a:solidFill>
              <a:latin typeface="Effra "/>
            </a:endParaRPr>
          </a:p>
          <a:p>
            <a:endParaRPr lang="nl-NL" sz="2000" dirty="0">
              <a:solidFill>
                <a:srgbClr val="652EA3"/>
              </a:solidFill>
              <a:latin typeface="Effra "/>
            </a:endParaRPr>
          </a:p>
          <a:p>
            <a:r>
              <a:rPr lang="nl-NL" sz="2000" dirty="0">
                <a:solidFill>
                  <a:srgbClr val="652EA3"/>
                </a:solidFill>
                <a:latin typeface="Effra "/>
              </a:rPr>
              <a:t>Afzet</a:t>
            </a:r>
            <a:r>
              <a:rPr lang="nl-NL" sz="2000" dirty="0">
                <a:latin typeface="Effra "/>
              </a:rPr>
              <a:t>: het </a:t>
            </a:r>
            <a:r>
              <a:rPr lang="nl-NL" sz="2000" dirty="0">
                <a:solidFill>
                  <a:srgbClr val="652EA3"/>
                </a:solidFill>
                <a:latin typeface="Effra "/>
              </a:rPr>
              <a:t>aantal</a:t>
            </a:r>
            <a:r>
              <a:rPr lang="nl-NL" sz="2000" dirty="0">
                <a:latin typeface="Effra "/>
              </a:rPr>
              <a:t> producten dat is verkocht.</a:t>
            </a:r>
          </a:p>
          <a:p>
            <a:r>
              <a:rPr lang="nl-NL" sz="2000" b="1" dirty="0">
                <a:latin typeface="Effra "/>
              </a:rPr>
              <a:t>A – A</a:t>
            </a:r>
          </a:p>
          <a:p>
            <a:endParaRPr lang="nl-NL" sz="2000" dirty="0">
              <a:latin typeface="Effra "/>
            </a:endParaRPr>
          </a:p>
          <a:p>
            <a:r>
              <a:rPr lang="nl-NL" sz="2000" dirty="0">
                <a:solidFill>
                  <a:srgbClr val="652EA3"/>
                </a:solidFill>
                <a:latin typeface="Effra "/>
              </a:rPr>
              <a:t>Omzet</a:t>
            </a:r>
            <a:r>
              <a:rPr lang="nl-NL" sz="2000" dirty="0">
                <a:latin typeface="Effra "/>
              </a:rPr>
              <a:t>: de totale </a:t>
            </a:r>
            <a:r>
              <a:rPr lang="nl-NL" sz="2000" dirty="0">
                <a:solidFill>
                  <a:srgbClr val="652EA3"/>
                </a:solidFill>
                <a:latin typeface="Effra "/>
              </a:rPr>
              <a:t>opbrengst</a:t>
            </a:r>
            <a:r>
              <a:rPr lang="nl-NL" sz="2000" dirty="0">
                <a:latin typeface="Effra "/>
              </a:rPr>
              <a:t> in euro’s van de verkopen in een bepaalde periode</a:t>
            </a:r>
            <a:br>
              <a:rPr lang="nl-NL" sz="2000" dirty="0">
                <a:latin typeface="Effra "/>
              </a:rPr>
            </a:br>
            <a:r>
              <a:rPr lang="nl-NL" sz="2000" b="1" dirty="0">
                <a:latin typeface="Effra "/>
              </a:rPr>
              <a:t>O – O </a:t>
            </a:r>
          </a:p>
          <a:p>
            <a:endParaRPr lang="nl-NL" sz="2000" dirty="0">
              <a:latin typeface="Effra "/>
            </a:endParaRPr>
          </a:p>
          <a:p>
            <a:endParaRPr lang="nl-NL" sz="2000" dirty="0">
              <a:latin typeface="Effra "/>
            </a:endParaRPr>
          </a:p>
        </p:txBody>
      </p:sp>
    </p:spTree>
    <p:extLst>
      <p:ext uri="{BB962C8B-B14F-4D97-AF65-F5344CB8AC3E}">
        <p14:creationId xmlns:p14="http://schemas.microsoft.com/office/powerpoint/2010/main" val="29619772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9CF4DA-6BE7-967F-185F-45C6884B646E}"/>
            </a:ext>
          </a:extLst>
        </p:cNvPr>
        <p:cNvGrpSpPr/>
        <p:nvPr/>
      </p:nvGrpSpPr>
      <p:grpSpPr>
        <a:xfrm>
          <a:off x="0" y="0"/>
          <a:ext cx="0" cy="0"/>
          <a:chOff x="0" y="0"/>
          <a:chExt cx="0" cy="0"/>
        </a:xfrm>
      </p:grpSpPr>
      <p:sp>
        <p:nvSpPr>
          <p:cNvPr id="2" name="Tekstvak 1">
            <a:extLst>
              <a:ext uri="{FF2B5EF4-FFF2-40B4-BE49-F238E27FC236}">
                <a16:creationId xmlns:a16="http://schemas.microsoft.com/office/drawing/2014/main" id="{CB1A436B-6F55-CF37-30D4-993701D0CCD1}"/>
              </a:ext>
            </a:extLst>
          </p:cNvPr>
          <p:cNvSpPr txBox="1"/>
          <p:nvPr/>
        </p:nvSpPr>
        <p:spPr>
          <a:xfrm>
            <a:off x="1024932" y="1065126"/>
            <a:ext cx="8109020" cy="523220"/>
          </a:xfrm>
          <a:prstGeom prst="rect">
            <a:avLst/>
          </a:prstGeom>
          <a:noFill/>
        </p:spPr>
        <p:txBody>
          <a:bodyPr wrap="square" rtlCol="0">
            <a:spAutoFit/>
          </a:bodyPr>
          <a:lstStyle/>
          <a:p>
            <a:r>
              <a:rPr lang="nl-NL" sz="2800" b="1" dirty="0">
                <a:latin typeface="Effra "/>
              </a:rPr>
              <a:t>Examenvraag 1: Wat is de verkoopprijs</a:t>
            </a:r>
          </a:p>
        </p:txBody>
      </p:sp>
      <p:sp>
        <p:nvSpPr>
          <p:cNvPr id="4" name="Tekstvak 3">
            <a:extLst>
              <a:ext uri="{FF2B5EF4-FFF2-40B4-BE49-F238E27FC236}">
                <a16:creationId xmlns:a16="http://schemas.microsoft.com/office/drawing/2014/main" id="{BF062565-81A1-0527-26DE-49B55D93ACA1}"/>
              </a:ext>
            </a:extLst>
          </p:cNvPr>
          <p:cNvSpPr txBox="1"/>
          <p:nvPr/>
        </p:nvSpPr>
        <p:spPr>
          <a:xfrm>
            <a:off x="1024932" y="2111566"/>
            <a:ext cx="8109020" cy="1938992"/>
          </a:xfrm>
          <a:prstGeom prst="rect">
            <a:avLst/>
          </a:prstGeom>
          <a:noFill/>
        </p:spPr>
        <p:txBody>
          <a:bodyPr wrap="square" rtlCol="0">
            <a:spAutoFit/>
          </a:bodyPr>
          <a:lstStyle/>
          <a:p>
            <a:r>
              <a:rPr lang="nl-NL" sz="2000">
                <a:latin typeface="Effra "/>
              </a:rPr>
              <a:t>Gegeven: </a:t>
            </a:r>
            <a:br>
              <a:rPr lang="nl-NL" sz="2000">
                <a:latin typeface="Effra "/>
              </a:rPr>
            </a:br>
            <a:br>
              <a:rPr lang="nl-NL" sz="2000">
                <a:latin typeface="Effra "/>
              </a:rPr>
            </a:br>
            <a:r>
              <a:rPr lang="nl-NL" sz="2000">
                <a:latin typeface="Effra "/>
              </a:rPr>
              <a:t>Inkoopprijs €80,-</a:t>
            </a:r>
            <a:br>
              <a:rPr lang="nl-NL" sz="2000">
                <a:latin typeface="Effra "/>
              </a:rPr>
            </a:br>
            <a:r>
              <a:rPr lang="nl-NL" sz="2000">
                <a:latin typeface="Effra "/>
              </a:rPr>
              <a:t>Winstmarge = 25%</a:t>
            </a:r>
          </a:p>
          <a:p>
            <a:endParaRPr lang="nl-NL" sz="2000">
              <a:latin typeface="Effra "/>
            </a:endParaRPr>
          </a:p>
          <a:p>
            <a:r>
              <a:rPr lang="nl-NL" sz="2000">
                <a:latin typeface="Effra "/>
              </a:rPr>
              <a:t>Bereken de verkoopprijs.</a:t>
            </a:r>
            <a:endParaRPr lang="nl-NL" sz="2000" dirty="0">
              <a:latin typeface="Effra "/>
            </a:endParaRPr>
          </a:p>
        </p:txBody>
      </p:sp>
      <p:pic>
        <p:nvPicPr>
          <p:cNvPr id="7" name="Afbeelding 6" descr="Afbeelding met tekst, schermopname, Lettertype, logo&#10;&#10;Door AI gegenereerde inhoud is mogelijk onjuist.">
            <a:extLst>
              <a:ext uri="{FF2B5EF4-FFF2-40B4-BE49-F238E27FC236}">
                <a16:creationId xmlns:a16="http://schemas.microsoft.com/office/drawing/2014/main" id="{A5A3872C-BA70-92C7-C394-DFCE2834F859}"/>
              </a:ext>
            </a:extLst>
          </p:cNvPr>
          <p:cNvPicPr>
            <a:picLocks noChangeAspect="1"/>
          </p:cNvPicPr>
          <p:nvPr/>
        </p:nvPicPr>
        <p:blipFill>
          <a:blip r:embed="rId2"/>
          <a:stretch>
            <a:fillRect/>
          </a:stretch>
        </p:blipFill>
        <p:spPr>
          <a:xfrm>
            <a:off x="6096000" y="2573231"/>
            <a:ext cx="4603123" cy="1068347"/>
          </a:xfrm>
          <a:prstGeom prst="rect">
            <a:avLst/>
          </a:prstGeom>
        </p:spPr>
      </p:pic>
      <p:sp>
        <p:nvSpPr>
          <p:cNvPr id="9" name="Tekstvak 8">
            <a:extLst>
              <a:ext uri="{FF2B5EF4-FFF2-40B4-BE49-F238E27FC236}">
                <a16:creationId xmlns:a16="http://schemas.microsoft.com/office/drawing/2014/main" id="{F7615EB9-5505-7236-5B74-A1835DC4D81D}"/>
              </a:ext>
            </a:extLst>
          </p:cNvPr>
          <p:cNvSpPr txBox="1"/>
          <p:nvPr/>
        </p:nvSpPr>
        <p:spPr>
          <a:xfrm>
            <a:off x="7119399" y="2111566"/>
            <a:ext cx="3579724" cy="400110"/>
          </a:xfrm>
          <a:prstGeom prst="rect">
            <a:avLst/>
          </a:prstGeom>
          <a:noFill/>
        </p:spPr>
        <p:txBody>
          <a:bodyPr wrap="square">
            <a:spAutoFit/>
          </a:bodyPr>
          <a:lstStyle/>
          <a:p>
            <a:pPr algn="ctr" rtl="0">
              <a:buNone/>
            </a:pPr>
            <a:r>
              <a:rPr lang="nl-NL" sz="2000" b="0" i="0" u="none" strike="noStrike" dirty="0">
                <a:solidFill>
                  <a:srgbClr val="652EA3"/>
                </a:solidFill>
                <a:effectLst/>
                <a:latin typeface="Effra" panose="02000506080000020004" pitchFamily="2" charset="0"/>
              </a:rPr>
              <a:t>Berekening: 1,25 x €80 = €100</a:t>
            </a:r>
            <a:endParaRPr lang="nl-NL" sz="2000" dirty="0">
              <a:solidFill>
                <a:srgbClr val="652EA3"/>
              </a:solidFill>
              <a:effectLst/>
              <a:latin typeface="Effra" panose="02000506080000020004" pitchFamily="2" charset="0"/>
            </a:endParaRPr>
          </a:p>
        </p:txBody>
      </p:sp>
      <p:sp>
        <p:nvSpPr>
          <p:cNvPr id="11" name="Tekstvak 10">
            <a:extLst>
              <a:ext uri="{FF2B5EF4-FFF2-40B4-BE49-F238E27FC236}">
                <a16:creationId xmlns:a16="http://schemas.microsoft.com/office/drawing/2014/main" id="{14495276-42D0-5088-A8A4-4A24348ED2F8}"/>
              </a:ext>
            </a:extLst>
          </p:cNvPr>
          <p:cNvSpPr txBox="1"/>
          <p:nvPr/>
        </p:nvSpPr>
        <p:spPr>
          <a:xfrm>
            <a:off x="7546452" y="4453262"/>
            <a:ext cx="2725616" cy="1107996"/>
          </a:xfrm>
          <a:prstGeom prst="rect">
            <a:avLst/>
          </a:prstGeom>
          <a:noFill/>
        </p:spPr>
        <p:txBody>
          <a:bodyPr wrap="square">
            <a:spAutoFit/>
          </a:bodyPr>
          <a:lstStyle/>
          <a:p>
            <a:pPr algn="ctr" rtl="0">
              <a:buNone/>
            </a:pPr>
            <a:r>
              <a:rPr lang="nl-NL" sz="6600" b="1" i="0" u="none" strike="noStrike" dirty="0">
                <a:solidFill>
                  <a:srgbClr val="652EA3"/>
                </a:solidFill>
                <a:effectLst/>
                <a:latin typeface="Effra" panose="02000506080000020004" pitchFamily="2" charset="0"/>
              </a:rPr>
              <a:t>€100,-</a:t>
            </a:r>
            <a:endParaRPr lang="nl-NL" sz="6600" dirty="0">
              <a:effectLst/>
              <a:latin typeface="Effra" panose="02000506080000020004" pitchFamily="2" charset="0"/>
            </a:endParaRPr>
          </a:p>
        </p:txBody>
      </p:sp>
      <p:sp>
        <p:nvSpPr>
          <p:cNvPr id="13" name="Tekstvak 12">
            <a:extLst>
              <a:ext uri="{FF2B5EF4-FFF2-40B4-BE49-F238E27FC236}">
                <a16:creationId xmlns:a16="http://schemas.microsoft.com/office/drawing/2014/main" id="{A3433E1B-962A-26AC-7384-F18084320711}"/>
              </a:ext>
            </a:extLst>
          </p:cNvPr>
          <p:cNvSpPr txBox="1"/>
          <p:nvPr/>
        </p:nvSpPr>
        <p:spPr>
          <a:xfrm>
            <a:off x="7643169" y="4139753"/>
            <a:ext cx="2340009" cy="400110"/>
          </a:xfrm>
          <a:prstGeom prst="rect">
            <a:avLst/>
          </a:prstGeom>
          <a:noFill/>
        </p:spPr>
        <p:txBody>
          <a:bodyPr wrap="square">
            <a:spAutoFit/>
          </a:bodyPr>
          <a:lstStyle/>
          <a:p>
            <a:pPr algn="ctr" rtl="0">
              <a:buNone/>
            </a:pPr>
            <a:r>
              <a:rPr lang="nl-NL" sz="2000" b="1" i="0" u="none" strike="noStrike" dirty="0">
                <a:solidFill>
                  <a:srgbClr val="1E3A8A"/>
                </a:solidFill>
                <a:effectLst/>
                <a:latin typeface="Effra" panose="02000506080000020004" pitchFamily="2" charset="0"/>
              </a:rPr>
              <a:t>VERKOOPPRIJS =</a:t>
            </a:r>
            <a:endParaRPr lang="nl-NL" sz="2000" b="1" dirty="0">
              <a:effectLst/>
              <a:latin typeface="Effra" panose="02000506080000020004" pitchFamily="2" charset="0"/>
            </a:endParaRPr>
          </a:p>
        </p:txBody>
      </p:sp>
    </p:spTree>
    <p:extLst>
      <p:ext uri="{BB962C8B-B14F-4D97-AF65-F5344CB8AC3E}">
        <p14:creationId xmlns:p14="http://schemas.microsoft.com/office/powerpoint/2010/main" val="14619132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F9D8BF-B773-C61F-5963-D960DD1DCF47}"/>
            </a:ext>
          </a:extLst>
        </p:cNvPr>
        <p:cNvGrpSpPr/>
        <p:nvPr/>
      </p:nvGrpSpPr>
      <p:grpSpPr>
        <a:xfrm>
          <a:off x="0" y="0"/>
          <a:ext cx="0" cy="0"/>
          <a:chOff x="0" y="0"/>
          <a:chExt cx="0" cy="0"/>
        </a:xfrm>
      </p:grpSpPr>
      <p:sp>
        <p:nvSpPr>
          <p:cNvPr id="7" name="Rechthoek: afgeronde hoeken 6">
            <a:extLst>
              <a:ext uri="{FF2B5EF4-FFF2-40B4-BE49-F238E27FC236}">
                <a16:creationId xmlns:a16="http://schemas.microsoft.com/office/drawing/2014/main" id="{0ACAF8D5-8449-4102-9715-E2FB322CC369}"/>
              </a:ext>
            </a:extLst>
          </p:cNvPr>
          <p:cNvSpPr/>
          <p:nvPr/>
        </p:nvSpPr>
        <p:spPr>
          <a:xfrm>
            <a:off x="4840077" y="3429000"/>
            <a:ext cx="2511846" cy="2363874"/>
          </a:xfrm>
          <a:prstGeom prst="roundRect">
            <a:avLst/>
          </a:prstGeom>
          <a:solidFill>
            <a:srgbClr val="652EA3"/>
          </a:solidFill>
          <a:scene3d>
            <a:camera prst="orthographicFront"/>
            <a:lightRig rig="threePt" dir="t"/>
          </a:scene3d>
          <a:sp3d>
            <a:bevelT prst="relaxedInset"/>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ekstvak 1">
            <a:extLst>
              <a:ext uri="{FF2B5EF4-FFF2-40B4-BE49-F238E27FC236}">
                <a16:creationId xmlns:a16="http://schemas.microsoft.com/office/drawing/2014/main" id="{09BB6DA0-830E-1B0C-91F5-A7AC38A78AB3}"/>
              </a:ext>
            </a:extLst>
          </p:cNvPr>
          <p:cNvSpPr txBox="1"/>
          <p:nvPr/>
        </p:nvSpPr>
        <p:spPr>
          <a:xfrm>
            <a:off x="1024932" y="1065126"/>
            <a:ext cx="8109020" cy="523220"/>
          </a:xfrm>
          <a:prstGeom prst="rect">
            <a:avLst/>
          </a:prstGeom>
          <a:noFill/>
        </p:spPr>
        <p:txBody>
          <a:bodyPr wrap="square" rtlCol="0">
            <a:spAutoFit/>
          </a:bodyPr>
          <a:lstStyle/>
          <a:p>
            <a:r>
              <a:rPr lang="nl-NL" sz="2800" b="1" dirty="0">
                <a:latin typeface="Effra "/>
              </a:rPr>
              <a:t>Examenvraag 2: Bereken de Nettowinst</a:t>
            </a:r>
          </a:p>
        </p:txBody>
      </p:sp>
      <p:sp>
        <p:nvSpPr>
          <p:cNvPr id="6" name="Rechthoek: afgeronde hoeken 5">
            <a:extLst>
              <a:ext uri="{FF2B5EF4-FFF2-40B4-BE49-F238E27FC236}">
                <a16:creationId xmlns:a16="http://schemas.microsoft.com/office/drawing/2014/main" id="{A33E7B19-8ADD-EA59-84B9-E6274BCB7226}"/>
              </a:ext>
            </a:extLst>
          </p:cNvPr>
          <p:cNvSpPr/>
          <p:nvPr/>
        </p:nvSpPr>
        <p:spPr>
          <a:xfrm>
            <a:off x="1024932" y="3429000"/>
            <a:ext cx="2511846" cy="2363874"/>
          </a:xfrm>
          <a:prstGeom prst="roundRect">
            <a:avLst/>
          </a:prstGeom>
          <a:solidFill>
            <a:srgbClr val="652EA3"/>
          </a:solidFill>
          <a:ln>
            <a:noFill/>
          </a:ln>
          <a:scene3d>
            <a:camera prst="orthographicFront"/>
            <a:lightRig rig="threePt" dir="t"/>
          </a:scene3d>
          <a:sp3d>
            <a:bevelT prst="relaxedInset"/>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dirty="0">
              <a:solidFill>
                <a:srgbClr val="945DE8"/>
              </a:solidFill>
            </a:endParaRPr>
          </a:p>
        </p:txBody>
      </p:sp>
      <p:sp>
        <p:nvSpPr>
          <p:cNvPr id="11" name="Tekstvak 10">
            <a:extLst>
              <a:ext uri="{FF2B5EF4-FFF2-40B4-BE49-F238E27FC236}">
                <a16:creationId xmlns:a16="http://schemas.microsoft.com/office/drawing/2014/main" id="{C39A508E-5586-8D66-D703-F6F00FBBB0F3}"/>
              </a:ext>
            </a:extLst>
          </p:cNvPr>
          <p:cNvSpPr txBox="1"/>
          <p:nvPr/>
        </p:nvSpPr>
        <p:spPr>
          <a:xfrm>
            <a:off x="1339211" y="3816651"/>
            <a:ext cx="1883288" cy="532546"/>
          </a:xfrm>
          <a:prstGeom prst="rect">
            <a:avLst/>
          </a:prstGeom>
          <a:noFill/>
        </p:spPr>
        <p:txBody>
          <a:bodyPr wrap="square">
            <a:spAutoFit/>
          </a:bodyPr>
          <a:lstStyle/>
          <a:p>
            <a:pPr rtl="0">
              <a:buNone/>
            </a:pPr>
            <a:r>
              <a:rPr lang="nl-NL" sz="2000" b="1" i="0" u="none" strike="noStrike" dirty="0">
                <a:effectLst/>
                <a:latin typeface="Effra" panose="02000506080000020004" pitchFamily="2" charset="0"/>
              </a:rPr>
              <a:t>Stap 1: Omzet</a:t>
            </a:r>
            <a:endParaRPr lang="nl-NL" sz="2000" dirty="0">
              <a:effectLst/>
              <a:latin typeface="Effra" panose="02000506080000020004" pitchFamily="2" charset="0"/>
            </a:endParaRPr>
          </a:p>
        </p:txBody>
      </p:sp>
      <p:sp>
        <p:nvSpPr>
          <p:cNvPr id="13" name="Tekstvak 12">
            <a:extLst>
              <a:ext uri="{FF2B5EF4-FFF2-40B4-BE49-F238E27FC236}">
                <a16:creationId xmlns:a16="http://schemas.microsoft.com/office/drawing/2014/main" id="{614F9BE4-9A2A-6F23-B7E2-66CAB93527F1}"/>
              </a:ext>
            </a:extLst>
          </p:cNvPr>
          <p:cNvSpPr txBox="1"/>
          <p:nvPr/>
        </p:nvSpPr>
        <p:spPr>
          <a:xfrm>
            <a:off x="1158340" y="4167739"/>
            <a:ext cx="2245029" cy="1200329"/>
          </a:xfrm>
          <a:prstGeom prst="rect">
            <a:avLst/>
          </a:prstGeom>
          <a:noFill/>
        </p:spPr>
        <p:txBody>
          <a:bodyPr wrap="square">
            <a:spAutoFit/>
          </a:bodyPr>
          <a:lstStyle/>
          <a:p>
            <a:pPr algn="ctr" rtl="0">
              <a:buNone/>
            </a:pPr>
            <a:r>
              <a:rPr lang="nl-NL" b="0" i="0" u="none" strike="noStrike" dirty="0">
                <a:effectLst/>
                <a:latin typeface="Effra" panose="02000506080000020004" pitchFamily="2" charset="0"/>
              </a:rPr>
              <a:t>Verkoopprijs: </a:t>
            </a:r>
            <a:r>
              <a:rPr lang="nl-NL" b="1" i="0" u="none" strike="noStrike" dirty="0">
                <a:effectLst/>
                <a:latin typeface="Effra" panose="02000506080000020004" pitchFamily="2" charset="0"/>
              </a:rPr>
              <a:t>€150,-</a:t>
            </a:r>
          </a:p>
          <a:p>
            <a:pPr algn="ctr" rtl="0">
              <a:buNone/>
            </a:pPr>
            <a:r>
              <a:rPr lang="nl-NL" dirty="0">
                <a:latin typeface="Effra" panose="02000506080000020004" pitchFamily="2" charset="0"/>
              </a:rPr>
              <a:t>Afzet: 10 stuks</a:t>
            </a:r>
          </a:p>
          <a:p>
            <a:pPr algn="ctr"/>
            <a:r>
              <a:rPr lang="nl-NL" dirty="0">
                <a:latin typeface="Effra" panose="02000506080000020004" pitchFamily="2" charset="0"/>
              </a:rPr>
              <a:t>€150 x 10</a:t>
            </a:r>
          </a:p>
          <a:p>
            <a:pPr algn="ctr" rtl="0">
              <a:buNone/>
            </a:pPr>
            <a:r>
              <a:rPr lang="nl-NL" b="1" dirty="0">
                <a:solidFill>
                  <a:schemeClr val="bg1"/>
                </a:solidFill>
                <a:effectLst/>
                <a:latin typeface="Effra" panose="02000506080000020004" pitchFamily="2" charset="0"/>
              </a:rPr>
              <a:t>Omzet</a:t>
            </a:r>
            <a:r>
              <a:rPr lang="nl-NL" dirty="0">
                <a:solidFill>
                  <a:schemeClr val="bg1"/>
                </a:solidFill>
                <a:latin typeface="Effra" panose="02000506080000020004" pitchFamily="2" charset="0"/>
              </a:rPr>
              <a:t>:</a:t>
            </a:r>
            <a:r>
              <a:rPr lang="nl-NL" dirty="0">
                <a:solidFill>
                  <a:schemeClr val="bg1"/>
                </a:solidFill>
                <a:effectLst/>
                <a:latin typeface="Effra" panose="02000506080000020004" pitchFamily="2" charset="0"/>
              </a:rPr>
              <a:t> </a:t>
            </a:r>
            <a:r>
              <a:rPr lang="nl-NL" b="1" dirty="0">
                <a:solidFill>
                  <a:schemeClr val="bg1"/>
                </a:solidFill>
                <a:effectLst/>
                <a:latin typeface="Effra" panose="02000506080000020004" pitchFamily="2" charset="0"/>
              </a:rPr>
              <a:t>€1500</a:t>
            </a:r>
          </a:p>
        </p:txBody>
      </p:sp>
      <p:sp>
        <p:nvSpPr>
          <p:cNvPr id="15" name="Tekstvak 14">
            <a:extLst>
              <a:ext uri="{FF2B5EF4-FFF2-40B4-BE49-F238E27FC236}">
                <a16:creationId xmlns:a16="http://schemas.microsoft.com/office/drawing/2014/main" id="{BBD91E60-5EC1-CB1C-EDA9-9F67095E6AF9}"/>
              </a:ext>
            </a:extLst>
          </p:cNvPr>
          <p:cNvSpPr txBox="1"/>
          <p:nvPr/>
        </p:nvSpPr>
        <p:spPr>
          <a:xfrm>
            <a:off x="5243176" y="3852523"/>
            <a:ext cx="1705647" cy="491581"/>
          </a:xfrm>
          <a:prstGeom prst="rect">
            <a:avLst/>
          </a:prstGeom>
          <a:noFill/>
        </p:spPr>
        <p:txBody>
          <a:bodyPr wrap="square">
            <a:spAutoFit/>
          </a:bodyPr>
          <a:lstStyle/>
          <a:p>
            <a:pPr rtl="0">
              <a:buNone/>
            </a:pPr>
            <a:r>
              <a:rPr lang="nl-NL" sz="1800" b="1" i="0" u="none" strike="noStrike" dirty="0">
                <a:effectLst/>
                <a:latin typeface="Poppins" panose="00000500000000000000" pitchFamily="2" charset="0"/>
              </a:rPr>
              <a:t>Stap 2: Bruto</a:t>
            </a:r>
            <a:endParaRPr lang="nl-NL" dirty="0">
              <a:effectLst/>
            </a:endParaRPr>
          </a:p>
        </p:txBody>
      </p:sp>
      <p:sp>
        <p:nvSpPr>
          <p:cNvPr id="17" name="Tekstvak 16">
            <a:extLst>
              <a:ext uri="{FF2B5EF4-FFF2-40B4-BE49-F238E27FC236}">
                <a16:creationId xmlns:a16="http://schemas.microsoft.com/office/drawing/2014/main" id="{92D2D47C-3998-1DBA-7382-1F85C7AD481F}"/>
              </a:ext>
            </a:extLst>
          </p:cNvPr>
          <p:cNvSpPr txBox="1"/>
          <p:nvPr/>
        </p:nvSpPr>
        <p:spPr>
          <a:xfrm>
            <a:off x="4840077" y="4181588"/>
            <a:ext cx="2511846" cy="1320362"/>
          </a:xfrm>
          <a:prstGeom prst="rect">
            <a:avLst/>
          </a:prstGeom>
          <a:noFill/>
        </p:spPr>
        <p:txBody>
          <a:bodyPr wrap="square">
            <a:spAutoFit/>
          </a:bodyPr>
          <a:lstStyle/>
          <a:p>
            <a:pPr algn="ctr" rtl="0">
              <a:buNone/>
            </a:pPr>
            <a:r>
              <a:rPr lang="nl-NL" b="0" i="0" u="none" strike="noStrike" dirty="0">
                <a:effectLst/>
                <a:latin typeface="Effra" panose="02000506080000020004" pitchFamily="2" charset="0"/>
              </a:rPr>
              <a:t>Inkoopwaarde: €900,-</a:t>
            </a:r>
          </a:p>
          <a:p>
            <a:pPr algn="ctr" rtl="0">
              <a:buNone/>
            </a:pPr>
            <a:r>
              <a:rPr lang="nl-NL" dirty="0">
                <a:latin typeface="Effra" panose="02000506080000020004" pitchFamily="2" charset="0"/>
              </a:rPr>
              <a:t>€1500 – €900</a:t>
            </a:r>
          </a:p>
          <a:p>
            <a:pPr algn="ctr" rtl="0">
              <a:buNone/>
            </a:pPr>
            <a:br>
              <a:rPr lang="nl-NL" b="0" i="0" u="none" strike="noStrike" dirty="0">
                <a:effectLst/>
                <a:latin typeface="Effra" panose="02000506080000020004" pitchFamily="2" charset="0"/>
              </a:rPr>
            </a:br>
            <a:r>
              <a:rPr lang="nl-NL" b="1" i="0" u="none" strike="noStrike" dirty="0">
                <a:solidFill>
                  <a:srgbClr val="FFFFFF"/>
                </a:solidFill>
                <a:effectLst/>
                <a:latin typeface="Effra" panose="02000506080000020004" pitchFamily="2" charset="0"/>
              </a:rPr>
              <a:t>Brutowinst: €600,-</a:t>
            </a:r>
            <a:endParaRPr lang="nl-NL" dirty="0">
              <a:solidFill>
                <a:srgbClr val="FFFFFF"/>
              </a:solidFill>
              <a:effectLst/>
              <a:latin typeface="Effra" panose="02000506080000020004" pitchFamily="2" charset="0"/>
            </a:endParaRPr>
          </a:p>
        </p:txBody>
      </p:sp>
      <p:sp>
        <p:nvSpPr>
          <p:cNvPr id="18" name="Rechthoek: afgeronde hoeken 17">
            <a:extLst>
              <a:ext uri="{FF2B5EF4-FFF2-40B4-BE49-F238E27FC236}">
                <a16:creationId xmlns:a16="http://schemas.microsoft.com/office/drawing/2014/main" id="{77265308-13B8-AEE4-DDDA-4F1C7F7F8761}"/>
              </a:ext>
            </a:extLst>
          </p:cNvPr>
          <p:cNvSpPr/>
          <p:nvPr/>
        </p:nvSpPr>
        <p:spPr>
          <a:xfrm>
            <a:off x="8655222" y="3429000"/>
            <a:ext cx="2511846" cy="2363874"/>
          </a:xfrm>
          <a:prstGeom prst="roundRect">
            <a:avLst/>
          </a:prstGeom>
          <a:solidFill>
            <a:srgbClr val="652EA3"/>
          </a:solidFill>
          <a:scene3d>
            <a:camera prst="orthographicFront"/>
            <a:lightRig rig="threePt" dir="t"/>
          </a:scene3d>
          <a:sp3d>
            <a:bevelT prst="relaxedInset"/>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9" name="Tekstvak 18">
            <a:extLst>
              <a:ext uri="{FF2B5EF4-FFF2-40B4-BE49-F238E27FC236}">
                <a16:creationId xmlns:a16="http://schemas.microsoft.com/office/drawing/2014/main" id="{CDFFE7C5-3FF0-DC98-9E66-30D837163254}"/>
              </a:ext>
            </a:extLst>
          </p:cNvPr>
          <p:cNvSpPr txBox="1"/>
          <p:nvPr/>
        </p:nvSpPr>
        <p:spPr>
          <a:xfrm>
            <a:off x="9058321" y="3852523"/>
            <a:ext cx="1705647" cy="491581"/>
          </a:xfrm>
          <a:prstGeom prst="rect">
            <a:avLst/>
          </a:prstGeom>
          <a:noFill/>
        </p:spPr>
        <p:txBody>
          <a:bodyPr wrap="square">
            <a:spAutoFit/>
          </a:bodyPr>
          <a:lstStyle/>
          <a:p>
            <a:pPr rtl="0">
              <a:buNone/>
            </a:pPr>
            <a:r>
              <a:rPr lang="nl-NL" sz="1800" b="1" i="0" u="none" strike="noStrike" dirty="0">
                <a:effectLst/>
                <a:latin typeface="Poppins" panose="00000500000000000000" pitchFamily="2" charset="0"/>
              </a:rPr>
              <a:t>Stap 3: Netto</a:t>
            </a:r>
            <a:endParaRPr lang="nl-NL" dirty="0">
              <a:effectLst/>
            </a:endParaRPr>
          </a:p>
        </p:txBody>
      </p:sp>
      <p:sp>
        <p:nvSpPr>
          <p:cNvPr id="20" name="Tekstvak 19">
            <a:extLst>
              <a:ext uri="{FF2B5EF4-FFF2-40B4-BE49-F238E27FC236}">
                <a16:creationId xmlns:a16="http://schemas.microsoft.com/office/drawing/2014/main" id="{ACBFF280-BA76-FA07-6728-20EA52166C98}"/>
              </a:ext>
            </a:extLst>
          </p:cNvPr>
          <p:cNvSpPr txBox="1"/>
          <p:nvPr/>
        </p:nvSpPr>
        <p:spPr>
          <a:xfrm>
            <a:off x="8721925" y="4181588"/>
            <a:ext cx="2378437" cy="1320362"/>
          </a:xfrm>
          <a:prstGeom prst="rect">
            <a:avLst/>
          </a:prstGeom>
          <a:noFill/>
        </p:spPr>
        <p:txBody>
          <a:bodyPr wrap="square">
            <a:spAutoFit/>
          </a:bodyPr>
          <a:lstStyle/>
          <a:p>
            <a:pPr algn="ctr" rtl="0">
              <a:buNone/>
            </a:pPr>
            <a:r>
              <a:rPr lang="nl-NL" dirty="0">
                <a:latin typeface="Effra" panose="02000506080000020004" pitchFamily="2" charset="0"/>
              </a:rPr>
              <a:t>Bedrijfskosten: €200,-</a:t>
            </a:r>
            <a:br>
              <a:rPr lang="nl-NL" dirty="0">
                <a:latin typeface="Effra" panose="02000506080000020004" pitchFamily="2" charset="0"/>
              </a:rPr>
            </a:br>
            <a:r>
              <a:rPr lang="nl-NL" dirty="0">
                <a:latin typeface="Effra" panose="02000506080000020004" pitchFamily="2" charset="0"/>
              </a:rPr>
              <a:t>€600 - €200</a:t>
            </a:r>
          </a:p>
          <a:p>
            <a:pPr algn="ctr" rtl="0">
              <a:buNone/>
            </a:pPr>
            <a:endParaRPr lang="nl-NL" dirty="0">
              <a:latin typeface="Effra" panose="02000506080000020004" pitchFamily="2" charset="0"/>
            </a:endParaRPr>
          </a:p>
          <a:p>
            <a:pPr algn="ctr" rtl="0">
              <a:buNone/>
            </a:pPr>
            <a:r>
              <a:rPr lang="nl-NL" b="1" dirty="0">
                <a:solidFill>
                  <a:srgbClr val="FFFFFF"/>
                </a:solidFill>
                <a:latin typeface="Effra" panose="02000506080000020004" pitchFamily="2" charset="0"/>
              </a:rPr>
              <a:t>Netto: €400,-</a:t>
            </a:r>
            <a:endParaRPr lang="nl-NL" b="1" dirty="0">
              <a:solidFill>
                <a:srgbClr val="FFFFFF"/>
              </a:solidFill>
              <a:effectLst/>
              <a:latin typeface="Effra" panose="02000506080000020004" pitchFamily="2" charset="0"/>
            </a:endParaRPr>
          </a:p>
        </p:txBody>
      </p:sp>
    </p:spTree>
    <p:extLst>
      <p:ext uri="{BB962C8B-B14F-4D97-AF65-F5344CB8AC3E}">
        <p14:creationId xmlns:p14="http://schemas.microsoft.com/office/powerpoint/2010/main" val="2060851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9"/>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6" grpId="0" animBg="1"/>
      <p:bldP spid="11" grpId="0"/>
      <p:bldP spid="13" grpId="0"/>
      <p:bldP spid="15" grpId="0"/>
      <p:bldP spid="17" grpId="0"/>
      <p:bldP spid="18" grpId="0" animBg="1"/>
      <p:bldP spid="19" grpId="0"/>
      <p:bldP spid="20"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E8F7FD-9866-1615-4C8C-3C549076E639}"/>
            </a:ext>
          </a:extLst>
        </p:cNvPr>
        <p:cNvGrpSpPr/>
        <p:nvPr/>
      </p:nvGrpSpPr>
      <p:grpSpPr>
        <a:xfrm>
          <a:off x="0" y="0"/>
          <a:ext cx="0" cy="0"/>
          <a:chOff x="0" y="0"/>
          <a:chExt cx="0" cy="0"/>
        </a:xfrm>
      </p:grpSpPr>
      <p:sp>
        <p:nvSpPr>
          <p:cNvPr id="2" name="Tekstvak 1">
            <a:extLst>
              <a:ext uri="{FF2B5EF4-FFF2-40B4-BE49-F238E27FC236}">
                <a16:creationId xmlns:a16="http://schemas.microsoft.com/office/drawing/2014/main" id="{448A31E5-BCA6-3441-1ECA-CAC6822005A5}"/>
              </a:ext>
            </a:extLst>
          </p:cNvPr>
          <p:cNvSpPr txBox="1"/>
          <p:nvPr/>
        </p:nvSpPr>
        <p:spPr>
          <a:xfrm>
            <a:off x="1024932" y="1065126"/>
            <a:ext cx="8109020" cy="523220"/>
          </a:xfrm>
          <a:prstGeom prst="rect">
            <a:avLst/>
          </a:prstGeom>
          <a:noFill/>
        </p:spPr>
        <p:txBody>
          <a:bodyPr wrap="square" rtlCol="0">
            <a:spAutoFit/>
          </a:bodyPr>
          <a:lstStyle/>
          <a:p>
            <a:r>
              <a:rPr lang="nl-NL" sz="2800" b="1" dirty="0">
                <a:latin typeface="Effra "/>
              </a:rPr>
              <a:t>Examenvraag 3: Hoeveel % is de brutowinst</a:t>
            </a:r>
          </a:p>
        </p:txBody>
      </p:sp>
      <p:sp>
        <p:nvSpPr>
          <p:cNvPr id="4" name="Tekstvak 3">
            <a:extLst>
              <a:ext uri="{FF2B5EF4-FFF2-40B4-BE49-F238E27FC236}">
                <a16:creationId xmlns:a16="http://schemas.microsoft.com/office/drawing/2014/main" id="{A3960DDE-EB01-770A-804A-11576F08DCD9}"/>
              </a:ext>
            </a:extLst>
          </p:cNvPr>
          <p:cNvSpPr txBox="1"/>
          <p:nvPr/>
        </p:nvSpPr>
        <p:spPr>
          <a:xfrm>
            <a:off x="1024932" y="2111566"/>
            <a:ext cx="8109020" cy="2862322"/>
          </a:xfrm>
          <a:prstGeom prst="rect">
            <a:avLst/>
          </a:prstGeom>
          <a:noFill/>
        </p:spPr>
        <p:txBody>
          <a:bodyPr wrap="square" rtlCol="0">
            <a:spAutoFit/>
          </a:bodyPr>
          <a:lstStyle/>
          <a:p>
            <a:r>
              <a:rPr lang="nl-NL" sz="2000" dirty="0">
                <a:latin typeface="Effra "/>
              </a:rPr>
              <a:t>Gegeven: </a:t>
            </a:r>
            <a:br>
              <a:rPr lang="nl-NL" sz="2000" dirty="0">
                <a:latin typeface="Effra "/>
              </a:rPr>
            </a:br>
            <a:br>
              <a:rPr lang="nl-NL" sz="2000" dirty="0">
                <a:latin typeface="Effra "/>
              </a:rPr>
            </a:br>
            <a:r>
              <a:rPr lang="nl-NL" sz="2000" dirty="0">
                <a:latin typeface="Effra "/>
              </a:rPr>
              <a:t>Inkoopprijs €40,-</a:t>
            </a:r>
            <a:br>
              <a:rPr lang="nl-NL" sz="2000" dirty="0">
                <a:latin typeface="Effra "/>
              </a:rPr>
            </a:br>
            <a:r>
              <a:rPr lang="nl-NL" sz="2000" dirty="0">
                <a:latin typeface="Effra "/>
              </a:rPr>
              <a:t>Verkoopprijs = €55,-</a:t>
            </a:r>
          </a:p>
          <a:p>
            <a:endParaRPr lang="nl-NL" sz="2000" dirty="0">
              <a:latin typeface="Effra "/>
            </a:endParaRPr>
          </a:p>
          <a:p>
            <a:pPr marL="457200" indent="-457200">
              <a:buFont typeface="+mj-lt"/>
              <a:buAutoNum type="arabicPeriod"/>
            </a:pPr>
            <a:r>
              <a:rPr lang="nl-NL" sz="2000" dirty="0">
                <a:latin typeface="Effra "/>
              </a:rPr>
              <a:t>Bereken de brutowinst: €55 - €40 = €15</a:t>
            </a:r>
          </a:p>
          <a:p>
            <a:pPr marL="457200" indent="-457200">
              <a:buFont typeface="+mj-lt"/>
              <a:buAutoNum type="arabicPeriod"/>
            </a:pPr>
            <a:r>
              <a:rPr lang="nl-NL" sz="2000" dirty="0">
                <a:latin typeface="Effra "/>
              </a:rPr>
              <a:t>Deel door de inkoopprijs: €15 / €40 = 0,375 (niet afronden!)</a:t>
            </a:r>
          </a:p>
          <a:p>
            <a:pPr marL="457200" indent="-457200">
              <a:buFont typeface="+mj-lt"/>
              <a:buAutoNum type="arabicPeriod"/>
            </a:pPr>
            <a:r>
              <a:rPr lang="nl-NL" sz="2000" dirty="0">
                <a:latin typeface="Effra "/>
              </a:rPr>
              <a:t>Keer 100: 0,375 x 100 = </a:t>
            </a:r>
            <a:r>
              <a:rPr lang="nl-NL" sz="2000" b="1" dirty="0">
                <a:solidFill>
                  <a:srgbClr val="652EA3"/>
                </a:solidFill>
                <a:latin typeface="Effra "/>
              </a:rPr>
              <a:t>37,5%</a:t>
            </a:r>
          </a:p>
          <a:p>
            <a:endParaRPr lang="nl-NL" sz="2000" dirty="0">
              <a:latin typeface="Effra "/>
            </a:endParaRPr>
          </a:p>
        </p:txBody>
      </p:sp>
    </p:spTree>
    <p:extLst>
      <p:ext uri="{BB962C8B-B14F-4D97-AF65-F5344CB8AC3E}">
        <p14:creationId xmlns:p14="http://schemas.microsoft.com/office/powerpoint/2010/main" val="5186507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72EEC7-2C48-050B-E7B9-3BEE6B0E8A0F}"/>
            </a:ext>
          </a:extLst>
        </p:cNvPr>
        <p:cNvGrpSpPr/>
        <p:nvPr/>
      </p:nvGrpSpPr>
      <p:grpSpPr>
        <a:xfrm>
          <a:off x="0" y="0"/>
          <a:ext cx="0" cy="0"/>
          <a:chOff x="0" y="0"/>
          <a:chExt cx="0" cy="0"/>
        </a:xfrm>
      </p:grpSpPr>
      <p:sp>
        <p:nvSpPr>
          <p:cNvPr id="12" name="Tekstvak 11">
            <a:extLst>
              <a:ext uri="{FF2B5EF4-FFF2-40B4-BE49-F238E27FC236}">
                <a16:creationId xmlns:a16="http://schemas.microsoft.com/office/drawing/2014/main" id="{41CD730A-7416-BC9B-B9B0-8DCDA162EDF9}"/>
              </a:ext>
            </a:extLst>
          </p:cNvPr>
          <p:cNvSpPr txBox="1"/>
          <p:nvPr/>
        </p:nvSpPr>
        <p:spPr>
          <a:xfrm>
            <a:off x="1435610" y="2434201"/>
            <a:ext cx="4410019" cy="2862322"/>
          </a:xfrm>
          <a:prstGeom prst="rect">
            <a:avLst/>
          </a:prstGeom>
          <a:noFill/>
        </p:spPr>
        <p:txBody>
          <a:bodyPr wrap="square">
            <a:spAutoFit/>
          </a:bodyPr>
          <a:lstStyle/>
          <a:p>
            <a:r>
              <a:rPr lang="nl-NL" sz="2000" dirty="0">
                <a:latin typeface="Effra" panose="02000506080000020004" pitchFamily="2" charset="0"/>
              </a:rPr>
              <a:t>Afgelopen jaar….</a:t>
            </a:r>
          </a:p>
          <a:p>
            <a:endParaRPr lang="nl-NL" sz="2000" dirty="0">
              <a:latin typeface="Effra" panose="02000506080000020004" pitchFamily="2" charset="0"/>
            </a:endParaRPr>
          </a:p>
          <a:p>
            <a:pPr marL="285750" indent="-285750">
              <a:buFont typeface="Arial" panose="020B0604020202020204" pitchFamily="34" charset="0"/>
              <a:buChar char="•"/>
            </a:pPr>
            <a:r>
              <a:rPr lang="nl-NL" sz="2000" dirty="0">
                <a:latin typeface="Effra" panose="02000506080000020004" pitchFamily="2" charset="0"/>
              </a:rPr>
              <a:t>Kijkersvraag</a:t>
            </a:r>
          </a:p>
          <a:p>
            <a:pPr marL="285750" indent="-285750">
              <a:buFont typeface="Arial" panose="020B0604020202020204" pitchFamily="34" charset="0"/>
              <a:buChar char="•"/>
            </a:pPr>
            <a:r>
              <a:rPr lang="nl-NL" sz="2000" dirty="0">
                <a:latin typeface="Effra" panose="02000506080000020004" pitchFamily="2" charset="0"/>
              </a:rPr>
              <a:t>Procenten &amp; btw</a:t>
            </a:r>
          </a:p>
          <a:p>
            <a:pPr marL="285750" indent="-285750">
              <a:buFont typeface="Arial" panose="020B0604020202020204" pitchFamily="34" charset="0"/>
              <a:buChar char="•"/>
            </a:pPr>
            <a:r>
              <a:rPr lang="nl-NL" sz="2000" dirty="0">
                <a:latin typeface="Effra" panose="02000506080000020004" pitchFamily="2" charset="0"/>
              </a:rPr>
              <a:t>Winstberekening</a:t>
            </a:r>
          </a:p>
          <a:p>
            <a:pPr marL="285750" indent="-285750">
              <a:buFont typeface="Arial" panose="020B0604020202020204" pitchFamily="34" charset="0"/>
              <a:buChar char="•"/>
            </a:pPr>
            <a:r>
              <a:rPr lang="nl-NL" sz="2000" dirty="0">
                <a:latin typeface="Effra" panose="02000506080000020004" pitchFamily="2" charset="0"/>
              </a:rPr>
              <a:t>Kredietkosten</a:t>
            </a:r>
          </a:p>
          <a:p>
            <a:pPr marL="285750" indent="-285750">
              <a:buFont typeface="Arial" panose="020B0604020202020204" pitchFamily="34" charset="0"/>
              <a:buChar char="•"/>
            </a:pPr>
            <a:r>
              <a:rPr lang="nl-NL" sz="2000" dirty="0">
                <a:latin typeface="Effra" panose="02000506080000020004" pitchFamily="2" charset="0"/>
              </a:rPr>
              <a:t>Vraag &amp; aanbod</a:t>
            </a:r>
          </a:p>
          <a:p>
            <a:pPr marL="285750" indent="-285750">
              <a:buFont typeface="Arial" panose="020B0604020202020204" pitchFamily="34" charset="0"/>
              <a:buChar char="•"/>
            </a:pPr>
            <a:r>
              <a:rPr lang="nl-NL" sz="2000" dirty="0">
                <a:latin typeface="Effra" panose="02000506080000020004" pitchFamily="2" charset="0"/>
              </a:rPr>
              <a:t>Import &amp; wisselkoers</a:t>
            </a:r>
          </a:p>
          <a:p>
            <a:pPr marL="285750" indent="-285750">
              <a:buFont typeface="Arial" panose="020B0604020202020204" pitchFamily="34" charset="0"/>
              <a:buChar char="•"/>
            </a:pPr>
            <a:r>
              <a:rPr lang="nl-NL" sz="2000" dirty="0">
                <a:latin typeface="Effra" panose="02000506080000020004" pitchFamily="2" charset="0"/>
              </a:rPr>
              <a:t>Examentips</a:t>
            </a:r>
          </a:p>
        </p:txBody>
      </p:sp>
      <p:pic>
        <p:nvPicPr>
          <p:cNvPr id="1033" name="Picture 9" descr="Eindexamenspreekuur economie vmbo kader met Koen en Kim">
            <a:hlinkClick r:id="rId3"/>
            <a:extLst>
              <a:ext uri="{FF2B5EF4-FFF2-40B4-BE49-F238E27FC236}">
                <a16:creationId xmlns:a16="http://schemas.microsoft.com/office/drawing/2014/main" id="{0E4C33F2-706B-3AF6-E0EB-849B4AE5A2B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84256" y="2318656"/>
            <a:ext cx="5109029" cy="2873829"/>
          </a:xfrm>
          <a:prstGeom prst="rect">
            <a:avLst/>
          </a:prstGeom>
          <a:noFill/>
          <a:extLst>
            <a:ext uri="{909E8E84-426E-40DD-AFC4-6F175D3DCCD1}">
              <a14:hiddenFill xmlns:a14="http://schemas.microsoft.com/office/drawing/2010/main">
                <a:solidFill>
                  <a:srgbClr val="FFFFFF"/>
                </a:solidFill>
              </a14:hiddenFill>
            </a:ext>
          </a:extLst>
        </p:spPr>
      </p:pic>
      <p:pic>
        <p:nvPicPr>
          <p:cNvPr id="15" name="Graphic 14" descr="Cursor met effen opvulling">
            <a:extLst>
              <a:ext uri="{FF2B5EF4-FFF2-40B4-BE49-F238E27FC236}">
                <a16:creationId xmlns:a16="http://schemas.microsoft.com/office/drawing/2014/main" id="{B1D5D14A-2AC4-F90F-D3C8-69A46DCACBCD}"/>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9122229" y="5094514"/>
            <a:ext cx="914400" cy="914400"/>
          </a:xfrm>
          <a:prstGeom prst="rect">
            <a:avLst/>
          </a:prstGeom>
        </p:spPr>
      </p:pic>
      <p:sp>
        <p:nvSpPr>
          <p:cNvPr id="16" name="Tekstvak 15">
            <a:extLst>
              <a:ext uri="{FF2B5EF4-FFF2-40B4-BE49-F238E27FC236}">
                <a16:creationId xmlns:a16="http://schemas.microsoft.com/office/drawing/2014/main" id="{3CA3AF02-F91F-4080-61F1-84840252A295}"/>
              </a:ext>
            </a:extLst>
          </p:cNvPr>
          <p:cNvSpPr txBox="1"/>
          <p:nvPr/>
        </p:nvSpPr>
        <p:spPr>
          <a:xfrm>
            <a:off x="8586220" y="6008914"/>
            <a:ext cx="2799176" cy="369332"/>
          </a:xfrm>
          <a:prstGeom prst="rect">
            <a:avLst/>
          </a:prstGeom>
          <a:noFill/>
        </p:spPr>
        <p:txBody>
          <a:bodyPr wrap="square">
            <a:spAutoFit/>
          </a:bodyPr>
          <a:lstStyle/>
          <a:p>
            <a:r>
              <a:rPr lang="nl-NL" dirty="0">
                <a:latin typeface="Effra Light" panose="02000306080000020004" pitchFamily="2" charset="0"/>
              </a:rPr>
              <a:t>Klik voor de video van 2025</a:t>
            </a:r>
          </a:p>
        </p:txBody>
      </p:sp>
      <p:sp>
        <p:nvSpPr>
          <p:cNvPr id="2" name="Tekstvak 1">
            <a:extLst>
              <a:ext uri="{FF2B5EF4-FFF2-40B4-BE49-F238E27FC236}">
                <a16:creationId xmlns:a16="http://schemas.microsoft.com/office/drawing/2014/main" id="{6785E452-99EA-AB92-29CF-B3140C6E0D34}"/>
              </a:ext>
            </a:extLst>
          </p:cNvPr>
          <p:cNvSpPr txBox="1"/>
          <p:nvPr/>
        </p:nvSpPr>
        <p:spPr>
          <a:xfrm>
            <a:off x="1024932" y="1065126"/>
            <a:ext cx="8109020" cy="523220"/>
          </a:xfrm>
          <a:prstGeom prst="rect">
            <a:avLst/>
          </a:prstGeom>
          <a:noFill/>
        </p:spPr>
        <p:txBody>
          <a:bodyPr wrap="square" rtlCol="0">
            <a:spAutoFit/>
          </a:bodyPr>
          <a:lstStyle/>
          <a:p>
            <a:r>
              <a:rPr lang="nl-NL" sz="2800" b="1" dirty="0">
                <a:latin typeface="Effra "/>
              </a:rPr>
              <a:t>Wat gaan we doen?</a:t>
            </a:r>
          </a:p>
        </p:txBody>
      </p:sp>
    </p:spTree>
    <p:extLst>
      <p:ext uri="{BB962C8B-B14F-4D97-AF65-F5344CB8AC3E}">
        <p14:creationId xmlns:p14="http://schemas.microsoft.com/office/powerpoint/2010/main" val="42359470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E87C32-4048-2322-DCB0-A91EA031DCE2}"/>
            </a:ext>
          </a:extLst>
        </p:cNvPr>
        <p:cNvGrpSpPr/>
        <p:nvPr/>
      </p:nvGrpSpPr>
      <p:grpSpPr>
        <a:xfrm>
          <a:off x="0" y="0"/>
          <a:ext cx="0" cy="0"/>
          <a:chOff x="0" y="0"/>
          <a:chExt cx="0" cy="0"/>
        </a:xfrm>
      </p:grpSpPr>
      <p:sp>
        <p:nvSpPr>
          <p:cNvPr id="3" name="Tekstvak 2">
            <a:extLst>
              <a:ext uri="{FF2B5EF4-FFF2-40B4-BE49-F238E27FC236}">
                <a16:creationId xmlns:a16="http://schemas.microsoft.com/office/drawing/2014/main" id="{6DD43181-66C1-07A5-D615-9BC8A9537124}"/>
              </a:ext>
            </a:extLst>
          </p:cNvPr>
          <p:cNvSpPr txBox="1"/>
          <p:nvPr/>
        </p:nvSpPr>
        <p:spPr>
          <a:xfrm>
            <a:off x="838201" y="3057795"/>
            <a:ext cx="10051471" cy="2911249"/>
          </a:xfrm>
          <a:prstGeom prst="rect">
            <a:avLst/>
          </a:prstGeom>
        </p:spPr>
        <p:txBody>
          <a:bodyPr vert="horz" lIns="91440" tIns="45720" rIns="91440" bIns="45720" rtlCol="0">
            <a:normAutofit/>
          </a:bodyPr>
          <a:lstStyle/>
          <a:p>
            <a:r>
              <a:rPr lang="nl-NL" sz="2000" dirty="0">
                <a:latin typeface="Effra" panose="02000506080000020004" pitchFamily="2" charset="0"/>
              </a:rPr>
              <a:t>Stel… </a:t>
            </a:r>
          </a:p>
          <a:p>
            <a:r>
              <a:rPr lang="nl-NL" sz="2000" dirty="0">
                <a:latin typeface="Effra" panose="02000506080000020004" pitchFamily="2" charset="0"/>
              </a:rPr>
              <a:t>Je leent € 5000,- voor 5 jaar.</a:t>
            </a:r>
          </a:p>
          <a:p>
            <a:r>
              <a:rPr lang="nl-NL" sz="2000" dirty="0">
                <a:latin typeface="Effra" panose="02000506080000020004" pitchFamily="2" charset="0"/>
              </a:rPr>
              <a:t>Bereken de hoogte van de kredietkosten. </a:t>
            </a:r>
          </a:p>
          <a:p>
            <a:endParaRPr lang="nl-NL" sz="2000" dirty="0">
              <a:latin typeface="Effra" panose="02000506080000020004" pitchFamily="2" charset="0"/>
            </a:endParaRPr>
          </a:p>
        </p:txBody>
      </p:sp>
      <p:graphicFrame>
        <p:nvGraphicFramePr>
          <p:cNvPr id="2" name="Tabel 1">
            <a:extLst>
              <a:ext uri="{FF2B5EF4-FFF2-40B4-BE49-F238E27FC236}">
                <a16:creationId xmlns:a16="http://schemas.microsoft.com/office/drawing/2014/main" id="{73546F85-1138-EBA5-B8E1-4BB3D1B4928B}"/>
              </a:ext>
            </a:extLst>
          </p:cNvPr>
          <p:cNvGraphicFramePr>
            <a:graphicFrameLocks noGrp="1"/>
          </p:cNvGraphicFramePr>
          <p:nvPr>
            <p:extLst>
              <p:ext uri="{D42A27DB-BD31-4B8C-83A1-F6EECF244321}">
                <p14:modId xmlns:p14="http://schemas.microsoft.com/office/powerpoint/2010/main" val="1976871698"/>
              </p:ext>
            </p:extLst>
          </p:nvPr>
        </p:nvGraphicFramePr>
        <p:xfrm>
          <a:off x="838201" y="1585575"/>
          <a:ext cx="8127999" cy="1112520"/>
        </p:xfrm>
        <a:graphic>
          <a:graphicData uri="http://schemas.openxmlformats.org/drawingml/2006/table">
            <a:tbl>
              <a:tblPr firstRow="1" bandRow="1">
                <a:tableStyleId>{F5AB1C69-6EDB-4FF4-983F-18BD219EF322}</a:tableStyleId>
              </a:tblPr>
              <a:tblGrid>
                <a:gridCol w="2709333">
                  <a:extLst>
                    <a:ext uri="{9D8B030D-6E8A-4147-A177-3AD203B41FA5}">
                      <a16:colId xmlns:a16="http://schemas.microsoft.com/office/drawing/2014/main" val="4266534193"/>
                    </a:ext>
                  </a:extLst>
                </a:gridCol>
                <a:gridCol w="2709333">
                  <a:extLst>
                    <a:ext uri="{9D8B030D-6E8A-4147-A177-3AD203B41FA5}">
                      <a16:colId xmlns:a16="http://schemas.microsoft.com/office/drawing/2014/main" val="1182400214"/>
                    </a:ext>
                  </a:extLst>
                </a:gridCol>
                <a:gridCol w="2709333">
                  <a:extLst>
                    <a:ext uri="{9D8B030D-6E8A-4147-A177-3AD203B41FA5}">
                      <a16:colId xmlns:a16="http://schemas.microsoft.com/office/drawing/2014/main" val="1586700657"/>
                    </a:ext>
                  </a:extLst>
                </a:gridCol>
              </a:tblGrid>
              <a:tr h="370840">
                <a:tc>
                  <a:txBody>
                    <a:bodyPr/>
                    <a:lstStyle/>
                    <a:p>
                      <a:r>
                        <a:rPr lang="nl-NL" dirty="0"/>
                        <a:t>Kredietsom</a:t>
                      </a:r>
                    </a:p>
                  </a:txBody>
                  <a:tcPr/>
                </a:tc>
                <a:tc>
                  <a:txBody>
                    <a:bodyPr/>
                    <a:lstStyle/>
                    <a:p>
                      <a:r>
                        <a:rPr lang="nl-NL"/>
                        <a:t>24 maanden</a:t>
                      </a:r>
                    </a:p>
                  </a:txBody>
                  <a:tcPr/>
                </a:tc>
                <a:tc>
                  <a:txBody>
                    <a:bodyPr/>
                    <a:lstStyle/>
                    <a:p>
                      <a:r>
                        <a:rPr lang="nl-NL"/>
                        <a:t>60 maanden</a:t>
                      </a:r>
                    </a:p>
                  </a:txBody>
                  <a:tcPr/>
                </a:tc>
                <a:extLst>
                  <a:ext uri="{0D108BD9-81ED-4DB2-BD59-A6C34878D82A}">
                    <a16:rowId xmlns:a16="http://schemas.microsoft.com/office/drawing/2014/main" val="2837676013"/>
                  </a:ext>
                </a:extLst>
              </a:tr>
              <a:tr h="370840">
                <a:tc>
                  <a:txBody>
                    <a:bodyPr/>
                    <a:lstStyle/>
                    <a:p>
                      <a:r>
                        <a:rPr lang="nl-NL" sz="1800">
                          <a:latin typeface="Effra" panose="02000506080000020004" pitchFamily="2" charset="0"/>
                        </a:rPr>
                        <a:t>€ 5000,- </a:t>
                      </a:r>
                      <a:endParaRPr lang="nl-NL"/>
                    </a:p>
                  </a:txBody>
                  <a:tcPr/>
                </a:tc>
                <a:tc>
                  <a:txBody>
                    <a:bodyPr/>
                    <a:lstStyle/>
                    <a:p>
                      <a:r>
                        <a:rPr lang="nl-NL" sz="1800">
                          <a:latin typeface="Effra" panose="02000506080000020004" pitchFamily="2" charset="0"/>
                        </a:rPr>
                        <a:t>€ 225,28 </a:t>
                      </a:r>
                      <a:endParaRPr lang="nl-NL"/>
                    </a:p>
                  </a:txBody>
                  <a:tcPr/>
                </a:tc>
                <a:tc>
                  <a:txBody>
                    <a:bodyPr/>
                    <a:lstStyle/>
                    <a:p>
                      <a:r>
                        <a:rPr lang="nl-NL" sz="1800">
                          <a:latin typeface="Effra" panose="02000506080000020004" pitchFamily="2" charset="0"/>
                        </a:rPr>
                        <a:t>€ 100,49</a:t>
                      </a:r>
                      <a:endParaRPr lang="nl-NL"/>
                    </a:p>
                  </a:txBody>
                  <a:tcPr/>
                </a:tc>
                <a:extLst>
                  <a:ext uri="{0D108BD9-81ED-4DB2-BD59-A6C34878D82A}">
                    <a16:rowId xmlns:a16="http://schemas.microsoft.com/office/drawing/2014/main" val="2147466004"/>
                  </a:ext>
                </a:extLst>
              </a:tr>
              <a:tr h="370840">
                <a:tc>
                  <a:txBody>
                    <a:bodyPr/>
                    <a:lstStyle/>
                    <a:p>
                      <a:r>
                        <a:rPr lang="nl-NL" sz="1800">
                          <a:latin typeface="Effra" panose="02000506080000020004" pitchFamily="2" charset="0"/>
                        </a:rPr>
                        <a:t>€ 15000,- </a:t>
                      </a:r>
                      <a:endParaRPr lang="nl-NL"/>
                    </a:p>
                  </a:txBody>
                  <a:tcPr/>
                </a:tc>
                <a:tc>
                  <a:txBody>
                    <a:bodyPr/>
                    <a:lstStyle/>
                    <a:p>
                      <a:r>
                        <a:rPr lang="nl-NL" sz="1800">
                          <a:latin typeface="Effra" panose="02000506080000020004" pitchFamily="2" charset="0"/>
                        </a:rPr>
                        <a:t>€ 671,40</a:t>
                      </a:r>
                      <a:endParaRPr lang="nl-NL"/>
                    </a:p>
                  </a:txBody>
                  <a:tcPr/>
                </a:tc>
                <a:tc>
                  <a:txBody>
                    <a:bodyPr/>
                    <a:lstStyle/>
                    <a:p>
                      <a:r>
                        <a:rPr lang="nl-NL" sz="1800" dirty="0">
                          <a:latin typeface="Effra" panose="02000506080000020004" pitchFamily="2" charset="0"/>
                        </a:rPr>
                        <a:t>€ 296,82</a:t>
                      </a:r>
                      <a:endParaRPr lang="nl-NL" dirty="0"/>
                    </a:p>
                  </a:txBody>
                  <a:tcPr/>
                </a:tc>
                <a:extLst>
                  <a:ext uri="{0D108BD9-81ED-4DB2-BD59-A6C34878D82A}">
                    <a16:rowId xmlns:a16="http://schemas.microsoft.com/office/drawing/2014/main" val="3896683194"/>
                  </a:ext>
                </a:extLst>
              </a:tr>
            </a:tbl>
          </a:graphicData>
        </a:graphic>
      </p:graphicFrame>
      <p:sp>
        <p:nvSpPr>
          <p:cNvPr id="6" name="Tekstvak 5">
            <a:extLst>
              <a:ext uri="{FF2B5EF4-FFF2-40B4-BE49-F238E27FC236}">
                <a16:creationId xmlns:a16="http://schemas.microsoft.com/office/drawing/2014/main" id="{A876801D-869A-7A75-FEC1-CC27D574E047}"/>
              </a:ext>
            </a:extLst>
          </p:cNvPr>
          <p:cNvSpPr txBox="1"/>
          <p:nvPr/>
        </p:nvSpPr>
        <p:spPr>
          <a:xfrm>
            <a:off x="838199" y="4159906"/>
            <a:ext cx="10689771" cy="707886"/>
          </a:xfrm>
          <a:prstGeom prst="rect">
            <a:avLst/>
          </a:prstGeom>
          <a:noFill/>
        </p:spPr>
        <p:txBody>
          <a:bodyPr wrap="square">
            <a:spAutoFit/>
          </a:bodyPr>
          <a:lstStyle/>
          <a:p>
            <a:r>
              <a:rPr lang="nl-NL" sz="2000" dirty="0">
                <a:solidFill>
                  <a:srgbClr val="652EA3"/>
                </a:solidFill>
                <a:latin typeface="Effra "/>
              </a:rPr>
              <a:t>Aantal maanden x maandelijks bedrag = totaal (terug)betaald – geleend bedrag = </a:t>
            </a:r>
            <a:r>
              <a:rPr lang="nl-NL" sz="2000" b="1" dirty="0">
                <a:solidFill>
                  <a:srgbClr val="652EA3"/>
                </a:solidFill>
                <a:latin typeface="Effra "/>
              </a:rPr>
              <a:t>Kredietkosten</a:t>
            </a:r>
            <a:r>
              <a:rPr lang="nl-NL" sz="2000" dirty="0">
                <a:solidFill>
                  <a:srgbClr val="652EA3"/>
                </a:solidFill>
                <a:latin typeface="Effra "/>
              </a:rPr>
              <a:t>  </a:t>
            </a:r>
          </a:p>
          <a:p>
            <a:endParaRPr lang="nl-NL" sz="2000" dirty="0">
              <a:solidFill>
                <a:srgbClr val="652EA3"/>
              </a:solidFill>
              <a:latin typeface="Effra "/>
            </a:endParaRPr>
          </a:p>
        </p:txBody>
      </p:sp>
      <p:sp>
        <p:nvSpPr>
          <p:cNvPr id="12" name="Tekstvak 11">
            <a:extLst>
              <a:ext uri="{FF2B5EF4-FFF2-40B4-BE49-F238E27FC236}">
                <a16:creationId xmlns:a16="http://schemas.microsoft.com/office/drawing/2014/main" id="{BF0BCDA2-79A2-C80A-795E-6F5F6C0FAA63}"/>
              </a:ext>
            </a:extLst>
          </p:cNvPr>
          <p:cNvSpPr txBox="1"/>
          <p:nvPr/>
        </p:nvSpPr>
        <p:spPr>
          <a:xfrm>
            <a:off x="838201" y="4785990"/>
            <a:ext cx="10051470" cy="1938992"/>
          </a:xfrm>
          <a:prstGeom prst="rect">
            <a:avLst/>
          </a:prstGeom>
          <a:noFill/>
        </p:spPr>
        <p:txBody>
          <a:bodyPr wrap="square">
            <a:spAutoFit/>
          </a:bodyPr>
          <a:lstStyle/>
          <a:p>
            <a:r>
              <a:rPr lang="nl-NL" sz="2000" dirty="0">
                <a:latin typeface="Effra "/>
              </a:rPr>
              <a:t>aantal maanden: </a:t>
            </a:r>
            <a:r>
              <a:rPr lang="nl-NL" sz="2000" dirty="0">
                <a:solidFill>
                  <a:srgbClr val="652EA3"/>
                </a:solidFill>
                <a:latin typeface="Effra "/>
              </a:rPr>
              <a:t>60</a:t>
            </a:r>
          </a:p>
          <a:p>
            <a:r>
              <a:rPr lang="nl-NL" sz="2000" dirty="0">
                <a:latin typeface="Effra "/>
              </a:rPr>
              <a:t>maandelijks bedrag: </a:t>
            </a:r>
            <a:r>
              <a:rPr lang="nl-NL" sz="2000" dirty="0">
                <a:solidFill>
                  <a:srgbClr val="652EA3"/>
                </a:solidFill>
                <a:latin typeface="Effra "/>
              </a:rPr>
              <a:t>€ 100,49 </a:t>
            </a:r>
          </a:p>
          <a:p>
            <a:r>
              <a:rPr lang="nl-NL" sz="2000" dirty="0">
                <a:latin typeface="Effra "/>
              </a:rPr>
              <a:t>totaal (terug)betaald: aantal maanden x maandelijks bedrag </a:t>
            </a:r>
            <a:r>
              <a:rPr lang="nl-NL" sz="2000" dirty="0">
                <a:solidFill>
                  <a:srgbClr val="652EA3"/>
                </a:solidFill>
                <a:latin typeface="Effra "/>
              </a:rPr>
              <a:t>60 x € 100,49 = € 6029,40 </a:t>
            </a:r>
          </a:p>
          <a:p>
            <a:r>
              <a:rPr lang="nl-NL" sz="2000" dirty="0">
                <a:latin typeface="Effra "/>
              </a:rPr>
              <a:t>kredietkosten = totaal (terug)betaald – geleend bedrag </a:t>
            </a:r>
            <a:r>
              <a:rPr lang="nl-NL" sz="2000" dirty="0">
                <a:solidFill>
                  <a:srgbClr val="652EA3"/>
                </a:solidFill>
                <a:latin typeface="Effra "/>
              </a:rPr>
              <a:t>€ 6029,40 - € 5000,- = </a:t>
            </a:r>
            <a:r>
              <a:rPr lang="nl-NL" sz="2000" b="1" dirty="0">
                <a:solidFill>
                  <a:srgbClr val="652EA3"/>
                </a:solidFill>
                <a:latin typeface="Effra "/>
              </a:rPr>
              <a:t>€ 1029,40</a:t>
            </a:r>
          </a:p>
          <a:p>
            <a:r>
              <a:rPr lang="nl-NL" sz="2000" dirty="0">
                <a:latin typeface="Effra "/>
              </a:rPr>
              <a:t>Je betaald dus € 1029,40 aan kredietkosten</a:t>
            </a:r>
          </a:p>
          <a:p>
            <a:endParaRPr lang="nl-NL" sz="2000" dirty="0">
              <a:latin typeface="Effra "/>
            </a:endParaRPr>
          </a:p>
        </p:txBody>
      </p:sp>
      <p:sp>
        <p:nvSpPr>
          <p:cNvPr id="5" name="Tekstvak 4">
            <a:extLst>
              <a:ext uri="{FF2B5EF4-FFF2-40B4-BE49-F238E27FC236}">
                <a16:creationId xmlns:a16="http://schemas.microsoft.com/office/drawing/2014/main" id="{C38C4100-6CCF-1E9A-C9F0-C087F3E525B0}"/>
              </a:ext>
            </a:extLst>
          </p:cNvPr>
          <p:cNvSpPr txBox="1"/>
          <p:nvPr/>
        </p:nvSpPr>
        <p:spPr>
          <a:xfrm>
            <a:off x="1024932" y="1065126"/>
            <a:ext cx="8109020" cy="523220"/>
          </a:xfrm>
          <a:prstGeom prst="rect">
            <a:avLst/>
          </a:prstGeom>
          <a:noFill/>
        </p:spPr>
        <p:txBody>
          <a:bodyPr wrap="square" rtlCol="0">
            <a:spAutoFit/>
          </a:bodyPr>
          <a:lstStyle/>
          <a:p>
            <a:r>
              <a:rPr lang="nl-NL" sz="2800" b="1" dirty="0">
                <a:latin typeface="Effra "/>
              </a:rPr>
              <a:t>Kredietkosten</a:t>
            </a:r>
          </a:p>
        </p:txBody>
      </p:sp>
    </p:spTree>
    <p:extLst>
      <p:ext uri="{BB962C8B-B14F-4D97-AF65-F5344CB8AC3E}">
        <p14:creationId xmlns:p14="http://schemas.microsoft.com/office/powerpoint/2010/main" val="42140770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6491B5-A482-57A6-A496-4DC5D6F4B688}"/>
            </a:ext>
          </a:extLst>
        </p:cNvPr>
        <p:cNvGrpSpPr/>
        <p:nvPr/>
      </p:nvGrpSpPr>
      <p:grpSpPr>
        <a:xfrm>
          <a:off x="0" y="0"/>
          <a:ext cx="0" cy="0"/>
          <a:chOff x="0" y="0"/>
          <a:chExt cx="0" cy="0"/>
        </a:xfrm>
      </p:grpSpPr>
      <p:pic>
        <p:nvPicPr>
          <p:cNvPr id="23" name="Afbeelding 22" descr="Afbeelding met tekst, schermopname, Lettertype, nummer&#10;&#10;Door AI gegenereerde inhoud is mogelijk onjuist.">
            <a:extLst>
              <a:ext uri="{FF2B5EF4-FFF2-40B4-BE49-F238E27FC236}">
                <a16:creationId xmlns:a16="http://schemas.microsoft.com/office/drawing/2014/main" id="{FC2396D3-46BC-628F-9F3E-D8DAC422246B}"/>
              </a:ext>
            </a:extLst>
          </p:cNvPr>
          <p:cNvPicPr>
            <a:picLocks noChangeAspect="1"/>
          </p:cNvPicPr>
          <p:nvPr/>
        </p:nvPicPr>
        <p:blipFill>
          <a:blip r:embed="rId3"/>
          <a:stretch>
            <a:fillRect/>
          </a:stretch>
        </p:blipFill>
        <p:spPr>
          <a:xfrm>
            <a:off x="924296" y="742325"/>
            <a:ext cx="7207334" cy="3123515"/>
          </a:xfrm>
          <a:prstGeom prst="rect">
            <a:avLst/>
          </a:prstGeom>
        </p:spPr>
      </p:pic>
      <p:pic>
        <p:nvPicPr>
          <p:cNvPr id="9" name="Afbeelding 8" descr="Afbeelding met tekst, Lettertype, schermopname, lijn&#10;&#10;Door AI gegenereerde inhoud is mogelijk onjuist.">
            <a:extLst>
              <a:ext uri="{FF2B5EF4-FFF2-40B4-BE49-F238E27FC236}">
                <a16:creationId xmlns:a16="http://schemas.microsoft.com/office/drawing/2014/main" id="{5467A8B4-9A15-D634-BAE0-75BC3C7911E3}"/>
              </a:ext>
            </a:extLst>
          </p:cNvPr>
          <p:cNvPicPr>
            <a:picLocks noChangeAspect="1"/>
          </p:cNvPicPr>
          <p:nvPr/>
        </p:nvPicPr>
        <p:blipFill>
          <a:blip r:embed="rId4"/>
          <a:stretch>
            <a:fillRect/>
          </a:stretch>
        </p:blipFill>
        <p:spPr>
          <a:xfrm>
            <a:off x="1000496" y="3713440"/>
            <a:ext cx="7359733" cy="1549417"/>
          </a:xfrm>
          <a:prstGeom prst="rect">
            <a:avLst/>
          </a:prstGeom>
        </p:spPr>
      </p:pic>
      <p:graphicFrame>
        <p:nvGraphicFramePr>
          <p:cNvPr id="10" name="Tabel 9">
            <a:extLst>
              <a:ext uri="{FF2B5EF4-FFF2-40B4-BE49-F238E27FC236}">
                <a16:creationId xmlns:a16="http://schemas.microsoft.com/office/drawing/2014/main" id="{BEAB077C-3CDF-8EBC-0C2E-9F43604E448A}"/>
              </a:ext>
            </a:extLst>
          </p:cNvPr>
          <p:cNvGraphicFramePr>
            <a:graphicFrameLocks noGrp="1"/>
          </p:cNvGraphicFramePr>
          <p:nvPr>
            <p:extLst>
              <p:ext uri="{D42A27DB-BD31-4B8C-83A1-F6EECF244321}">
                <p14:modId xmlns:p14="http://schemas.microsoft.com/office/powerpoint/2010/main" val="3921544283"/>
              </p:ext>
            </p:extLst>
          </p:nvPr>
        </p:nvGraphicFramePr>
        <p:xfrm>
          <a:off x="1080407" y="5262857"/>
          <a:ext cx="7649936" cy="685800"/>
        </p:xfrm>
        <a:graphic>
          <a:graphicData uri="http://schemas.openxmlformats.org/drawingml/2006/table">
            <a:tbl>
              <a:tblPr/>
              <a:tblGrid>
                <a:gridCol w="7042798">
                  <a:extLst>
                    <a:ext uri="{9D8B030D-6E8A-4147-A177-3AD203B41FA5}">
                      <a16:colId xmlns:a16="http://schemas.microsoft.com/office/drawing/2014/main" val="2068652279"/>
                    </a:ext>
                  </a:extLst>
                </a:gridCol>
                <a:gridCol w="607138">
                  <a:extLst>
                    <a:ext uri="{9D8B030D-6E8A-4147-A177-3AD203B41FA5}">
                      <a16:colId xmlns:a16="http://schemas.microsoft.com/office/drawing/2014/main" val="2636270801"/>
                    </a:ext>
                  </a:extLst>
                </a:gridCol>
              </a:tblGrid>
              <a:tr h="0">
                <a:tc>
                  <a:txBody>
                    <a:bodyPr/>
                    <a:lstStyle/>
                    <a:p>
                      <a:pPr fontAlgn="t">
                        <a:buNone/>
                      </a:pPr>
                      <a:r>
                        <a:rPr lang="nl-NL" sz="2000" dirty="0">
                          <a:effectLst/>
                          <a:latin typeface="Effra "/>
                        </a:rPr>
                        <a:t>De </a:t>
                      </a:r>
                      <a:r>
                        <a:rPr lang="nl-NL" sz="2000" dirty="0">
                          <a:solidFill>
                            <a:srgbClr val="652EA3"/>
                          </a:solidFill>
                          <a:effectLst/>
                          <a:latin typeface="Effra "/>
                        </a:rPr>
                        <a:t>restschuld</a:t>
                      </a:r>
                      <a:r>
                        <a:rPr lang="nl-NL" sz="2000" dirty="0">
                          <a:effectLst/>
                          <a:latin typeface="Effra "/>
                        </a:rPr>
                        <a:t> in dat jaar bedraagt: € 10.000 - € 4.000 = € 6.000</a:t>
                      </a:r>
                    </a:p>
                  </a:txBody>
                  <a:tcPr marL="19050" marR="19050" marT="19050" marB="1905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t">
                        <a:buNone/>
                      </a:pPr>
                      <a:endParaRPr lang="nl-NL" dirty="0">
                        <a:effectLst/>
                      </a:endParaRPr>
                    </a:p>
                  </a:txBody>
                  <a:tcPr marL="19050" marR="19050" marT="19050" marB="1905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3708076991"/>
                  </a:ext>
                </a:extLst>
              </a:tr>
              <a:tr h="0">
                <a:tc>
                  <a:txBody>
                    <a:bodyPr/>
                    <a:lstStyle/>
                    <a:p>
                      <a:pPr fontAlgn="t">
                        <a:buNone/>
                      </a:pPr>
                      <a:endParaRPr lang="nl-NL" sz="2000" dirty="0">
                        <a:effectLst/>
                        <a:latin typeface="Effra "/>
                      </a:endParaRPr>
                    </a:p>
                  </a:txBody>
                  <a:tcPr marL="19050" marR="19050" marT="19050" marB="1905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t">
                        <a:buNone/>
                      </a:pPr>
                      <a:endParaRPr lang="nl-NL" dirty="0">
                        <a:effectLst/>
                      </a:endParaRPr>
                    </a:p>
                  </a:txBody>
                  <a:tcPr marL="19050" marR="19050" marT="19050" marB="1905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3671246350"/>
                  </a:ext>
                </a:extLst>
              </a:tr>
            </a:tbl>
          </a:graphicData>
        </a:graphic>
      </p:graphicFrame>
      <p:sp>
        <p:nvSpPr>
          <p:cNvPr id="11" name="Rectangle 1">
            <a:extLst>
              <a:ext uri="{FF2B5EF4-FFF2-40B4-BE49-F238E27FC236}">
                <a16:creationId xmlns:a16="http://schemas.microsoft.com/office/drawing/2014/main" id="{B6A24E86-050E-FE7F-C71A-6456306B309A}"/>
              </a:ext>
            </a:extLst>
          </p:cNvPr>
          <p:cNvSpPr>
            <a:spLocks noChangeArrowheads="1"/>
          </p:cNvSpPr>
          <p:nvPr/>
        </p:nvSpPr>
        <p:spPr bwMode="auto">
          <a:xfrm>
            <a:off x="4095750" y="3414713"/>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nl-NL" altLang="nl-NL" sz="1000" b="0" i="0" u="none" strike="noStrike" cap="none" normalizeH="0" baseline="0">
                <a:ln>
                  <a:noFill/>
                </a:ln>
                <a:solidFill>
                  <a:srgbClr val="000000"/>
                </a:solidFill>
                <a:effectLst/>
                <a:latin typeface="Open Sans" panose="020B0606030504020204" pitchFamily="34" charset="0"/>
                <a:cs typeface="Open Sans" panose="020B0606030504020204" pitchFamily="34" charset="0"/>
              </a:rPr>
              <a:t> </a:t>
            </a:r>
            <a:endParaRPr kumimoji="0" lang="nl-NL" altLang="nl-NL"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nl-NL" altLang="nl-NL" sz="1000" b="0" i="0" u="none" strike="noStrike" cap="none" normalizeH="0" baseline="0">
                <a:ln>
                  <a:noFill/>
                </a:ln>
                <a:solidFill>
                  <a:srgbClr val="000000"/>
                </a:solidFill>
                <a:effectLst/>
                <a:latin typeface="Open Sans" panose="020B0606030504020204" pitchFamily="34" charset="0"/>
                <a:cs typeface="Open Sans" panose="020B0606030504020204" pitchFamily="34" charset="0"/>
              </a:rPr>
              <a:t> </a:t>
            </a:r>
            <a:endParaRPr kumimoji="0" lang="nl-NL" altLang="nl-NL" sz="1800" b="0" i="0" u="none" strike="noStrike" cap="none" normalizeH="0" baseline="0">
              <a:ln>
                <a:noFill/>
              </a:ln>
              <a:solidFill>
                <a:schemeClr val="tx1"/>
              </a:solidFill>
              <a:effectLst/>
              <a:latin typeface="Arial" panose="020B0604020202020204" pitchFamily="34" charset="0"/>
            </a:endParaRPr>
          </a:p>
        </p:txBody>
      </p:sp>
      <p:graphicFrame>
        <p:nvGraphicFramePr>
          <p:cNvPr id="14" name="Tabel 13">
            <a:extLst>
              <a:ext uri="{FF2B5EF4-FFF2-40B4-BE49-F238E27FC236}">
                <a16:creationId xmlns:a16="http://schemas.microsoft.com/office/drawing/2014/main" id="{ECFEDFA8-C3C9-CAE9-1A54-DC74E3200331}"/>
              </a:ext>
            </a:extLst>
          </p:cNvPr>
          <p:cNvGraphicFramePr>
            <a:graphicFrameLocks noGrp="1"/>
          </p:cNvGraphicFramePr>
          <p:nvPr>
            <p:extLst>
              <p:ext uri="{D42A27DB-BD31-4B8C-83A1-F6EECF244321}">
                <p14:modId xmlns:p14="http://schemas.microsoft.com/office/powerpoint/2010/main" val="3408251821"/>
              </p:ext>
            </p:extLst>
          </p:nvPr>
        </p:nvGraphicFramePr>
        <p:xfrm>
          <a:off x="1080407" y="5697269"/>
          <a:ext cx="7649936" cy="342900"/>
        </p:xfrm>
        <a:graphic>
          <a:graphicData uri="http://schemas.openxmlformats.org/drawingml/2006/table">
            <a:tbl>
              <a:tblPr/>
              <a:tblGrid>
                <a:gridCol w="7042798">
                  <a:extLst>
                    <a:ext uri="{9D8B030D-6E8A-4147-A177-3AD203B41FA5}">
                      <a16:colId xmlns:a16="http://schemas.microsoft.com/office/drawing/2014/main" val="2068652279"/>
                    </a:ext>
                  </a:extLst>
                </a:gridCol>
                <a:gridCol w="607138">
                  <a:extLst>
                    <a:ext uri="{9D8B030D-6E8A-4147-A177-3AD203B41FA5}">
                      <a16:colId xmlns:a16="http://schemas.microsoft.com/office/drawing/2014/main" val="2636270801"/>
                    </a:ext>
                  </a:extLst>
                </a:gridCol>
              </a:tblGrid>
              <a:tr h="0">
                <a:tc>
                  <a:txBody>
                    <a:bodyPr/>
                    <a:lstStyle/>
                    <a:p>
                      <a:pPr fontAlgn="t">
                        <a:buNone/>
                      </a:pPr>
                      <a:r>
                        <a:rPr lang="nl-NL" sz="2000" dirty="0">
                          <a:effectLst/>
                          <a:latin typeface="Effra "/>
                        </a:rPr>
                        <a:t>4% rente die </a:t>
                      </a:r>
                      <a:r>
                        <a:rPr lang="nl-NL" sz="2000" dirty="0" err="1">
                          <a:effectLst/>
                          <a:latin typeface="Effra "/>
                        </a:rPr>
                        <a:t>Primoz</a:t>
                      </a:r>
                      <a:r>
                        <a:rPr lang="nl-NL" sz="2000" dirty="0">
                          <a:effectLst/>
                          <a:latin typeface="Effra "/>
                        </a:rPr>
                        <a:t> ontvangt: 4 : 100 x € 6.000 = € 240</a:t>
                      </a:r>
                    </a:p>
                  </a:txBody>
                  <a:tcPr marL="19050" marR="19050" marT="19050" marB="1905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t">
                        <a:buNone/>
                      </a:pPr>
                      <a:endParaRPr lang="nl-NL" dirty="0">
                        <a:effectLst/>
                      </a:endParaRPr>
                    </a:p>
                  </a:txBody>
                  <a:tcPr marL="19050" marR="19050" marT="19050" marB="1905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3671246350"/>
                  </a:ext>
                </a:extLst>
              </a:tr>
            </a:tbl>
          </a:graphicData>
        </a:graphic>
      </p:graphicFrame>
    </p:spTree>
    <p:extLst>
      <p:ext uri="{BB962C8B-B14F-4D97-AF65-F5344CB8AC3E}">
        <p14:creationId xmlns:p14="http://schemas.microsoft.com/office/powerpoint/2010/main" val="12904616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047AC-D09D-06A7-722A-5A17AD5E1AD3}"/>
            </a:ext>
          </a:extLst>
        </p:cNvPr>
        <p:cNvGrpSpPr/>
        <p:nvPr/>
      </p:nvGrpSpPr>
      <p:grpSpPr>
        <a:xfrm>
          <a:off x="0" y="0"/>
          <a:ext cx="0" cy="0"/>
          <a:chOff x="0" y="0"/>
          <a:chExt cx="0" cy="0"/>
        </a:xfrm>
      </p:grpSpPr>
      <p:sp>
        <p:nvSpPr>
          <p:cNvPr id="2" name="Tekstvak 1">
            <a:extLst>
              <a:ext uri="{FF2B5EF4-FFF2-40B4-BE49-F238E27FC236}">
                <a16:creationId xmlns:a16="http://schemas.microsoft.com/office/drawing/2014/main" id="{E1DCDA10-3655-AA55-96F3-C0961B5B6B7E}"/>
              </a:ext>
            </a:extLst>
          </p:cNvPr>
          <p:cNvSpPr txBox="1"/>
          <p:nvPr/>
        </p:nvSpPr>
        <p:spPr>
          <a:xfrm>
            <a:off x="1024932" y="1065126"/>
            <a:ext cx="8109020" cy="523220"/>
          </a:xfrm>
          <a:prstGeom prst="rect">
            <a:avLst/>
          </a:prstGeom>
          <a:noFill/>
        </p:spPr>
        <p:txBody>
          <a:bodyPr wrap="square" rtlCol="0">
            <a:spAutoFit/>
          </a:bodyPr>
          <a:lstStyle/>
          <a:p>
            <a:r>
              <a:rPr lang="nl-NL" sz="2800" b="1" dirty="0">
                <a:latin typeface="Effra "/>
              </a:rPr>
              <a:t>Vraag en aanbod</a:t>
            </a:r>
          </a:p>
        </p:txBody>
      </p:sp>
      <p:sp>
        <p:nvSpPr>
          <p:cNvPr id="4" name="Tekstvak 3">
            <a:extLst>
              <a:ext uri="{FF2B5EF4-FFF2-40B4-BE49-F238E27FC236}">
                <a16:creationId xmlns:a16="http://schemas.microsoft.com/office/drawing/2014/main" id="{6CA1588C-C050-36D4-5793-F920EDDF8486}"/>
              </a:ext>
            </a:extLst>
          </p:cNvPr>
          <p:cNvSpPr txBox="1"/>
          <p:nvPr/>
        </p:nvSpPr>
        <p:spPr>
          <a:xfrm>
            <a:off x="1024932" y="2151727"/>
            <a:ext cx="10426839" cy="3477875"/>
          </a:xfrm>
          <a:prstGeom prst="rect">
            <a:avLst/>
          </a:prstGeom>
          <a:noFill/>
        </p:spPr>
        <p:txBody>
          <a:bodyPr wrap="square" rtlCol="0">
            <a:spAutoFit/>
          </a:bodyPr>
          <a:lstStyle/>
          <a:p>
            <a:r>
              <a:rPr lang="nl-NL" sz="2000" b="1" dirty="0">
                <a:solidFill>
                  <a:srgbClr val="652EA3"/>
                </a:solidFill>
                <a:latin typeface="Effra "/>
              </a:rPr>
              <a:t>Vraag</a:t>
            </a:r>
            <a:r>
              <a:rPr lang="nl-NL" sz="2000" b="1" dirty="0">
                <a:latin typeface="Effra "/>
              </a:rPr>
              <a:t> </a:t>
            </a:r>
            <a:r>
              <a:rPr lang="nl-NL" sz="2000" dirty="0">
                <a:latin typeface="Effra "/>
              </a:rPr>
              <a:t>betekent: Hoeveel mensen van een product </a:t>
            </a:r>
            <a:r>
              <a:rPr lang="nl-NL" sz="2000" b="1" dirty="0">
                <a:solidFill>
                  <a:srgbClr val="652EA3"/>
                </a:solidFill>
                <a:latin typeface="Effra "/>
              </a:rPr>
              <a:t>willen kopen</a:t>
            </a:r>
            <a:r>
              <a:rPr lang="nl-NL" sz="2000" dirty="0">
                <a:solidFill>
                  <a:srgbClr val="652EA3"/>
                </a:solidFill>
                <a:latin typeface="Effra "/>
              </a:rPr>
              <a:t> </a:t>
            </a:r>
            <a:r>
              <a:rPr lang="nl-NL" sz="2000" dirty="0">
                <a:latin typeface="Effra "/>
              </a:rPr>
              <a:t>bij een bepaalde prijs.</a:t>
            </a:r>
          </a:p>
          <a:p>
            <a:endParaRPr lang="nl-NL" sz="2000" dirty="0">
              <a:latin typeface="Effra "/>
            </a:endParaRPr>
          </a:p>
          <a:p>
            <a:r>
              <a:rPr lang="nl-NL" sz="2000" b="1" dirty="0">
                <a:latin typeface="Effra "/>
              </a:rPr>
              <a:t>Lage prijs → meer mensen willen het kopen</a:t>
            </a:r>
            <a:endParaRPr lang="nl-NL" sz="2000" dirty="0">
              <a:latin typeface="Effra "/>
            </a:endParaRPr>
          </a:p>
          <a:p>
            <a:r>
              <a:rPr lang="nl-NL" sz="2000" b="1" dirty="0">
                <a:latin typeface="Effra "/>
              </a:rPr>
              <a:t>Hoge prijs → minder mensen willen het kopen</a:t>
            </a:r>
          </a:p>
          <a:p>
            <a:endParaRPr lang="nl-NL" sz="2000" dirty="0">
              <a:latin typeface="Effra "/>
            </a:endParaRPr>
          </a:p>
          <a:p>
            <a:r>
              <a:rPr lang="nl-NL" sz="2000" b="1" dirty="0">
                <a:latin typeface="Effra "/>
              </a:rPr>
              <a:t>Voorbeeld:</a:t>
            </a:r>
            <a:endParaRPr lang="nl-NL" sz="2000" dirty="0">
              <a:latin typeface="Effra "/>
            </a:endParaRPr>
          </a:p>
          <a:p>
            <a:r>
              <a:rPr lang="nl-NL" sz="2000" dirty="0">
                <a:latin typeface="Effra "/>
              </a:rPr>
              <a:t>Stel een broodje kroket in de kantine.</a:t>
            </a:r>
          </a:p>
          <a:p>
            <a:r>
              <a:rPr lang="nl-NL" sz="2000" dirty="0">
                <a:latin typeface="Effra "/>
              </a:rPr>
              <a:t>€1 → heel veel leerlingen kopen het</a:t>
            </a:r>
          </a:p>
          <a:p>
            <a:r>
              <a:rPr lang="nl-NL" sz="2000" dirty="0">
                <a:latin typeface="Effra "/>
              </a:rPr>
              <a:t>€4 → bijna niemand koopt het</a:t>
            </a:r>
          </a:p>
          <a:p>
            <a:endParaRPr lang="nl-NL" sz="2000" dirty="0">
              <a:latin typeface="Effra "/>
            </a:endParaRPr>
          </a:p>
          <a:p>
            <a:r>
              <a:rPr lang="nl-NL" sz="2000" dirty="0">
                <a:latin typeface="Effra "/>
              </a:rPr>
              <a:t>Dus: </a:t>
            </a:r>
            <a:r>
              <a:rPr lang="nl-NL" sz="2000" b="1" dirty="0">
                <a:solidFill>
                  <a:srgbClr val="652EA3"/>
                </a:solidFill>
                <a:latin typeface="Effra "/>
              </a:rPr>
              <a:t>hoe lager de prijs, hoe groter de vraag</a:t>
            </a:r>
            <a:r>
              <a:rPr lang="nl-NL" sz="2000" b="1" dirty="0">
                <a:latin typeface="Effra "/>
              </a:rPr>
              <a:t>.</a:t>
            </a:r>
            <a:endParaRPr lang="nl-NL" sz="2000" dirty="0">
              <a:latin typeface="Effra "/>
            </a:endParaRPr>
          </a:p>
        </p:txBody>
      </p:sp>
    </p:spTree>
    <p:extLst>
      <p:ext uri="{BB962C8B-B14F-4D97-AF65-F5344CB8AC3E}">
        <p14:creationId xmlns:p14="http://schemas.microsoft.com/office/powerpoint/2010/main" val="42154962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63FCEB-4420-46FE-3475-2BE489ECDB34}"/>
            </a:ext>
          </a:extLst>
        </p:cNvPr>
        <p:cNvGrpSpPr/>
        <p:nvPr/>
      </p:nvGrpSpPr>
      <p:grpSpPr>
        <a:xfrm>
          <a:off x="0" y="0"/>
          <a:ext cx="0" cy="0"/>
          <a:chOff x="0" y="0"/>
          <a:chExt cx="0" cy="0"/>
        </a:xfrm>
      </p:grpSpPr>
      <p:sp>
        <p:nvSpPr>
          <p:cNvPr id="2" name="Tekstvak 1">
            <a:extLst>
              <a:ext uri="{FF2B5EF4-FFF2-40B4-BE49-F238E27FC236}">
                <a16:creationId xmlns:a16="http://schemas.microsoft.com/office/drawing/2014/main" id="{40E5CEC4-004D-A268-C4BA-2A2668B8DAAC}"/>
              </a:ext>
            </a:extLst>
          </p:cNvPr>
          <p:cNvSpPr txBox="1"/>
          <p:nvPr/>
        </p:nvSpPr>
        <p:spPr>
          <a:xfrm>
            <a:off x="1024932" y="1065126"/>
            <a:ext cx="8109020" cy="523220"/>
          </a:xfrm>
          <a:prstGeom prst="rect">
            <a:avLst/>
          </a:prstGeom>
          <a:noFill/>
        </p:spPr>
        <p:txBody>
          <a:bodyPr wrap="square" rtlCol="0">
            <a:spAutoFit/>
          </a:bodyPr>
          <a:lstStyle/>
          <a:p>
            <a:r>
              <a:rPr lang="nl-NL" sz="2800" b="1" dirty="0">
                <a:latin typeface="Effra "/>
              </a:rPr>
              <a:t>Vraag en aanbod</a:t>
            </a:r>
          </a:p>
        </p:txBody>
      </p:sp>
      <p:sp>
        <p:nvSpPr>
          <p:cNvPr id="4" name="Tekstvak 3">
            <a:extLst>
              <a:ext uri="{FF2B5EF4-FFF2-40B4-BE49-F238E27FC236}">
                <a16:creationId xmlns:a16="http://schemas.microsoft.com/office/drawing/2014/main" id="{E5A7A405-FE8E-28A8-C6DC-1854BACBA18F}"/>
              </a:ext>
            </a:extLst>
          </p:cNvPr>
          <p:cNvSpPr txBox="1"/>
          <p:nvPr/>
        </p:nvSpPr>
        <p:spPr>
          <a:xfrm>
            <a:off x="1024932" y="2151727"/>
            <a:ext cx="10426839" cy="3477875"/>
          </a:xfrm>
          <a:prstGeom prst="rect">
            <a:avLst/>
          </a:prstGeom>
          <a:noFill/>
        </p:spPr>
        <p:txBody>
          <a:bodyPr wrap="square" rtlCol="0">
            <a:spAutoFit/>
          </a:bodyPr>
          <a:lstStyle/>
          <a:p>
            <a:r>
              <a:rPr lang="nl-NL" sz="2000" b="1" dirty="0">
                <a:solidFill>
                  <a:srgbClr val="652EA3"/>
                </a:solidFill>
                <a:latin typeface="Effra "/>
              </a:rPr>
              <a:t>Aanbod</a:t>
            </a:r>
            <a:r>
              <a:rPr lang="nl-NL" sz="2000" b="1" dirty="0">
                <a:latin typeface="Effra "/>
              </a:rPr>
              <a:t> </a:t>
            </a:r>
            <a:r>
              <a:rPr lang="nl-NL" sz="2000" dirty="0">
                <a:latin typeface="Effra "/>
              </a:rPr>
              <a:t>betekent: Hoeveel producten </a:t>
            </a:r>
            <a:r>
              <a:rPr lang="nl-NL" sz="2000" b="1" dirty="0">
                <a:solidFill>
                  <a:srgbClr val="652EA3"/>
                </a:solidFill>
                <a:latin typeface="Effra "/>
              </a:rPr>
              <a:t>bedrijven willen verkopen</a:t>
            </a:r>
            <a:r>
              <a:rPr lang="nl-NL" sz="2000" dirty="0">
                <a:solidFill>
                  <a:srgbClr val="652EA3"/>
                </a:solidFill>
                <a:latin typeface="Effra "/>
              </a:rPr>
              <a:t> </a:t>
            </a:r>
            <a:r>
              <a:rPr lang="nl-NL" sz="2000" dirty="0">
                <a:latin typeface="Effra "/>
              </a:rPr>
              <a:t>bij een bepaalde prijs.</a:t>
            </a:r>
          </a:p>
          <a:p>
            <a:endParaRPr lang="nl-NL" sz="2000" b="1" dirty="0">
              <a:latin typeface="Effra "/>
            </a:endParaRPr>
          </a:p>
          <a:p>
            <a:r>
              <a:rPr lang="nl-NL" sz="2000" b="1" dirty="0">
                <a:latin typeface="Effra "/>
              </a:rPr>
              <a:t>Hoge prijs → bedrijven willen meer verkopen</a:t>
            </a:r>
            <a:endParaRPr lang="nl-NL" sz="2000" dirty="0">
              <a:latin typeface="Effra "/>
            </a:endParaRPr>
          </a:p>
          <a:p>
            <a:r>
              <a:rPr lang="nl-NL" sz="2000" b="1" dirty="0">
                <a:latin typeface="Effra "/>
              </a:rPr>
              <a:t>Lage prijs → bedrijven willen minder verkopen</a:t>
            </a:r>
          </a:p>
          <a:p>
            <a:endParaRPr lang="nl-NL" sz="2000" dirty="0">
              <a:latin typeface="Effra "/>
            </a:endParaRPr>
          </a:p>
          <a:p>
            <a:r>
              <a:rPr lang="nl-NL" sz="2000" b="1" dirty="0">
                <a:latin typeface="Effra "/>
              </a:rPr>
              <a:t>Voorbeeld:</a:t>
            </a:r>
            <a:endParaRPr lang="nl-NL" sz="2000" dirty="0">
              <a:latin typeface="Effra "/>
            </a:endParaRPr>
          </a:p>
          <a:p>
            <a:r>
              <a:rPr lang="nl-NL" sz="2000" dirty="0">
                <a:latin typeface="Effra "/>
              </a:rPr>
              <a:t>Een snackbar verkoopt frikandellen.</a:t>
            </a:r>
          </a:p>
          <a:p>
            <a:r>
              <a:rPr lang="nl-NL" sz="2000" dirty="0">
                <a:latin typeface="Effra "/>
              </a:rPr>
              <a:t>€1 → weinig winst → minder aanbod</a:t>
            </a:r>
          </a:p>
          <a:p>
            <a:r>
              <a:rPr lang="nl-NL" sz="2000" dirty="0">
                <a:latin typeface="Effra "/>
              </a:rPr>
              <a:t>€3 → meer winst → snackbar verkoopt er meer</a:t>
            </a:r>
          </a:p>
          <a:p>
            <a:endParaRPr lang="nl-NL" sz="2000" dirty="0">
              <a:latin typeface="Effra "/>
            </a:endParaRPr>
          </a:p>
          <a:p>
            <a:r>
              <a:rPr lang="nl-NL" sz="2000" dirty="0">
                <a:latin typeface="Effra "/>
              </a:rPr>
              <a:t>Dus: </a:t>
            </a:r>
            <a:r>
              <a:rPr lang="nl-NL" sz="2000" b="1" dirty="0">
                <a:solidFill>
                  <a:srgbClr val="652EA3"/>
                </a:solidFill>
                <a:latin typeface="Effra "/>
              </a:rPr>
              <a:t>hoe hoger de prijs, hoe groter het aanbod.</a:t>
            </a:r>
            <a:endParaRPr lang="nl-NL" sz="2000" dirty="0">
              <a:solidFill>
                <a:srgbClr val="945DE8"/>
              </a:solidFill>
              <a:latin typeface="Effra "/>
            </a:endParaRPr>
          </a:p>
        </p:txBody>
      </p:sp>
    </p:spTree>
    <p:extLst>
      <p:ext uri="{BB962C8B-B14F-4D97-AF65-F5344CB8AC3E}">
        <p14:creationId xmlns:p14="http://schemas.microsoft.com/office/powerpoint/2010/main" val="29661159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047AC-D09D-06A7-722A-5A17AD5E1AD3}"/>
            </a:ext>
          </a:extLst>
        </p:cNvPr>
        <p:cNvGrpSpPr/>
        <p:nvPr/>
      </p:nvGrpSpPr>
      <p:grpSpPr>
        <a:xfrm>
          <a:off x="0" y="0"/>
          <a:ext cx="0" cy="0"/>
          <a:chOff x="0" y="0"/>
          <a:chExt cx="0" cy="0"/>
        </a:xfrm>
      </p:grpSpPr>
      <p:sp>
        <p:nvSpPr>
          <p:cNvPr id="2" name="Tekstvak 1">
            <a:extLst>
              <a:ext uri="{FF2B5EF4-FFF2-40B4-BE49-F238E27FC236}">
                <a16:creationId xmlns:a16="http://schemas.microsoft.com/office/drawing/2014/main" id="{E1DCDA10-3655-AA55-96F3-C0961B5B6B7E}"/>
              </a:ext>
            </a:extLst>
          </p:cNvPr>
          <p:cNvSpPr txBox="1"/>
          <p:nvPr/>
        </p:nvSpPr>
        <p:spPr>
          <a:xfrm>
            <a:off x="1024932" y="1065126"/>
            <a:ext cx="8109020" cy="523220"/>
          </a:xfrm>
          <a:prstGeom prst="rect">
            <a:avLst/>
          </a:prstGeom>
          <a:noFill/>
        </p:spPr>
        <p:txBody>
          <a:bodyPr wrap="square" rtlCol="0">
            <a:spAutoFit/>
          </a:bodyPr>
          <a:lstStyle/>
          <a:p>
            <a:r>
              <a:rPr lang="nl-NL" sz="2800" b="1" dirty="0">
                <a:latin typeface="Effra "/>
              </a:rPr>
              <a:t>Vraag en aanbod</a:t>
            </a:r>
          </a:p>
        </p:txBody>
      </p:sp>
      <p:sp>
        <p:nvSpPr>
          <p:cNvPr id="4" name="Tekstvak 3">
            <a:extLst>
              <a:ext uri="{FF2B5EF4-FFF2-40B4-BE49-F238E27FC236}">
                <a16:creationId xmlns:a16="http://schemas.microsoft.com/office/drawing/2014/main" id="{6CA1588C-C050-36D4-5793-F920EDDF8486}"/>
              </a:ext>
            </a:extLst>
          </p:cNvPr>
          <p:cNvSpPr txBox="1"/>
          <p:nvPr/>
        </p:nvSpPr>
        <p:spPr>
          <a:xfrm>
            <a:off x="1024932" y="2111566"/>
            <a:ext cx="8109020" cy="1015663"/>
          </a:xfrm>
          <a:prstGeom prst="rect">
            <a:avLst/>
          </a:prstGeom>
          <a:noFill/>
        </p:spPr>
        <p:txBody>
          <a:bodyPr wrap="square" rtlCol="0">
            <a:spAutoFit/>
          </a:bodyPr>
          <a:lstStyle/>
          <a:p>
            <a:r>
              <a:rPr lang="nl-NL" sz="2000" dirty="0">
                <a:latin typeface="Effra "/>
              </a:rPr>
              <a:t>Op de markt komen twee groepen samen:</a:t>
            </a:r>
          </a:p>
          <a:p>
            <a:r>
              <a:rPr lang="nl-NL" sz="2000" dirty="0">
                <a:latin typeface="Effra "/>
              </a:rPr>
              <a:t>	</a:t>
            </a:r>
            <a:r>
              <a:rPr lang="nl-NL" sz="2000" b="1" dirty="0">
                <a:latin typeface="Effra "/>
              </a:rPr>
              <a:t>Vraag</a:t>
            </a:r>
            <a:r>
              <a:rPr lang="nl-NL" sz="2000" dirty="0">
                <a:latin typeface="Effra "/>
              </a:rPr>
              <a:t>: De consumenten die iets willen kopen</a:t>
            </a:r>
          </a:p>
          <a:p>
            <a:r>
              <a:rPr lang="nl-NL" sz="2000" dirty="0">
                <a:latin typeface="Effra "/>
              </a:rPr>
              <a:t>	</a:t>
            </a:r>
            <a:r>
              <a:rPr lang="nl-NL" sz="2000" b="1" dirty="0">
                <a:latin typeface="Effra "/>
              </a:rPr>
              <a:t>Aanbod</a:t>
            </a:r>
            <a:r>
              <a:rPr lang="nl-NL" sz="2000" dirty="0">
                <a:latin typeface="Effra "/>
              </a:rPr>
              <a:t>: De producenten die iets verkopen </a:t>
            </a:r>
          </a:p>
        </p:txBody>
      </p:sp>
      <p:pic>
        <p:nvPicPr>
          <p:cNvPr id="2050" name="Picture 2" descr="Vraaglijn">
            <a:extLst>
              <a:ext uri="{FF2B5EF4-FFF2-40B4-BE49-F238E27FC236}">
                <a16:creationId xmlns:a16="http://schemas.microsoft.com/office/drawing/2014/main" id="{BFD5E54A-79A8-D36E-3019-B11DB05E517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1204" y="3650449"/>
            <a:ext cx="3465472" cy="252000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Aanbodlijn">
            <a:extLst>
              <a:ext uri="{FF2B5EF4-FFF2-40B4-BE49-F238E27FC236}">
                <a16:creationId xmlns:a16="http://schemas.microsoft.com/office/drawing/2014/main" id="{9F63FC15-8E0A-7BDE-F312-306436F39AF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31616" y="3650449"/>
            <a:ext cx="3528767" cy="2520000"/>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vraag- en aanbodlijn">
            <a:extLst>
              <a:ext uri="{FF2B5EF4-FFF2-40B4-BE49-F238E27FC236}">
                <a16:creationId xmlns:a16="http://schemas.microsoft.com/office/drawing/2014/main" id="{1C71BA85-07FA-EDD9-DB61-77BAB11474D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75323" y="3646939"/>
            <a:ext cx="3528767" cy="2520000"/>
          </a:xfrm>
          <a:prstGeom prst="rect">
            <a:avLst/>
          </a:prstGeom>
          <a:noFill/>
          <a:extLst>
            <a:ext uri="{909E8E84-426E-40DD-AFC4-6F175D3DCCD1}">
              <a14:hiddenFill xmlns:a14="http://schemas.microsoft.com/office/drawing/2010/main">
                <a:solidFill>
                  <a:srgbClr val="FFFFFF"/>
                </a:solidFill>
              </a14:hiddenFill>
            </a:ext>
          </a:extLst>
        </p:spPr>
      </p:pic>
      <p:cxnSp>
        <p:nvCxnSpPr>
          <p:cNvPr id="7" name="Rechte verbindingslijn met pijl 6">
            <a:extLst>
              <a:ext uri="{FF2B5EF4-FFF2-40B4-BE49-F238E27FC236}">
                <a16:creationId xmlns:a16="http://schemas.microsoft.com/office/drawing/2014/main" id="{679E6927-636B-D904-7779-4D70A21177F8}"/>
              </a:ext>
            </a:extLst>
          </p:cNvPr>
          <p:cNvCxnSpPr>
            <a:cxnSpLocks/>
          </p:cNvCxnSpPr>
          <p:nvPr/>
        </p:nvCxnSpPr>
        <p:spPr>
          <a:xfrm>
            <a:off x="8564880" y="3909060"/>
            <a:ext cx="1582420" cy="873955"/>
          </a:xfrm>
          <a:prstGeom prst="straightConnector1">
            <a:avLst/>
          </a:prstGeom>
          <a:ln w="38100">
            <a:solidFill>
              <a:srgbClr val="652EA3"/>
            </a:solidFill>
            <a:tailEnd type="triangle"/>
          </a:ln>
        </p:spPr>
        <p:style>
          <a:lnRef idx="1">
            <a:schemeClr val="accent1"/>
          </a:lnRef>
          <a:fillRef idx="0">
            <a:schemeClr val="accent1"/>
          </a:fillRef>
          <a:effectRef idx="0">
            <a:schemeClr val="accent1"/>
          </a:effectRef>
          <a:fontRef idx="minor">
            <a:schemeClr val="tx1"/>
          </a:fontRef>
        </p:style>
      </p:cxnSp>
      <p:cxnSp>
        <p:nvCxnSpPr>
          <p:cNvPr id="10" name="Rechte verbindingslijn met pijl 9">
            <a:extLst>
              <a:ext uri="{FF2B5EF4-FFF2-40B4-BE49-F238E27FC236}">
                <a16:creationId xmlns:a16="http://schemas.microsoft.com/office/drawing/2014/main" id="{62516A64-D4AF-D6EC-5D60-2C18B57A79A6}"/>
              </a:ext>
            </a:extLst>
          </p:cNvPr>
          <p:cNvCxnSpPr>
            <a:cxnSpLocks/>
          </p:cNvCxnSpPr>
          <p:nvPr/>
        </p:nvCxnSpPr>
        <p:spPr>
          <a:xfrm flipH="1" flipV="1">
            <a:off x="10147300" y="4783015"/>
            <a:ext cx="574040" cy="1084385"/>
          </a:xfrm>
          <a:prstGeom prst="straightConnector1">
            <a:avLst/>
          </a:prstGeom>
          <a:ln w="38100">
            <a:solidFill>
              <a:srgbClr val="652EA3"/>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826536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EC135A-936F-F5A2-B88A-A037348481FA}"/>
            </a:ext>
          </a:extLst>
        </p:cNvPr>
        <p:cNvGrpSpPr/>
        <p:nvPr/>
      </p:nvGrpSpPr>
      <p:grpSpPr>
        <a:xfrm>
          <a:off x="0" y="0"/>
          <a:ext cx="0" cy="0"/>
          <a:chOff x="0" y="0"/>
          <a:chExt cx="0" cy="0"/>
        </a:xfrm>
      </p:grpSpPr>
      <p:sp>
        <p:nvSpPr>
          <p:cNvPr id="3" name="Tekstvak 2">
            <a:extLst>
              <a:ext uri="{FF2B5EF4-FFF2-40B4-BE49-F238E27FC236}">
                <a16:creationId xmlns:a16="http://schemas.microsoft.com/office/drawing/2014/main" id="{32E91F60-F167-0B70-B4AE-E34F4CD6756F}"/>
              </a:ext>
            </a:extLst>
          </p:cNvPr>
          <p:cNvSpPr txBox="1"/>
          <p:nvPr/>
        </p:nvSpPr>
        <p:spPr>
          <a:xfrm>
            <a:off x="838202" y="2434201"/>
            <a:ext cx="10515598" cy="3742762"/>
          </a:xfrm>
          <a:prstGeom prst="rect">
            <a:avLst/>
          </a:prstGeom>
        </p:spPr>
        <p:txBody>
          <a:bodyPr vert="horz" lIns="91440" tIns="45720" rIns="91440" bIns="45720" rtlCol="0">
            <a:normAutofit/>
          </a:bodyPr>
          <a:lstStyle/>
          <a:p>
            <a:pPr marL="571500" indent="-457200">
              <a:lnSpc>
                <a:spcPct val="90000"/>
              </a:lnSpc>
              <a:spcAft>
                <a:spcPts val="600"/>
              </a:spcAft>
              <a:buFont typeface="+mj-lt"/>
              <a:buAutoNum type="arabicPeriod"/>
            </a:pPr>
            <a:endParaRPr lang="en-US" sz="2000"/>
          </a:p>
        </p:txBody>
      </p:sp>
      <p:sp>
        <p:nvSpPr>
          <p:cNvPr id="2" name="Tekstvak 1">
            <a:extLst>
              <a:ext uri="{FF2B5EF4-FFF2-40B4-BE49-F238E27FC236}">
                <a16:creationId xmlns:a16="http://schemas.microsoft.com/office/drawing/2014/main" id="{08833411-291D-43F0-1EEE-E77466CDE350}"/>
              </a:ext>
            </a:extLst>
          </p:cNvPr>
          <p:cNvSpPr txBox="1"/>
          <p:nvPr/>
        </p:nvSpPr>
        <p:spPr>
          <a:xfrm>
            <a:off x="838201" y="1804736"/>
            <a:ext cx="10515598" cy="5053264"/>
          </a:xfrm>
          <a:prstGeom prst="rect">
            <a:avLst/>
          </a:prstGeom>
        </p:spPr>
        <p:txBody>
          <a:bodyPr vert="horz" lIns="91440" tIns="45720" rIns="91440" bIns="45720" rtlCol="0">
            <a:normAutofit/>
          </a:bodyPr>
          <a:lstStyle/>
          <a:p>
            <a:pPr marL="114300">
              <a:lnSpc>
                <a:spcPct val="90000"/>
              </a:lnSpc>
              <a:spcAft>
                <a:spcPts val="600"/>
              </a:spcAft>
            </a:pPr>
            <a:r>
              <a:rPr lang="nl-NL" sz="2000" dirty="0">
                <a:solidFill>
                  <a:srgbClr val="333333"/>
                </a:solidFill>
                <a:latin typeface="Effra "/>
              </a:rPr>
              <a:t>Om de import en export van een land te meten, worden de importwaarde en de exportwaarde als percentage van het nationaal inkomen berekend. </a:t>
            </a:r>
          </a:p>
          <a:p>
            <a:pPr marL="114300">
              <a:lnSpc>
                <a:spcPct val="90000"/>
              </a:lnSpc>
              <a:spcAft>
                <a:spcPts val="600"/>
              </a:spcAft>
            </a:pPr>
            <a:r>
              <a:rPr lang="nl-NL" sz="2000" dirty="0">
                <a:solidFill>
                  <a:srgbClr val="333333"/>
                </a:solidFill>
                <a:latin typeface="Effra "/>
              </a:rPr>
              <a:t>Deze percentages worden </a:t>
            </a:r>
            <a:r>
              <a:rPr lang="nl-NL" sz="2000" b="1" dirty="0">
                <a:solidFill>
                  <a:srgbClr val="652EA3"/>
                </a:solidFill>
                <a:latin typeface="Effra "/>
              </a:rPr>
              <a:t>importquote</a:t>
            </a:r>
            <a:r>
              <a:rPr lang="nl-NL" sz="2000" dirty="0">
                <a:solidFill>
                  <a:srgbClr val="333333"/>
                </a:solidFill>
                <a:latin typeface="Effra "/>
              </a:rPr>
              <a:t> en </a:t>
            </a:r>
            <a:r>
              <a:rPr lang="nl-NL" sz="2000" b="1" dirty="0">
                <a:solidFill>
                  <a:srgbClr val="652EA3"/>
                </a:solidFill>
                <a:latin typeface="Effra "/>
              </a:rPr>
              <a:t>exportquote</a:t>
            </a:r>
            <a:r>
              <a:rPr lang="nl-NL" sz="2000" dirty="0">
                <a:solidFill>
                  <a:srgbClr val="333333"/>
                </a:solidFill>
                <a:latin typeface="Effra "/>
              </a:rPr>
              <a:t> genoemd. </a:t>
            </a:r>
          </a:p>
          <a:p>
            <a:pPr marL="114300">
              <a:lnSpc>
                <a:spcPct val="90000"/>
              </a:lnSpc>
              <a:spcAft>
                <a:spcPts val="600"/>
              </a:spcAft>
            </a:pPr>
            <a:endParaRPr lang="nl-NL" sz="2000" dirty="0">
              <a:solidFill>
                <a:srgbClr val="333333"/>
              </a:solidFill>
              <a:latin typeface="Effra "/>
            </a:endParaRPr>
          </a:p>
          <a:p>
            <a:pPr marL="114300">
              <a:lnSpc>
                <a:spcPct val="90000"/>
              </a:lnSpc>
              <a:spcAft>
                <a:spcPts val="600"/>
              </a:spcAft>
            </a:pPr>
            <a:endParaRPr lang="nl-NL" sz="2000" dirty="0">
              <a:solidFill>
                <a:srgbClr val="333333"/>
              </a:solidFill>
              <a:latin typeface="Effra "/>
            </a:endParaRPr>
          </a:p>
          <a:p>
            <a:pPr marL="114300">
              <a:lnSpc>
                <a:spcPct val="90000"/>
              </a:lnSpc>
              <a:spcAft>
                <a:spcPts val="600"/>
              </a:spcAft>
            </a:pPr>
            <a:endParaRPr lang="nl-NL" sz="2000" dirty="0">
              <a:solidFill>
                <a:srgbClr val="333333"/>
              </a:solidFill>
              <a:latin typeface="Effra "/>
            </a:endParaRPr>
          </a:p>
          <a:p>
            <a:pPr marL="114300">
              <a:lnSpc>
                <a:spcPct val="90000"/>
              </a:lnSpc>
              <a:spcAft>
                <a:spcPts val="600"/>
              </a:spcAft>
            </a:pPr>
            <a:endParaRPr lang="nl-NL" sz="2000" dirty="0">
              <a:solidFill>
                <a:srgbClr val="333333"/>
              </a:solidFill>
              <a:latin typeface="Effra "/>
            </a:endParaRPr>
          </a:p>
          <a:p>
            <a:pPr marL="114300">
              <a:lnSpc>
                <a:spcPct val="90000"/>
              </a:lnSpc>
              <a:spcAft>
                <a:spcPts val="600"/>
              </a:spcAft>
            </a:pPr>
            <a:endParaRPr lang="nl-NL" sz="2000" dirty="0">
              <a:solidFill>
                <a:srgbClr val="333333"/>
              </a:solidFill>
              <a:latin typeface="Effra "/>
            </a:endParaRPr>
          </a:p>
          <a:p>
            <a:pPr marL="114300">
              <a:lnSpc>
                <a:spcPct val="90000"/>
              </a:lnSpc>
              <a:spcAft>
                <a:spcPts val="600"/>
              </a:spcAft>
            </a:pPr>
            <a:endParaRPr lang="nl-NL" sz="2000" dirty="0">
              <a:solidFill>
                <a:srgbClr val="333333"/>
              </a:solidFill>
              <a:latin typeface="Effra "/>
            </a:endParaRPr>
          </a:p>
          <a:p>
            <a:pPr marL="114300">
              <a:lnSpc>
                <a:spcPct val="90000"/>
              </a:lnSpc>
              <a:spcAft>
                <a:spcPts val="600"/>
              </a:spcAft>
            </a:pPr>
            <a:endParaRPr lang="nl-NL" sz="2000" dirty="0">
              <a:solidFill>
                <a:srgbClr val="333333"/>
              </a:solidFill>
              <a:latin typeface="Effra "/>
            </a:endParaRPr>
          </a:p>
          <a:p>
            <a:pPr marL="114300">
              <a:lnSpc>
                <a:spcPct val="90000"/>
              </a:lnSpc>
              <a:spcAft>
                <a:spcPts val="600"/>
              </a:spcAft>
            </a:pPr>
            <a:endParaRPr lang="nl-NL" sz="2000" dirty="0">
              <a:solidFill>
                <a:srgbClr val="333333"/>
              </a:solidFill>
              <a:latin typeface="Effra "/>
            </a:endParaRPr>
          </a:p>
          <a:p>
            <a:pPr marL="114300">
              <a:lnSpc>
                <a:spcPct val="90000"/>
              </a:lnSpc>
              <a:spcAft>
                <a:spcPts val="600"/>
              </a:spcAft>
            </a:pPr>
            <a:r>
              <a:rPr lang="nl-NL" sz="2000" dirty="0">
                <a:solidFill>
                  <a:srgbClr val="333333"/>
                </a:solidFill>
                <a:latin typeface="Effra "/>
              </a:rPr>
              <a:t>De Nederlandse exportquote is zeer hoog; 35%. </a:t>
            </a:r>
          </a:p>
          <a:p>
            <a:pPr marL="114300">
              <a:lnSpc>
                <a:spcPct val="90000"/>
              </a:lnSpc>
              <a:spcAft>
                <a:spcPts val="600"/>
              </a:spcAft>
            </a:pPr>
            <a:r>
              <a:rPr lang="nl-NL" sz="2000" dirty="0">
                <a:solidFill>
                  <a:srgbClr val="333333"/>
                </a:solidFill>
                <a:latin typeface="Effra "/>
              </a:rPr>
              <a:t>Dit houdt in dat 35% van het nationaal inkomen in Nederland wordt verdiend door export van goederen en diensten.</a:t>
            </a:r>
            <a:endParaRPr lang="en-US" sz="2000" dirty="0">
              <a:latin typeface="Effra "/>
            </a:endParaRPr>
          </a:p>
          <a:p>
            <a:pPr marL="114300">
              <a:lnSpc>
                <a:spcPct val="90000"/>
              </a:lnSpc>
              <a:spcAft>
                <a:spcPts val="600"/>
              </a:spcAft>
            </a:pPr>
            <a:endParaRPr lang="en-US" sz="2000" dirty="0"/>
          </a:p>
        </p:txBody>
      </p:sp>
      <p:sp>
        <p:nvSpPr>
          <p:cNvPr id="8" name="Tekstvak 7">
            <a:extLst>
              <a:ext uri="{FF2B5EF4-FFF2-40B4-BE49-F238E27FC236}">
                <a16:creationId xmlns:a16="http://schemas.microsoft.com/office/drawing/2014/main" id="{3DC7F8CD-BBF6-0BED-2BAE-C6A563423A04}"/>
              </a:ext>
            </a:extLst>
          </p:cNvPr>
          <p:cNvSpPr txBox="1"/>
          <p:nvPr/>
        </p:nvSpPr>
        <p:spPr>
          <a:xfrm>
            <a:off x="2901042" y="2873395"/>
            <a:ext cx="6096000" cy="2625334"/>
          </a:xfrm>
          <a:prstGeom prst="rect">
            <a:avLst/>
          </a:prstGeom>
          <a:noFill/>
        </p:spPr>
        <p:txBody>
          <a:bodyPr wrap="square">
            <a:spAutoFit/>
          </a:bodyPr>
          <a:lstStyle/>
          <a:p>
            <a:pPr marL="114300">
              <a:lnSpc>
                <a:spcPct val="90000"/>
              </a:lnSpc>
              <a:spcAft>
                <a:spcPts val="600"/>
              </a:spcAft>
            </a:pPr>
            <a:r>
              <a:rPr lang="nl-NL" sz="1800" dirty="0">
                <a:solidFill>
                  <a:srgbClr val="652EA3"/>
                </a:solidFill>
                <a:latin typeface="Effra "/>
              </a:rPr>
              <a:t>		importwaarde</a:t>
            </a:r>
          </a:p>
          <a:p>
            <a:pPr marL="114300">
              <a:lnSpc>
                <a:spcPct val="90000"/>
              </a:lnSpc>
              <a:spcAft>
                <a:spcPts val="600"/>
              </a:spcAft>
            </a:pPr>
            <a:r>
              <a:rPr lang="nl-NL" sz="1800" dirty="0">
                <a:solidFill>
                  <a:srgbClr val="652EA3"/>
                </a:solidFill>
                <a:latin typeface="Effra "/>
              </a:rPr>
              <a:t>Importquote = 			x 100%</a:t>
            </a:r>
          </a:p>
          <a:p>
            <a:pPr marL="114300">
              <a:lnSpc>
                <a:spcPct val="90000"/>
              </a:lnSpc>
              <a:spcAft>
                <a:spcPts val="600"/>
              </a:spcAft>
            </a:pPr>
            <a:r>
              <a:rPr lang="nl-NL" sz="1800" dirty="0">
                <a:solidFill>
                  <a:srgbClr val="652EA3"/>
                </a:solidFill>
                <a:latin typeface="Effra "/>
              </a:rPr>
              <a:t>		nationaal inkomen</a:t>
            </a:r>
            <a:endParaRPr lang="en-US" sz="1800" dirty="0">
              <a:solidFill>
                <a:srgbClr val="652EA3"/>
              </a:solidFill>
              <a:latin typeface="Effra "/>
            </a:endParaRPr>
          </a:p>
          <a:p>
            <a:pPr marL="114300">
              <a:lnSpc>
                <a:spcPct val="90000"/>
              </a:lnSpc>
              <a:spcAft>
                <a:spcPts val="600"/>
              </a:spcAft>
            </a:pPr>
            <a:endParaRPr lang="en-US" sz="1800" dirty="0">
              <a:solidFill>
                <a:srgbClr val="652EA3"/>
              </a:solidFill>
              <a:latin typeface="Effra "/>
            </a:endParaRPr>
          </a:p>
          <a:p>
            <a:pPr marL="114300">
              <a:lnSpc>
                <a:spcPct val="90000"/>
              </a:lnSpc>
              <a:spcAft>
                <a:spcPts val="600"/>
              </a:spcAft>
            </a:pPr>
            <a:endParaRPr lang="en-US" sz="1800" dirty="0">
              <a:solidFill>
                <a:srgbClr val="652EA3"/>
              </a:solidFill>
              <a:latin typeface="Effra "/>
            </a:endParaRPr>
          </a:p>
          <a:p>
            <a:pPr marL="114300">
              <a:lnSpc>
                <a:spcPct val="90000"/>
              </a:lnSpc>
              <a:spcAft>
                <a:spcPts val="600"/>
              </a:spcAft>
            </a:pPr>
            <a:r>
              <a:rPr lang="nl-NL" sz="1800" dirty="0">
                <a:solidFill>
                  <a:srgbClr val="652EA3"/>
                </a:solidFill>
                <a:latin typeface="Effra "/>
              </a:rPr>
              <a:t>		exportwaarde</a:t>
            </a:r>
          </a:p>
          <a:p>
            <a:pPr marL="114300">
              <a:lnSpc>
                <a:spcPct val="90000"/>
              </a:lnSpc>
              <a:spcAft>
                <a:spcPts val="600"/>
              </a:spcAft>
            </a:pPr>
            <a:r>
              <a:rPr lang="nl-NL" sz="1800" dirty="0">
                <a:solidFill>
                  <a:srgbClr val="652EA3"/>
                </a:solidFill>
                <a:latin typeface="Effra "/>
              </a:rPr>
              <a:t>Exportquote = 			x 100%</a:t>
            </a:r>
          </a:p>
          <a:p>
            <a:pPr marL="114300">
              <a:lnSpc>
                <a:spcPct val="90000"/>
              </a:lnSpc>
              <a:spcAft>
                <a:spcPts val="600"/>
              </a:spcAft>
            </a:pPr>
            <a:r>
              <a:rPr lang="nl-NL" sz="1800" dirty="0">
                <a:solidFill>
                  <a:srgbClr val="652EA3"/>
                </a:solidFill>
                <a:latin typeface="Effra "/>
              </a:rPr>
              <a:t>		nationaal inkomen</a:t>
            </a:r>
          </a:p>
        </p:txBody>
      </p:sp>
      <p:cxnSp>
        <p:nvCxnSpPr>
          <p:cNvPr id="10" name="Rechte verbindingslijn 9">
            <a:extLst>
              <a:ext uri="{FF2B5EF4-FFF2-40B4-BE49-F238E27FC236}">
                <a16:creationId xmlns:a16="http://schemas.microsoft.com/office/drawing/2014/main" id="{56F88715-3A8D-C59B-F3D7-39386317FB96}"/>
              </a:ext>
            </a:extLst>
          </p:cNvPr>
          <p:cNvCxnSpPr/>
          <p:nvPr/>
        </p:nvCxnSpPr>
        <p:spPr>
          <a:xfrm>
            <a:off x="4680857" y="3341914"/>
            <a:ext cx="1861457" cy="0"/>
          </a:xfrm>
          <a:prstGeom prst="line">
            <a:avLst/>
          </a:prstGeom>
          <a:ln>
            <a:solidFill>
              <a:srgbClr val="945DE8"/>
            </a:solidFill>
          </a:ln>
        </p:spPr>
        <p:style>
          <a:lnRef idx="3">
            <a:schemeClr val="accent1"/>
          </a:lnRef>
          <a:fillRef idx="0">
            <a:schemeClr val="accent1"/>
          </a:fillRef>
          <a:effectRef idx="2">
            <a:schemeClr val="accent1"/>
          </a:effectRef>
          <a:fontRef idx="minor">
            <a:schemeClr val="tx1"/>
          </a:fontRef>
        </p:style>
      </p:cxnSp>
      <p:cxnSp>
        <p:nvCxnSpPr>
          <p:cNvPr id="11" name="Rechte verbindingslijn 10">
            <a:extLst>
              <a:ext uri="{FF2B5EF4-FFF2-40B4-BE49-F238E27FC236}">
                <a16:creationId xmlns:a16="http://schemas.microsoft.com/office/drawing/2014/main" id="{9D63BA96-3858-1CF6-EAEF-B3A3087E7E68}"/>
              </a:ext>
            </a:extLst>
          </p:cNvPr>
          <p:cNvCxnSpPr/>
          <p:nvPr/>
        </p:nvCxnSpPr>
        <p:spPr>
          <a:xfrm>
            <a:off x="4680857" y="4974771"/>
            <a:ext cx="1861457" cy="0"/>
          </a:xfrm>
          <a:prstGeom prst="line">
            <a:avLst/>
          </a:prstGeom>
          <a:ln>
            <a:solidFill>
              <a:srgbClr val="945DE8"/>
            </a:solidFill>
          </a:ln>
        </p:spPr>
        <p:style>
          <a:lnRef idx="3">
            <a:schemeClr val="accent1"/>
          </a:lnRef>
          <a:fillRef idx="0">
            <a:schemeClr val="accent1"/>
          </a:fillRef>
          <a:effectRef idx="2">
            <a:schemeClr val="accent1"/>
          </a:effectRef>
          <a:fontRef idx="minor">
            <a:schemeClr val="tx1"/>
          </a:fontRef>
        </p:style>
      </p:cxnSp>
      <p:sp>
        <p:nvSpPr>
          <p:cNvPr id="13" name="Tekstvak 12">
            <a:extLst>
              <a:ext uri="{FF2B5EF4-FFF2-40B4-BE49-F238E27FC236}">
                <a16:creationId xmlns:a16="http://schemas.microsoft.com/office/drawing/2014/main" id="{6019827D-7D7E-1B2D-F47E-57A71CE01019}"/>
              </a:ext>
            </a:extLst>
          </p:cNvPr>
          <p:cNvSpPr txBox="1"/>
          <p:nvPr/>
        </p:nvSpPr>
        <p:spPr>
          <a:xfrm>
            <a:off x="838201" y="1019169"/>
            <a:ext cx="6096000" cy="523220"/>
          </a:xfrm>
          <a:prstGeom prst="rect">
            <a:avLst/>
          </a:prstGeom>
          <a:noFill/>
        </p:spPr>
        <p:txBody>
          <a:bodyPr wrap="square">
            <a:spAutoFit/>
          </a:bodyPr>
          <a:lstStyle/>
          <a:p>
            <a:r>
              <a:rPr lang="nl-NL" sz="2800" b="1" dirty="0">
                <a:solidFill>
                  <a:srgbClr val="652EA3"/>
                </a:solidFill>
                <a:latin typeface="Effra "/>
              </a:rPr>
              <a:t>Im</a:t>
            </a:r>
            <a:r>
              <a:rPr lang="nl-NL" sz="2800" b="1" dirty="0">
                <a:latin typeface="Effra "/>
              </a:rPr>
              <a:t>portquote</a:t>
            </a:r>
            <a:r>
              <a:rPr lang="nl-NL" sz="2800" b="1" dirty="0">
                <a:solidFill>
                  <a:srgbClr val="652EA3"/>
                </a:solidFill>
                <a:latin typeface="Effra "/>
              </a:rPr>
              <a:t> &amp; ex</a:t>
            </a:r>
            <a:r>
              <a:rPr lang="nl-NL" sz="2800" b="1" dirty="0">
                <a:latin typeface="Effra "/>
              </a:rPr>
              <a:t>portquote</a:t>
            </a:r>
            <a:r>
              <a:rPr lang="nl-NL" sz="2800" b="1" dirty="0">
                <a:solidFill>
                  <a:srgbClr val="652EA3"/>
                </a:solidFill>
                <a:latin typeface="Effra "/>
              </a:rPr>
              <a:t> </a:t>
            </a:r>
          </a:p>
        </p:txBody>
      </p:sp>
    </p:spTree>
    <p:extLst>
      <p:ext uri="{BB962C8B-B14F-4D97-AF65-F5344CB8AC3E}">
        <p14:creationId xmlns:p14="http://schemas.microsoft.com/office/powerpoint/2010/main" val="1535470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489EC5-D890-BBD7-D7A8-3BFE98CDE387}"/>
            </a:ext>
          </a:extLst>
        </p:cNvPr>
        <p:cNvGrpSpPr/>
        <p:nvPr/>
      </p:nvGrpSpPr>
      <p:grpSpPr>
        <a:xfrm>
          <a:off x="0" y="0"/>
          <a:ext cx="0" cy="0"/>
          <a:chOff x="0" y="0"/>
          <a:chExt cx="0" cy="0"/>
        </a:xfrm>
      </p:grpSpPr>
      <p:sp>
        <p:nvSpPr>
          <p:cNvPr id="2" name="Tekstvak 1">
            <a:extLst>
              <a:ext uri="{FF2B5EF4-FFF2-40B4-BE49-F238E27FC236}">
                <a16:creationId xmlns:a16="http://schemas.microsoft.com/office/drawing/2014/main" id="{DA5E2CCB-8AE0-3492-59B1-0B551F0C324D}"/>
              </a:ext>
            </a:extLst>
          </p:cNvPr>
          <p:cNvSpPr txBox="1"/>
          <p:nvPr/>
        </p:nvSpPr>
        <p:spPr>
          <a:xfrm>
            <a:off x="1024932" y="1065126"/>
            <a:ext cx="8109020" cy="523220"/>
          </a:xfrm>
          <a:prstGeom prst="rect">
            <a:avLst/>
          </a:prstGeom>
          <a:noFill/>
        </p:spPr>
        <p:txBody>
          <a:bodyPr wrap="square" rtlCol="0">
            <a:spAutoFit/>
          </a:bodyPr>
          <a:lstStyle/>
          <a:p>
            <a:r>
              <a:rPr lang="nl-NL" sz="2800" b="1" dirty="0">
                <a:latin typeface="Effra" panose="02000506080000020004" pitchFamily="2" charset="0"/>
              </a:rPr>
              <a:t>Als de </a:t>
            </a:r>
            <a:r>
              <a:rPr lang="nl-NL" sz="2800" b="1" dirty="0">
                <a:solidFill>
                  <a:srgbClr val="652EA3"/>
                </a:solidFill>
                <a:latin typeface="Effra" panose="02000506080000020004" pitchFamily="2" charset="0"/>
              </a:rPr>
              <a:t>euro duurder </a:t>
            </a:r>
            <a:r>
              <a:rPr lang="nl-NL" sz="2800" b="1" dirty="0">
                <a:latin typeface="Effra" panose="02000506080000020004" pitchFamily="2" charset="0"/>
              </a:rPr>
              <a:t>wordt</a:t>
            </a:r>
          </a:p>
        </p:txBody>
      </p:sp>
      <p:sp>
        <p:nvSpPr>
          <p:cNvPr id="4" name="Tekstvak 3">
            <a:extLst>
              <a:ext uri="{FF2B5EF4-FFF2-40B4-BE49-F238E27FC236}">
                <a16:creationId xmlns:a16="http://schemas.microsoft.com/office/drawing/2014/main" id="{E91C1893-6D4D-ECFB-EC08-93594EE137F0}"/>
              </a:ext>
            </a:extLst>
          </p:cNvPr>
          <p:cNvSpPr txBox="1"/>
          <p:nvPr/>
        </p:nvSpPr>
        <p:spPr>
          <a:xfrm>
            <a:off x="1024932" y="1699446"/>
            <a:ext cx="10426839" cy="4401205"/>
          </a:xfrm>
          <a:prstGeom prst="rect">
            <a:avLst/>
          </a:prstGeom>
          <a:noFill/>
        </p:spPr>
        <p:txBody>
          <a:bodyPr wrap="square" rtlCol="0">
            <a:spAutoFit/>
          </a:bodyPr>
          <a:lstStyle/>
          <a:p>
            <a:r>
              <a:rPr lang="nl-NL" sz="2000" dirty="0">
                <a:latin typeface="Effra "/>
              </a:rPr>
              <a:t>De euro wordt meer waard dan andere munten.</a:t>
            </a:r>
          </a:p>
          <a:p>
            <a:endParaRPr lang="nl-NL" sz="2000" dirty="0">
              <a:latin typeface="Effra "/>
            </a:endParaRPr>
          </a:p>
          <a:p>
            <a:r>
              <a:rPr lang="nl-NL" sz="2000" dirty="0">
                <a:latin typeface="Effra "/>
              </a:rPr>
              <a:t>→ Import wordt goedkoper</a:t>
            </a:r>
          </a:p>
          <a:p>
            <a:r>
              <a:rPr lang="nl-NL" sz="2000" dirty="0">
                <a:latin typeface="Effra "/>
              </a:rPr>
              <a:t>→ Export wordt duurder</a:t>
            </a:r>
          </a:p>
          <a:p>
            <a:endParaRPr lang="nl-NL" sz="2000" dirty="0">
              <a:latin typeface="Effra "/>
            </a:endParaRPr>
          </a:p>
          <a:p>
            <a:r>
              <a:rPr lang="nl-NL" sz="2000" dirty="0">
                <a:latin typeface="Effra "/>
              </a:rPr>
              <a:t>Waarom?</a:t>
            </a:r>
          </a:p>
          <a:p>
            <a:r>
              <a:rPr lang="nl-NL" sz="2000" dirty="0">
                <a:latin typeface="Effra "/>
              </a:rPr>
              <a:t>Buitenlandse producten kosten minder euro's, maar Nederlandse producten worden voor het buitenland juist duur.</a:t>
            </a:r>
          </a:p>
          <a:p>
            <a:endParaRPr lang="nl-NL" sz="2000" dirty="0">
              <a:latin typeface="Effra "/>
            </a:endParaRPr>
          </a:p>
          <a:p>
            <a:r>
              <a:rPr lang="nl-NL" sz="2000" dirty="0">
                <a:latin typeface="Effra "/>
              </a:rPr>
              <a:t>Voorbeeld:</a:t>
            </a:r>
          </a:p>
          <a:p>
            <a:r>
              <a:rPr lang="nl-NL" sz="2000" dirty="0">
                <a:latin typeface="Effra "/>
              </a:rPr>
              <a:t>Een Nederlandse fiets kost €500. Voor Nederlanders verandert niks.</a:t>
            </a:r>
          </a:p>
          <a:p>
            <a:r>
              <a:rPr lang="nl-NL" sz="2000" dirty="0">
                <a:latin typeface="Effra "/>
              </a:rPr>
              <a:t>Voor Amerikanen wordt de fiets duurder → ze kopen minder.</a:t>
            </a:r>
          </a:p>
          <a:p>
            <a:r>
              <a:rPr lang="nl-NL" sz="2000" dirty="0">
                <a:latin typeface="Effra "/>
              </a:rPr>
              <a:t>Dus onthouden:</a:t>
            </a:r>
          </a:p>
          <a:p>
            <a:r>
              <a:rPr lang="nl-NL" sz="2000" dirty="0">
                <a:latin typeface="Effra "/>
              </a:rPr>
              <a:t>“Dure” euro → import meer, export minder</a:t>
            </a:r>
          </a:p>
        </p:txBody>
      </p:sp>
    </p:spTree>
    <p:extLst>
      <p:ext uri="{BB962C8B-B14F-4D97-AF65-F5344CB8AC3E}">
        <p14:creationId xmlns:p14="http://schemas.microsoft.com/office/powerpoint/2010/main" val="41265459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DDAE65-AA52-AA83-5815-F5BC192E7FDE}"/>
            </a:ext>
          </a:extLst>
        </p:cNvPr>
        <p:cNvGrpSpPr/>
        <p:nvPr/>
      </p:nvGrpSpPr>
      <p:grpSpPr>
        <a:xfrm>
          <a:off x="0" y="0"/>
          <a:ext cx="0" cy="0"/>
          <a:chOff x="0" y="0"/>
          <a:chExt cx="0" cy="0"/>
        </a:xfrm>
      </p:grpSpPr>
      <p:sp>
        <p:nvSpPr>
          <p:cNvPr id="2" name="Tekstvak 1">
            <a:extLst>
              <a:ext uri="{FF2B5EF4-FFF2-40B4-BE49-F238E27FC236}">
                <a16:creationId xmlns:a16="http://schemas.microsoft.com/office/drawing/2014/main" id="{32B269B5-E725-31CD-6E5F-AB1D51D02007}"/>
              </a:ext>
            </a:extLst>
          </p:cNvPr>
          <p:cNvSpPr txBox="1"/>
          <p:nvPr/>
        </p:nvSpPr>
        <p:spPr>
          <a:xfrm>
            <a:off x="1024932" y="1065126"/>
            <a:ext cx="8109020" cy="523220"/>
          </a:xfrm>
          <a:prstGeom prst="rect">
            <a:avLst/>
          </a:prstGeom>
          <a:noFill/>
        </p:spPr>
        <p:txBody>
          <a:bodyPr wrap="square" rtlCol="0">
            <a:spAutoFit/>
          </a:bodyPr>
          <a:lstStyle/>
          <a:p>
            <a:r>
              <a:rPr lang="nl-NL" sz="2800" b="1" dirty="0">
                <a:latin typeface="Effra "/>
              </a:rPr>
              <a:t>Als de </a:t>
            </a:r>
            <a:r>
              <a:rPr lang="nl-NL" sz="2800" b="1" dirty="0">
                <a:solidFill>
                  <a:srgbClr val="652EA3"/>
                </a:solidFill>
                <a:latin typeface="Effra "/>
              </a:rPr>
              <a:t>euro goedkoper </a:t>
            </a:r>
            <a:r>
              <a:rPr lang="nl-NL" sz="2800" b="1" dirty="0">
                <a:latin typeface="Effra "/>
              </a:rPr>
              <a:t>wordt</a:t>
            </a:r>
          </a:p>
        </p:txBody>
      </p:sp>
      <p:sp>
        <p:nvSpPr>
          <p:cNvPr id="4" name="Tekstvak 3">
            <a:extLst>
              <a:ext uri="{FF2B5EF4-FFF2-40B4-BE49-F238E27FC236}">
                <a16:creationId xmlns:a16="http://schemas.microsoft.com/office/drawing/2014/main" id="{51063E19-1591-5CD0-7AF0-B69E36EECD8D}"/>
              </a:ext>
            </a:extLst>
          </p:cNvPr>
          <p:cNvSpPr txBox="1"/>
          <p:nvPr/>
        </p:nvSpPr>
        <p:spPr>
          <a:xfrm>
            <a:off x="1024932" y="1699446"/>
            <a:ext cx="10426839" cy="4401205"/>
          </a:xfrm>
          <a:prstGeom prst="rect">
            <a:avLst/>
          </a:prstGeom>
          <a:noFill/>
        </p:spPr>
        <p:txBody>
          <a:bodyPr wrap="square" rtlCol="0">
            <a:spAutoFit/>
          </a:bodyPr>
          <a:lstStyle/>
          <a:p>
            <a:r>
              <a:rPr lang="nl-NL" sz="2000" dirty="0">
                <a:latin typeface="Effra "/>
              </a:rPr>
              <a:t>De euro wordt minder waard dan andere munten.</a:t>
            </a:r>
          </a:p>
          <a:p>
            <a:endParaRPr lang="nl-NL" sz="2000" dirty="0">
              <a:latin typeface="Effra "/>
            </a:endParaRPr>
          </a:p>
          <a:p>
            <a:r>
              <a:rPr lang="nl-NL" sz="2000" dirty="0">
                <a:latin typeface="Effra "/>
              </a:rPr>
              <a:t>→ Import wordt duurder</a:t>
            </a:r>
          </a:p>
          <a:p>
            <a:r>
              <a:rPr lang="nl-NL" sz="2000" dirty="0">
                <a:latin typeface="Effra "/>
              </a:rPr>
              <a:t>→ Export wordt goedkoper</a:t>
            </a:r>
          </a:p>
          <a:p>
            <a:endParaRPr lang="nl-NL" sz="2000" dirty="0">
              <a:latin typeface="Effra "/>
            </a:endParaRPr>
          </a:p>
          <a:p>
            <a:r>
              <a:rPr lang="nl-NL" sz="2000" dirty="0">
                <a:latin typeface="Effra "/>
              </a:rPr>
              <a:t>Waarom?</a:t>
            </a:r>
          </a:p>
          <a:p>
            <a:r>
              <a:rPr lang="nl-NL" sz="2000" dirty="0">
                <a:latin typeface="Effra "/>
              </a:rPr>
              <a:t>Buitenlandse producten kosten meer euro's, maar Nederlandse producten worden voor het buitenland goedkoper.</a:t>
            </a:r>
          </a:p>
          <a:p>
            <a:endParaRPr lang="nl-NL" sz="2000" dirty="0">
              <a:latin typeface="Effra "/>
            </a:endParaRPr>
          </a:p>
          <a:p>
            <a:r>
              <a:rPr lang="nl-NL" sz="2000" dirty="0">
                <a:latin typeface="Effra "/>
              </a:rPr>
              <a:t>Voorbeeld:</a:t>
            </a:r>
          </a:p>
          <a:p>
            <a:r>
              <a:rPr lang="nl-NL" sz="2000" dirty="0">
                <a:latin typeface="Effra "/>
              </a:rPr>
              <a:t>Diezelfde fiets van €500: Voor Amerikanen wordt hij goedkoper → ze kopen meer.</a:t>
            </a:r>
          </a:p>
          <a:p>
            <a:endParaRPr lang="nl-NL" sz="2000" dirty="0">
              <a:latin typeface="Effra "/>
            </a:endParaRPr>
          </a:p>
          <a:p>
            <a:r>
              <a:rPr lang="nl-NL" sz="2000" dirty="0">
                <a:latin typeface="Effra "/>
              </a:rPr>
              <a:t>Dus onthouden:</a:t>
            </a:r>
          </a:p>
          <a:p>
            <a:r>
              <a:rPr lang="nl-NL" sz="2000" dirty="0">
                <a:latin typeface="Effra "/>
              </a:rPr>
              <a:t>Goedkope euro → import minder, export meer</a:t>
            </a:r>
          </a:p>
        </p:txBody>
      </p:sp>
    </p:spTree>
    <p:extLst>
      <p:ext uri="{BB962C8B-B14F-4D97-AF65-F5344CB8AC3E}">
        <p14:creationId xmlns:p14="http://schemas.microsoft.com/office/powerpoint/2010/main" val="34826546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E22167-2A44-24D1-9660-CCF79FCAA18B}"/>
            </a:ext>
          </a:extLst>
        </p:cNvPr>
        <p:cNvGrpSpPr/>
        <p:nvPr/>
      </p:nvGrpSpPr>
      <p:grpSpPr>
        <a:xfrm>
          <a:off x="0" y="0"/>
          <a:ext cx="0" cy="0"/>
          <a:chOff x="0" y="0"/>
          <a:chExt cx="0" cy="0"/>
        </a:xfrm>
      </p:grpSpPr>
      <p:sp>
        <p:nvSpPr>
          <p:cNvPr id="3" name="Tekstvak 2">
            <a:extLst>
              <a:ext uri="{FF2B5EF4-FFF2-40B4-BE49-F238E27FC236}">
                <a16:creationId xmlns:a16="http://schemas.microsoft.com/office/drawing/2014/main" id="{E51E947A-FA6A-DF6A-C336-C1A85A7B2271}"/>
              </a:ext>
            </a:extLst>
          </p:cNvPr>
          <p:cNvSpPr txBox="1"/>
          <p:nvPr/>
        </p:nvSpPr>
        <p:spPr>
          <a:xfrm>
            <a:off x="838202" y="2434201"/>
            <a:ext cx="10515598" cy="3742762"/>
          </a:xfrm>
          <a:prstGeom prst="rect">
            <a:avLst/>
          </a:prstGeom>
        </p:spPr>
        <p:txBody>
          <a:bodyPr vert="horz" lIns="91440" tIns="45720" rIns="91440" bIns="45720" rtlCol="0">
            <a:normAutofit/>
          </a:bodyPr>
          <a:lstStyle/>
          <a:p>
            <a:pPr marL="571500" indent="-457200">
              <a:lnSpc>
                <a:spcPct val="90000"/>
              </a:lnSpc>
              <a:spcAft>
                <a:spcPts val="600"/>
              </a:spcAft>
              <a:buFont typeface="+mj-lt"/>
              <a:buAutoNum type="arabicPeriod"/>
            </a:pPr>
            <a:endParaRPr lang="en-US" sz="2000"/>
          </a:p>
        </p:txBody>
      </p:sp>
      <p:pic>
        <p:nvPicPr>
          <p:cNvPr id="6" name="Afbeelding 5" descr="Afbeelding met tekst, schermopname, Lettertype, nummer&#10;&#10;Door AI gegenereerde inhoud is mogelijk onjuist.">
            <a:extLst>
              <a:ext uri="{FF2B5EF4-FFF2-40B4-BE49-F238E27FC236}">
                <a16:creationId xmlns:a16="http://schemas.microsoft.com/office/drawing/2014/main" id="{4129D84D-E8D7-5827-6000-3B3628D5F3E6}"/>
              </a:ext>
            </a:extLst>
          </p:cNvPr>
          <p:cNvPicPr>
            <a:picLocks noChangeAspect="1"/>
          </p:cNvPicPr>
          <p:nvPr/>
        </p:nvPicPr>
        <p:blipFill>
          <a:blip r:embed="rId3"/>
          <a:stretch>
            <a:fillRect/>
          </a:stretch>
        </p:blipFill>
        <p:spPr>
          <a:xfrm>
            <a:off x="838201" y="681037"/>
            <a:ext cx="9168236" cy="5110164"/>
          </a:xfrm>
          <a:prstGeom prst="rect">
            <a:avLst/>
          </a:prstGeom>
        </p:spPr>
      </p:pic>
      <p:sp>
        <p:nvSpPr>
          <p:cNvPr id="7" name="Ovaal 6">
            <a:extLst>
              <a:ext uri="{FF2B5EF4-FFF2-40B4-BE49-F238E27FC236}">
                <a16:creationId xmlns:a16="http://schemas.microsoft.com/office/drawing/2014/main" id="{556A4E6A-7BF5-7F67-84AC-739FF68840CE}"/>
              </a:ext>
            </a:extLst>
          </p:cNvPr>
          <p:cNvSpPr/>
          <p:nvPr/>
        </p:nvSpPr>
        <p:spPr>
          <a:xfrm>
            <a:off x="1001486" y="3287486"/>
            <a:ext cx="402771" cy="381000"/>
          </a:xfrm>
          <a:prstGeom prst="ellips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3549425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81174E-8DED-236A-BC78-0799DF0CEE60}"/>
            </a:ext>
          </a:extLst>
        </p:cNvPr>
        <p:cNvGrpSpPr/>
        <p:nvPr/>
      </p:nvGrpSpPr>
      <p:grpSpPr>
        <a:xfrm>
          <a:off x="0" y="0"/>
          <a:ext cx="0" cy="0"/>
          <a:chOff x="0" y="0"/>
          <a:chExt cx="0" cy="0"/>
        </a:xfrm>
      </p:grpSpPr>
      <p:sp>
        <p:nvSpPr>
          <p:cNvPr id="3" name="Tekstvak 2">
            <a:extLst>
              <a:ext uri="{FF2B5EF4-FFF2-40B4-BE49-F238E27FC236}">
                <a16:creationId xmlns:a16="http://schemas.microsoft.com/office/drawing/2014/main" id="{36924C12-A504-C363-EC3D-FF6E60713B28}"/>
              </a:ext>
            </a:extLst>
          </p:cNvPr>
          <p:cNvSpPr txBox="1"/>
          <p:nvPr/>
        </p:nvSpPr>
        <p:spPr>
          <a:xfrm>
            <a:off x="721427" y="1727621"/>
            <a:ext cx="10515598" cy="4650520"/>
          </a:xfrm>
          <a:prstGeom prst="rect">
            <a:avLst/>
          </a:prstGeom>
        </p:spPr>
        <p:txBody>
          <a:bodyPr vert="horz" lIns="91440" tIns="45720" rIns="91440" bIns="45720" rtlCol="0">
            <a:noAutofit/>
          </a:bodyPr>
          <a:lstStyle/>
          <a:p>
            <a:pPr algn="l"/>
            <a:r>
              <a:rPr lang="nl-NL" b="1" i="0" dirty="0">
                <a:solidFill>
                  <a:srgbClr val="333333"/>
                </a:solidFill>
                <a:effectLst/>
                <a:latin typeface="Effra" panose="02000506080000020004" pitchFamily="2" charset="0"/>
              </a:rPr>
              <a:t>#1: Oefen oude examens Economie VMBO</a:t>
            </a:r>
          </a:p>
          <a:p>
            <a:pPr algn="l"/>
            <a:r>
              <a:rPr lang="nl-NL" b="0" i="0" dirty="0">
                <a:solidFill>
                  <a:srgbClr val="333333"/>
                </a:solidFill>
                <a:effectLst/>
                <a:latin typeface="Effra" panose="02000506080000020004" pitchFamily="2" charset="0"/>
              </a:rPr>
              <a:t>Lees eerst de examenstof uit je boek goed door. Maak vervolgens enkele oude examens. Zo raak je bekend met verschillende soorten vragen op het examen Economie. En beter 3 examens heel goed maken, dan heel veel snel en vluchtig</a:t>
            </a:r>
          </a:p>
          <a:p>
            <a:pPr algn="l"/>
            <a:r>
              <a:rPr lang="nl-NL" b="1" i="0" dirty="0">
                <a:solidFill>
                  <a:srgbClr val="333333"/>
                </a:solidFill>
                <a:effectLst/>
                <a:latin typeface="Effra" panose="02000506080000020004" pitchFamily="2" charset="0"/>
              </a:rPr>
              <a:t>#2: Begin op tijd met leren</a:t>
            </a:r>
          </a:p>
          <a:p>
            <a:pPr algn="l"/>
            <a:r>
              <a:rPr lang="nl-NL" b="0" i="0" dirty="0">
                <a:solidFill>
                  <a:srgbClr val="333333"/>
                </a:solidFill>
                <a:effectLst/>
                <a:latin typeface="Effra" panose="02000506080000020004" pitchFamily="2" charset="0"/>
              </a:rPr>
              <a:t>Een valkuil voor veel examenkandidaten is tijdgebrek. Zorg dat je op tijd begint met het leren van de stof. Leer de stof stap voor stap. Zo hoef je in de laatste dagen voor het examen alleen nog je samenvatting door te nemen.</a:t>
            </a:r>
          </a:p>
          <a:p>
            <a:pPr algn="l"/>
            <a:r>
              <a:rPr lang="nl-NL" b="1" i="0" dirty="0">
                <a:solidFill>
                  <a:srgbClr val="333333"/>
                </a:solidFill>
                <a:effectLst/>
                <a:latin typeface="Effra" panose="02000506080000020004" pitchFamily="2" charset="0"/>
              </a:rPr>
              <a:t>#3: Examenvideo’s Economie VMBO</a:t>
            </a:r>
          </a:p>
          <a:p>
            <a:pPr algn="l"/>
            <a:r>
              <a:rPr lang="nl-NL" b="0" i="0" dirty="0">
                <a:solidFill>
                  <a:srgbClr val="333333"/>
                </a:solidFill>
                <a:effectLst/>
                <a:latin typeface="Effra" panose="02000506080000020004" pitchFamily="2" charset="0"/>
              </a:rPr>
              <a:t>Veel begrippen voor het Economie examen VMBO zijn uitgelegd in video’s op YouTube. Deze video’s helpen je om de stof beter te begrijpen door ook beelden toe te voegen. </a:t>
            </a:r>
          </a:p>
          <a:p>
            <a:r>
              <a:rPr lang="nl-NL" b="1" i="0" dirty="0">
                <a:solidFill>
                  <a:srgbClr val="333333"/>
                </a:solidFill>
                <a:effectLst/>
                <a:latin typeface="Effra" panose="02000506080000020004" pitchFamily="2" charset="0"/>
              </a:rPr>
              <a:t>#4: Niet te lang blijven hangen</a:t>
            </a:r>
          </a:p>
          <a:p>
            <a:r>
              <a:rPr lang="nl-NL" dirty="0">
                <a:solidFill>
                  <a:srgbClr val="333333"/>
                </a:solidFill>
                <a:latin typeface="Effra" panose="02000506080000020004" pitchFamily="2" charset="0"/>
              </a:rPr>
              <a:t>Weet je een vraag “even” niet, ga dan eerst verder en blijf niet te lang bij één vraag hangen. Kom aan het einde nog even terug bij je vraag die je niet wist. Misschien weet je hem nu wel. Laat in ieder geval niets leeg!</a:t>
            </a:r>
          </a:p>
        </p:txBody>
      </p:sp>
      <p:sp>
        <p:nvSpPr>
          <p:cNvPr id="2" name="Tekstvak 1">
            <a:extLst>
              <a:ext uri="{FF2B5EF4-FFF2-40B4-BE49-F238E27FC236}">
                <a16:creationId xmlns:a16="http://schemas.microsoft.com/office/drawing/2014/main" id="{F7F9BC14-04BE-34EF-9862-F3C3992C077A}"/>
              </a:ext>
            </a:extLst>
          </p:cNvPr>
          <p:cNvSpPr txBox="1"/>
          <p:nvPr/>
        </p:nvSpPr>
        <p:spPr>
          <a:xfrm>
            <a:off x="1024932" y="1065126"/>
            <a:ext cx="8109020" cy="523220"/>
          </a:xfrm>
          <a:prstGeom prst="rect">
            <a:avLst/>
          </a:prstGeom>
          <a:noFill/>
        </p:spPr>
        <p:txBody>
          <a:bodyPr wrap="square" rtlCol="0">
            <a:spAutoFit/>
          </a:bodyPr>
          <a:lstStyle/>
          <a:p>
            <a:r>
              <a:rPr lang="nl-NL" sz="2800" b="1" dirty="0">
                <a:latin typeface="Effra "/>
              </a:rPr>
              <a:t>Examentips</a:t>
            </a:r>
          </a:p>
        </p:txBody>
      </p:sp>
    </p:spTree>
    <p:extLst>
      <p:ext uri="{BB962C8B-B14F-4D97-AF65-F5344CB8AC3E}">
        <p14:creationId xmlns:p14="http://schemas.microsoft.com/office/powerpoint/2010/main" val="12049541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3D0F07-672C-271F-D158-4186D63CAD8A}"/>
            </a:ext>
          </a:extLst>
        </p:cNvPr>
        <p:cNvGrpSpPr/>
        <p:nvPr/>
      </p:nvGrpSpPr>
      <p:grpSpPr>
        <a:xfrm>
          <a:off x="0" y="0"/>
          <a:ext cx="0" cy="0"/>
          <a:chOff x="0" y="0"/>
          <a:chExt cx="0" cy="0"/>
        </a:xfrm>
      </p:grpSpPr>
      <p:sp>
        <p:nvSpPr>
          <p:cNvPr id="2" name="Tekstvak 1">
            <a:extLst>
              <a:ext uri="{FF2B5EF4-FFF2-40B4-BE49-F238E27FC236}">
                <a16:creationId xmlns:a16="http://schemas.microsoft.com/office/drawing/2014/main" id="{431BA736-3893-5F77-64CC-B12F8DC773B5}"/>
              </a:ext>
            </a:extLst>
          </p:cNvPr>
          <p:cNvSpPr txBox="1"/>
          <p:nvPr/>
        </p:nvSpPr>
        <p:spPr>
          <a:xfrm>
            <a:off x="1024932" y="1065126"/>
            <a:ext cx="8109020" cy="523220"/>
          </a:xfrm>
          <a:prstGeom prst="rect">
            <a:avLst/>
          </a:prstGeom>
          <a:noFill/>
        </p:spPr>
        <p:txBody>
          <a:bodyPr wrap="square" rtlCol="0">
            <a:spAutoFit/>
          </a:bodyPr>
          <a:lstStyle/>
          <a:p>
            <a:r>
              <a:rPr lang="nl-NL" sz="2800" b="1" dirty="0">
                <a:latin typeface="Effra "/>
              </a:rPr>
              <a:t>Lorenzcurve</a:t>
            </a:r>
            <a:endParaRPr lang="nl-NL" sz="2800" b="1" dirty="0">
              <a:solidFill>
                <a:srgbClr val="652EA3"/>
              </a:solidFill>
              <a:latin typeface="Effra "/>
            </a:endParaRPr>
          </a:p>
        </p:txBody>
      </p:sp>
      <p:sp>
        <p:nvSpPr>
          <p:cNvPr id="4" name="Tekstvak 3">
            <a:extLst>
              <a:ext uri="{FF2B5EF4-FFF2-40B4-BE49-F238E27FC236}">
                <a16:creationId xmlns:a16="http://schemas.microsoft.com/office/drawing/2014/main" id="{10936671-E021-183B-3939-B754D4E7BE87}"/>
              </a:ext>
            </a:extLst>
          </p:cNvPr>
          <p:cNvSpPr txBox="1"/>
          <p:nvPr/>
        </p:nvSpPr>
        <p:spPr>
          <a:xfrm>
            <a:off x="1024932" y="1696068"/>
            <a:ext cx="3758083" cy="1015663"/>
          </a:xfrm>
          <a:prstGeom prst="rect">
            <a:avLst/>
          </a:prstGeom>
          <a:noFill/>
        </p:spPr>
        <p:txBody>
          <a:bodyPr wrap="square" rtlCol="0">
            <a:spAutoFit/>
          </a:bodyPr>
          <a:lstStyle/>
          <a:p>
            <a:r>
              <a:rPr lang="nl-NL" sz="2000" dirty="0">
                <a:solidFill>
                  <a:schemeClr val="accent6"/>
                </a:solidFill>
                <a:latin typeface="Effra "/>
              </a:rPr>
              <a:t>De groene lijn: iedereen verdient precies evenveel.</a:t>
            </a:r>
            <a:br>
              <a:rPr lang="nl-NL" sz="2000" dirty="0">
                <a:solidFill>
                  <a:schemeClr val="accent6"/>
                </a:solidFill>
                <a:latin typeface="Effra "/>
              </a:rPr>
            </a:br>
            <a:r>
              <a:rPr lang="nl-NL" sz="2000" dirty="0">
                <a:solidFill>
                  <a:schemeClr val="accent6"/>
                </a:solidFill>
                <a:latin typeface="Effra "/>
              </a:rPr>
              <a:t>30% mensen = 30% van het geld</a:t>
            </a:r>
            <a:endParaRPr lang="nl-NL" sz="2000" b="1" dirty="0">
              <a:solidFill>
                <a:schemeClr val="accent6"/>
              </a:solidFill>
              <a:latin typeface="Effra "/>
            </a:endParaRPr>
          </a:p>
        </p:txBody>
      </p:sp>
      <p:pic>
        <p:nvPicPr>
          <p:cNvPr id="7" name="Tijdelijke aanduiding voor inhoud 3">
            <a:extLst>
              <a:ext uri="{FF2B5EF4-FFF2-40B4-BE49-F238E27FC236}">
                <a16:creationId xmlns:a16="http://schemas.microsoft.com/office/drawing/2014/main" id="{8C716945-F29D-3664-0C4B-FE448E7E0BDD}"/>
              </a:ext>
            </a:extLst>
          </p:cNvPr>
          <p:cNvPicPr>
            <a:picLocks noGrp="1" noChangeAspect="1"/>
          </p:cNvPicPr>
          <p:nvPr/>
        </p:nvPicPr>
        <p:blipFill>
          <a:blip r:embed="rId2" cstate="print"/>
          <a:srcRect t="8517"/>
          <a:stretch/>
        </p:blipFill>
        <p:spPr>
          <a:xfrm>
            <a:off x="6096000" y="1177658"/>
            <a:ext cx="5614683" cy="3683697"/>
          </a:xfrm>
          <a:prstGeom prst="rect">
            <a:avLst/>
          </a:prstGeom>
        </p:spPr>
      </p:pic>
      <p:cxnSp>
        <p:nvCxnSpPr>
          <p:cNvPr id="9" name="Rechte verbindingslijn met pijl 8">
            <a:extLst>
              <a:ext uri="{FF2B5EF4-FFF2-40B4-BE49-F238E27FC236}">
                <a16:creationId xmlns:a16="http://schemas.microsoft.com/office/drawing/2014/main" id="{89D8D007-54B8-742A-5F24-6B14C244738D}"/>
              </a:ext>
            </a:extLst>
          </p:cNvPr>
          <p:cNvCxnSpPr>
            <a:cxnSpLocks/>
            <a:stCxn id="4" idx="3"/>
          </p:cNvCxnSpPr>
          <p:nvPr/>
        </p:nvCxnSpPr>
        <p:spPr>
          <a:xfrm>
            <a:off x="4783015" y="2203900"/>
            <a:ext cx="4883499" cy="207704"/>
          </a:xfrm>
          <a:prstGeom prst="straightConnector1">
            <a:avLst/>
          </a:prstGeom>
          <a:ln w="38100">
            <a:tailEnd type="triangle"/>
          </a:ln>
        </p:spPr>
        <p:style>
          <a:lnRef idx="1">
            <a:schemeClr val="accent6"/>
          </a:lnRef>
          <a:fillRef idx="0">
            <a:schemeClr val="accent6"/>
          </a:fillRef>
          <a:effectRef idx="0">
            <a:schemeClr val="accent6"/>
          </a:effectRef>
          <a:fontRef idx="minor">
            <a:schemeClr val="tx1"/>
          </a:fontRef>
        </p:style>
      </p:cxnSp>
      <p:sp>
        <p:nvSpPr>
          <p:cNvPr id="13" name="Tekstvak 12">
            <a:extLst>
              <a:ext uri="{FF2B5EF4-FFF2-40B4-BE49-F238E27FC236}">
                <a16:creationId xmlns:a16="http://schemas.microsoft.com/office/drawing/2014/main" id="{AFD85659-2BDB-4C7E-1EAE-16A74F3A1F01}"/>
              </a:ext>
            </a:extLst>
          </p:cNvPr>
          <p:cNvSpPr txBox="1"/>
          <p:nvPr/>
        </p:nvSpPr>
        <p:spPr>
          <a:xfrm>
            <a:off x="1024932" y="2819453"/>
            <a:ext cx="4803112" cy="1015663"/>
          </a:xfrm>
          <a:prstGeom prst="rect">
            <a:avLst/>
          </a:prstGeom>
          <a:noFill/>
        </p:spPr>
        <p:txBody>
          <a:bodyPr wrap="square" rtlCol="0">
            <a:spAutoFit/>
          </a:bodyPr>
          <a:lstStyle/>
          <a:p>
            <a:r>
              <a:rPr lang="nl-NL" sz="2000" dirty="0">
                <a:solidFill>
                  <a:srgbClr val="652EA3"/>
                </a:solidFill>
                <a:latin typeface="Effra "/>
              </a:rPr>
              <a:t>De paarse lijn: ongelijke verdeling. </a:t>
            </a:r>
          </a:p>
          <a:p>
            <a:r>
              <a:rPr lang="nl-NL" sz="2000" dirty="0">
                <a:solidFill>
                  <a:srgbClr val="652EA3"/>
                </a:solidFill>
                <a:latin typeface="Effra "/>
              </a:rPr>
              <a:t>(Armste) 70% mensen = 40% van het geld.</a:t>
            </a:r>
          </a:p>
          <a:p>
            <a:r>
              <a:rPr lang="nl-NL" sz="2000" dirty="0">
                <a:solidFill>
                  <a:srgbClr val="652EA3"/>
                </a:solidFill>
                <a:latin typeface="Effra "/>
              </a:rPr>
              <a:t>(Rijkste) 30% mensen = 60% van het geld.</a:t>
            </a:r>
          </a:p>
        </p:txBody>
      </p:sp>
      <p:cxnSp>
        <p:nvCxnSpPr>
          <p:cNvPr id="14" name="Rechte verbindingslijn met pijl 13">
            <a:extLst>
              <a:ext uri="{FF2B5EF4-FFF2-40B4-BE49-F238E27FC236}">
                <a16:creationId xmlns:a16="http://schemas.microsoft.com/office/drawing/2014/main" id="{B56E1915-00A0-A028-D0A4-B59227AE7743}"/>
              </a:ext>
            </a:extLst>
          </p:cNvPr>
          <p:cNvCxnSpPr>
            <a:cxnSpLocks/>
            <a:stCxn id="13" idx="3"/>
          </p:cNvCxnSpPr>
          <p:nvPr/>
        </p:nvCxnSpPr>
        <p:spPr>
          <a:xfrm flipV="1">
            <a:off x="5828044" y="3219563"/>
            <a:ext cx="3719564" cy="107722"/>
          </a:xfrm>
          <a:prstGeom prst="straightConnector1">
            <a:avLst/>
          </a:prstGeom>
          <a:ln w="38100">
            <a:solidFill>
              <a:srgbClr val="652EA3"/>
            </a:solidFill>
            <a:tailEnd type="triangle"/>
          </a:ln>
        </p:spPr>
        <p:style>
          <a:lnRef idx="1">
            <a:schemeClr val="accent6"/>
          </a:lnRef>
          <a:fillRef idx="0">
            <a:schemeClr val="accent6"/>
          </a:fillRef>
          <a:effectRef idx="0">
            <a:schemeClr val="accent6"/>
          </a:effectRef>
          <a:fontRef idx="minor">
            <a:schemeClr val="tx1"/>
          </a:fontRef>
        </p:style>
      </p:cxnSp>
      <p:sp>
        <p:nvSpPr>
          <p:cNvPr id="16" name="Tekstvak 15">
            <a:extLst>
              <a:ext uri="{FF2B5EF4-FFF2-40B4-BE49-F238E27FC236}">
                <a16:creationId xmlns:a16="http://schemas.microsoft.com/office/drawing/2014/main" id="{489021A9-72D6-81E7-BEA4-452409033A81}"/>
              </a:ext>
            </a:extLst>
          </p:cNvPr>
          <p:cNvSpPr txBox="1"/>
          <p:nvPr/>
        </p:nvSpPr>
        <p:spPr>
          <a:xfrm>
            <a:off x="7666892" y="4165388"/>
            <a:ext cx="3999244" cy="338554"/>
          </a:xfrm>
          <a:prstGeom prst="rect">
            <a:avLst/>
          </a:prstGeom>
          <a:noFill/>
        </p:spPr>
        <p:txBody>
          <a:bodyPr wrap="square" rtlCol="0">
            <a:spAutoFit/>
          </a:bodyPr>
          <a:lstStyle/>
          <a:p>
            <a:r>
              <a:rPr lang="nl-NL" sz="1600" b="1" dirty="0">
                <a:solidFill>
                  <a:srgbClr val="652EA3"/>
                </a:solidFill>
                <a:latin typeface="Effra "/>
                <a:sym typeface="Wingdings" panose="05000000000000000000" pitchFamily="2" charset="2"/>
              </a:rPr>
              <a:t>Armste			Rijkste</a:t>
            </a:r>
            <a:endParaRPr lang="nl-NL" sz="1600" b="1" dirty="0">
              <a:solidFill>
                <a:srgbClr val="652EA3"/>
              </a:solidFill>
              <a:latin typeface="Effra "/>
            </a:endParaRPr>
          </a:p>
        </p:txBody>
      </p:sp>
      <p:sp>
        <p:nvSpPr>
          <p:cNvPr id="17" name="Tekstvak 16">
            <a:extLst>
              <a:ext uri="{FF2B5EF4-FFF2-40B4-BE49-F238E27FC236}">
                <a16:creationId xmlns:a16="http://schemas.microsoft.com/office/drawing/2014/main" id="{EFD92F4B-A74E-D935-0A87-866B345A03FE}"/>
              </a:ext>
            </a:extLst>
          </p:cNvPr>
          <p:cNvSpPr txBox="1"/>
          <p:nvPr/>
        </p:nvSpPr>
        <p:spPr>
          <a:xfrm>
            <a:off x="1024931" y="4861355"/>
            <a:ext cx="5184949" cy="707886"/>
          </a:xfrm>
          <a:prstGeom prst="rect">
            <a:avLst/>
          </a:prstGeom>
          <a:noFill/>
        </p:spPr>
        <p:txBody>
          <a:bodyPr wrap="square" rtlCol="0">
            <a:spAutoFit/>
          </a:bodyPr>
          <a:lstStyle/>
          <a:p>
            <a:r>
              <a:rPr lang="nl-NL" sz="2000" b="1" dirty="0">
                <a:latin typeface="Effra "/>
              </a:rPr>
              <a:t>Hoe boller de lijn hoe groter de ongelijkheid.</a:t>
            </a:r>
          </a:p>
          <a:p>
            <a:r>
              <a:rPr lang="nl-NL" sz="2000" dirty="0">
                <a:latin typeface="Effra "/>
              </a:rPr>
              <a:t> </a:t>
            </a:r>
          </a:p>
        </p:txBody>
      </p:sp>
    </p:spTree>
    <p:extLst>
      <p:ext uri="{BB962C8B-B14F-4D97-AF65-F5344CB8AC3E}">
        <p14:creationId xmlns:p14="http://schemas.microsoft.com/office/powerpoint/2010/main" val="1219748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59D0BA-568F-EF26-09D9-FD80B82994B0}"/>
            </a:ext>
          </a:extLst>
        </p:cNvPr>
        <p:cNvGrpSpPr/>
        <p:nvPr/>
      </p:nvGrpSpPr>
      <p:grpSpPr>
        <a:xfrm>
          <a:off x="0" y="0"/>
          <a:ext cx="0" cy="0"/>
          <a:chOff x="0" y="0"/>
          <a:chExt cx="0" cy="0"/>
        </a:xfrm>
      </p:grpSpPr>
      <p:sp>
        <p:nvSpPr>
          <p:cNvPr id="2" name="Tekstvak 1">
            <a:extLst>
              <a:ext uri="{FF2B5EF4-FFF2-40B4-BE49-F238E27FC236}">
                <a16:creationId xmlns:a16="http://schemas.microsoft.com/office/drawing/2014/main" id="{A0BCDEB3-D51A-98CB-3702-72EC6D4F23FE}"/>
              </a:ext>
            </a:extLst>
          </p:cNvPr>
          <p:cNvSpPr txBox="1"/>
          <p:nvPr/>
        </p:nvSpPr>
        <p:spPr>
          <a:xfrm>
            <a:off x="1024932" y="1065126"/>
            <a:ext cx="8109020" cy="523220"/>
          </a:xfrm>
          <a:prstGeom prst="rect">
            <a:avLst/>
          </a:prstGeom>
          <a:noFill/>
        </p:spPr>
        <p:txBody>
          <a:bodyPr wrap="square" rtlCol="0">
            <a:spAutoFit/>
          </a:bodyPr>
          <a:lstStyle/>
          <a:p>
            <a:r>
              <a:rPr lang="nl-NL" sz="2800" b="1" dirty="0">
                <a:latin typeface="Effra "/>
              </a:rPr>
              <a:t>Procenten</a:t>
            </a:r>
          </a:p>
        </p:txBody>
      </p:sp>
      <p:sp>
        <p:nvSpPr>
          <p:cNvPr id="4" name="Tekstvak 3">
            <a:extLst>
              <a:ext uri="{FF2B5EF4-FFF2-40B4-BE49-F238E27FC236}">
                <a16:creationId xmlns:a16="http://schemas.microsoft.com/office/drawing/2014/main" id="{45E4C7B3-9438-9C1B-8654-9D443F32D504}"/>
              </a:ext>
            </a:extLst>
          </p:cNvPr>
          <p:cNvSpPr txBox="1"/>
          <p:nvPr/>
        </p:nvSpPr>
        <p:spPr>
          <a:xfrm>
            <a:off x="1024932" y="2111566"/>
            <a:ext cx="9653954" cy="2554545"/>
          </a:xfrm>
          <a:prstGeom prst="rect">
            <a:avLst/>
          </a:prstGeom>
          <a:noFill/>
        </p:spPr>
        <p:txBody>
          <a:bodyPr wrap="square" rtlCol="0">
            <a:spAutoFit/>
          </a:bodyPr>
          <a:lstStyle/>
          <a:p>
            <a:r>
              <a:rPr lang="nl-NL" sz="2000" b="1" dirty="0">
                <a:solidFill>
                  <a:srgbClr val="652EA3"/>
                </a:solidFill>
                <a:latin typeface="Effra "/>
              </a:rPr>
              <a:t>Procenten</a:t>
            </a:r>
            <a:r>
              <a:rPr lang="nl-NL" sz="2000" dirty="0">
                <a:latin typeface="Effra "/>
              </a:rPr>
              <a:t> berekenen kan nodig zijn in veel situaties. </a:t>
            </a:r>
          </a:p>
          <a:p>
            <a:r>
              <a:rPr lang="nl-NL" sz="2000" dirty="0">
                <a:latin typeface="Effra "/>
              </a:rPr>
              <a:t>Je wilt bijvoorbeeld uitrekenen hoeveel 20% korting is op een jas die je hebt gezien van €99,-. </a:t>
            </a:r>
          </a:p>
          <a:p>
            <a:endParaRPr lang="nl-NL" sz="2000" dirty="0">
              <a:latin typeface="Effra "/>
            </a:endParaRPr>
          </a:p>
          <a:p>
            <a:r>
              <a:rPr lang="nl-NL" sz="2000" dirty="0">
                <a:latin typeface="Effra "/>
              </a:rPr>
              <a:t>Of je wilt weten hoeveel je vooruit gaat met je salaris als je 5% meer krijgt. </a:t>
            </a:r>
          </a:p>
          <a:p>
            <a:endParaRPr lang="nl-NL" sz="2000" dirty="0">
              <a:latin typeface="Effra "/>
            </a:endParaRPr>
          </a:p>
          <a:p>
            <a:r>
              <a:rPr lang="nl-NL" sz="2000" dirty="0">
                <a:latin typeface="Effra "/>
              </a:rPr>
              <a:t>In al deze gevallen wordt er gewerkt met procenten.</a:t>
            </a:r>
          </a:p>
          <a:p>
            <a:endParaRPr lang="nl-NL" sz="2000" dirty="0">
              <a:effectLst/>
              <a:latin typeface="Effra "/>
            </a:endParaRPr>
          </a:p>
        </p:txBody>
      </p:sp>
      <p:sp>
        <p:nvSpPr>
          <p:cNvPr id="6" name="Tekstvak 5">
            <a:extLst>
              <a:ext uri="{FF2B5EF4-FFF2-40B4-BE49-F238E27FC236}">
                <a16:creationId xmlns:a16="http://schemas.microsoft.com/office/drawing/2014/main" id="{CD7F21EF-11B3-4FF3-D466-0A4979A19650}"/>
              </a:ext>
            </a:extLst>
          </p:cNvPr>
          <p:cNvSpPr txBox="1"/>
          <p:nvPr/>
        </p:nvSpPr>
        <p:spPr>
          <a:xfrm>
            <a:off x="1024932" y="4466056"/>
            <a:ext cx="6096000" cy="400110"/>
          </a:xfrm>
          <a:prstGeom prst="rect">
            <a:avLst/>
          </a:prstGeom>
          <a:noFill/>
        </p:spPr>
        <p:txBody>
          <a:bodyPr wrap="square">
            <a:spAutoFit/>
          </a:bodyPr>
          <a:lstStyle/>
          <a:p>
            <a:r>
              <a:rPr lang="nl-NL" sz="2000" b="1" dirty="0">
                <a:solidFill>
                  <a:srgbClr val="652EA3"/>
                </a:solidFill>
              </a:rPr>
              <a:t>aantal % : 100 x aantal = antwoord</a:t>
            </a:r>
            <a:endParaRPr lang="nl-NL" sz="2000" b="1" dirty="0">
              <a:solidFill>
                <a:srgbClr val="652EA3"/>
              </a:solidFill>
              <a:effectLst/>
              <a:latin typeface="Effra "/>
            </a:endParaRPr>
          </a:p>
        </p:txBody>
      </p:sp>
    </p:spTree>
    <p:extLst>
      <p:ext uri="{BB962C8B-B14F-4D97-AF65-F5344CB8AC3E}">
        <p14:creationId xmlns:p14="http://schemas.microsoft.com/office/powerpoint/2010/main" val="592271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BD20305A-7106-8244-4A26-84267A4D719D}"/>
              </a:ext>
            </a:extLst>
          </p:cNvPr>
          <p:cNvSpPr txBox="1"/>
          <p:nvPr/>
        </p:nvSpPr>
        <p:spPr>
          <a:xfrm>
            <a:off x="1024932" y="1065126"/>
            <a:ext cx="8109020" cy="523220"/>
          </a:xfrm>
          <a:prstGeom prst="rect">
            <a:avLst/>
          </a:prstGeom>
          <a:noFill/>
        </p:spPr>
        <p:txBody>
          <a:bodyPr wrap="square" rtlCol="0">
            <a:spAutoFit/>
          </a:bodyPr>
          <a:lstStyle/>
          <a:p>
            <a:r>
              <a:rPr lang="nl-NL" sz="2800" b="1" dirty="0">
                <a:latin typeface="Effra "/>
              </a:rPr>
              <a:t>Procenten</a:t>
            </a:r>
          </a:p>
        </p:txBody>
      </p:sp>
      <p:sp>
        <p:nvSpPr>
          <p:cNvPr id="4" name="Tekstvak 3">
            <a:extLst>
              <a:ext uri="{FF2B5EF4-FFF2-40B4-BE49-F238E27FC236}">
                <a16:creationId xmlns:a16="http://schemas.microsoft.com/office/drawing/2014/main" id="{8186CDEC-FE25-6572-B1FF-B6C03A9C482C}"/>
              </a:ext>
            </a:extLst>
          </p:cNvPr>
          <p:cNvSpPr txBox="1"/>
          <p:nvPr/>
        </p:nvSpPr>
        <p:spPr>
          <a:xfrm>
            <a:off x="1024932" y="2111566"/>
            <a:ext cx="9653954" cy="1015663"/>
          </a:xfrm>
          <a:prstGeom prst="rect">
            <a:avLst/>
          </a:prstGeom>
          <a:noFill/>
        </p:spPr>
        <p:txBody>
          <a:bodyPr wrap="square" rtlCol="0">
            <a:spAutoFit/>
          </a:bodyPr>
          <a:lstStyle/>
          <a:p>
            <a:r>
              <a:rPr lang="nl-NL" sz="2000" dirty="0">
                <a:latin typeface="Effra "/>
              </a:rPr>
              <a:t>Laten we uitgaan van de jas van de vorige dia, met een winkelprijs van €99,-. </a:t>
            </a:r>
          </a:p>
          <a:p>
            <a:r>
              <a:rPr lang="nl-NL" sz="2000" dirty="0">
                <a:latin typeface="Effra "/>
              </a:rPr>
              <a:t>De jas is deze week in de aanbieding met 20% korting. </a:t>
            </a:r>
          </a:p>
          <a:p>
            <a:r>
              <a:rPr lang="nl-NL" sz="2000" dirty="0">
                <a:latin typeface="Effra "/>
              </a:rPr>
              <a:t>Hoeveel moet ik betalen bij de kassa? </a:t>
            </a:r>
            <a:endParaRPr lang="nl-NL" sz="2000" dirty="0">
              <a:effectLst/>
              <a:latin typeface="Effra "/>
            </a:endParaRPr>
          </a:p>
        </p:txBody>
      </p:sp>
      <p:sp>
        <p:nvSpPr>
          <p:cNvPr id="5" name="Tekstvak 4">
            <a:extLst>
              <a:ext uri="{FF2B5EF4-FFF2-40B4-BE49-F238E27FC236}">
                <a16:creationId xmlns:a16="http://schemas.microsoft.com/office/drawing/2014/main" id="{324F5D7F-5FBF-E166-2F8B-8224468998C9}"/>
              </a:ext>
            </a:extLst>
          </p:cNvPr>
          <p:cNvSpPr txBox="1"/>
          <p:nvPr/>
        </p:nvSpPr>
        <p:spPr>
          <a:xfrm>
            <a:off x="1024932" y="3530717"/>
            <a:ext cx="6096000" cy="400110"/>
          </a:xfrm>
          <a:prstGeom prst="rect">
            <a:avLst/>
          </a:prstGeom>
          <a:noFill/>
        </p:spPr>
        <p:txBody>
          <a:bodyPr wrap="square">
            <a:spAutoFit/>
          </a:bodyPr>
          <a:lstStyle/>
          <a:p>
            <a:r>
              <a:rPr lang="nl-NL" sz="2000" b="1" dirty="0">
                <a:solidFill>
                  <a:srgbClr val="652EA3"/>
                </a:solidFill>
              </a:rPr>
              <a:t>aantal % : 100 x aantal = antwoord</a:t>
            </a:r>
            <a:endParaRPr lang="nl-NL" sz="2000" b="1" dirty="0">
              <a:solidFill>
                <a:srgbClr val="652EA3"/>
              </a:solidFill>
              <a:effectLst/>
              <a:latin typeface="Effra "/>
            </a:endParaRPr>
          </a:p>
        </p:txBody>
      </p:sp>
      <p:sp>
        <p:nvSpPr>
          <p:cNvPr id="6" name="Tekstvak 5">
            <a:extLst>
              <a:ext uri="{FF2B5EF4-FFF2-40B4-BE49-F238E27FC236}">
                <a16:creationId xmlns:a16="http://schemas.microsoft.com/office/drawing/2014/main" id="{1BD77640-E7BC-C07F-09F1-CD2376E6A11F}"/>
              </a:ext>
            </a:extLst>
          </p:cNvPr>
          <p:cNvSpPr txBox="1"/>
          <p:nvPr/>
        </p:nvSpPr>
        <p:spPr>
          <a:xfrm>
            <a:off x="1042517" y="4134260"/>
            <a:ext cx="6096000" cy="400110"/>
          </a:xfrm>
          <a:prstGeom prst="rect">
            <a:avLst/>
          </a:prstGeom>
          <a:noFill/>
        </p:spPr>
        <p:txBody>
          <a:bodyPr wrap="square">
            <a:spAutoFit/>
          </a:bodyPr>
          <a:lstStyle/>
          <a:p>
            <a:r>
              <a:rPr lang="nl-NL" sz="2000" dirty="0"/>
              <a:t>20 : 100 x 99 = </a:t>
            </a:r>
            <a:r>
              <a:rPr lang="nl-NL" sz="2000" dirty="0">
                <a:latin typeface="Effra "/>
              </a:rPr>
              <a:t>€ 19,80</a:t>
            </a:r>
            <a:r>
              <a:rPr lang="nl-NL" sz="2000" dirty="0"/>
              <a:t> </a:t>
            </a:r>
            <a:endParaRPr lang="nl-NL" sz="2000" dirty="0">
              <a:effectLst/>
              <a:latin typeface="Effra "/>
            </a:endParaRPr>
          </a:p>
        </p:txBody>
      </p:sp>
      <p:sp>
        <p:nvSpPr>
          <p:cNvPr id="7" name="Tekstvak 6">
            <a:extLst>
              <a:ext uri="{FF2B5EF4-FFF2-40B4-BE49-F238E27FC236}">
                <a16:creationId xmlns:a16="http://schemas.microsoft.com/office/drawing/2014/main" id="{C10B9D46-7578-12EE-2C35-67DCD7E8337F}"/>
              </a:ext>
            </a:extLst>
          </p:cNvPr>
          <p:cNvSpPr txBox="1"/>
          <p:nvPr/>
        </p:nvSpPr>
        <p:spPr>
          <a:xfrm>
            <a:off x="1042517" y="4737803"/>
            <a:ext cx="6096000" cy="400110"/>
          </a:xfrm>
          <a:prstGeom prst="rect">
            <a:avLst/>
          </a:prstGeom>
          <a:noFill/>
        </p:spPr>
        <p:txBody>
          <a:bodyPr wrap="square">
            <a:spAutoFit/>
          </a:bodyPr>
          <a:lstStyle/>
          <a:p>
            <a:r>
              <a:rPr lang="nl-NL" sz="2000" dirty="0">
                <a:latin typeface="Effra "/>
              </a:rPr>
              <a:t>€ </a:t>
            </a:r>
            <a:r>
              <a:rPr lang="nl-NL" sz="2000" dirty="0"/>
              <a:t>99 -</a:t>
            </a:r>
            <a:r>
              <a:rPr lang="nl-NL" sz="2000" dirty="0">
                <a:latin typeface="Effra "/>
              </a:rPr>
              <a:t> € 19,80 = € 79,20</a:t>
            </a:r>
            <a:endParaRPr lang="nl-NL" sz="2000" dirty="0">
              <a:effectLst/>
              <a:latin typeface="Effra "/>
            </a:endParaRPr>
          </a:p>
        </p:txBody>
      </p:sp>
    </p:spTree>
    <p:extLst>
      <p:ext uri="{BB962C8B-B14F-4D97-AF65-F5344CB8AC3E}">
        <p14:creationId xmlns:p14="http://schemas.microsoft.com/office/powerpoint/2010/main" val="19971025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EB5F9E-7D37-F402-B98B-BDC86A22880F}"/>
            </a:ext>
          </a:extLst>
        </p:cNvPr>
        <p:cNvGrpSpPr/>
        <p:nvPr/>
      </p:nvGrpSpPr>
      <p:grpSpPr>
        <a:xfrm>
          <a:off x="0" y="0"/>
          <a:ext cx="0" cy="0"/>
          <a:chOff x="0" y="0"/>
          <a:chExt cx="0" cy="0"/>
        </a:xfrm>
      </p:grpSpPr>
      <p:sp>
        <p:nvSpPr>
          <p:cNvPr id="8" name="Tekstvak 7">
            <a:extLst>
              <a:ext uri="{FF2B5EF4-FFF2-40B4-BE49-F238E27FC236}">
                <a16:creationId xmlns:a16="http://schemas.microsoft.com/office/drawing/2014/main" id="{946F5C83-5AF1-8309-2CBC-EB8EE53A46B7}"/>
              </a:ext>
            </a:extLst>
          </p:cNvPr>
          <p:cNvSpPr txBox="1"/>
          <p:nvPr/>
        </p:nvSpPr>
        <p:spPr>
          <a:xfrm>
            <a:off x="979714" y="1495191"/>
            <a:ext cx="4189325" cy="400110"/>
          </a:xfrm>
          <a:prstGeom prst="rect">
            <a:avLst/>
          </a:prstGeom>
          <a:noFill/>
        </p:spPr>
        <p:txBody>
          <a:bodyPr wrap="square" rtlCol="0">
            <a:spAutoFit/>
          </a:bodyPr>
          <a:lstStyle/>
          <a:p>
            <a:r>
              <a:rPr lang="nl-NL" sz="2000" dirty="0">
                <a:latin typeface="Effra "/>
              </a:rPr>
              <a:t>Staat er een % teken in de opgave?</a:t>
            </a:r>
            <a:endParaRPr lang="nl-NL" sz="2000" dirty="0">
              <a:effectLst/>
              <a:latin typeface="Effra "/>
            </a:endParaRPr>
          </a:p>
        </p:txBody>
      </p:sp>
      <p:sp>
        <p:nvSpPr>
          <p:cNvPr id="9" name="Tekstvak 8">
            <a:extLst>
              <a:ext uri="{FF2B5EF4-FFF2-40B4-BE49-F238E27FC236}">
                <a16:creationId xmlns:a16="http://schemas.microsoft.com/office/drawing/2014/main" id="{CBA7093B-AD65-BECF-491E-AC48C48199C7}"/>
              </a:ext>
            </a:extLst>
          </p:cNvPr>
          <p:cNvSpPr txBox="1"/>
          <p:nvPr/>
        </p:nvSpPr>
        <p:spPr>
          <a:xfrm>
            <a:off x="7881257" y="1495191"/>
            <a:ext cx="4189325" cy="400110"/>
          </a:xfrm>
          <a:prstGeom prst="rect">
            <a:avLst/>
          </a:prstGeom>
          <a:noFill/>
        </p:spPr>
        <p:txBody>
          <a:bodyPr wrap="square" rtlCol="0">
            <a:spAutoFit/>
          </a:bodyPr>
          <a:lstStyle/>
          <a:p>
            <a:r>
              <a:rPr lang="nl-NL" sz="2000" dirty="0">
                <a:latin typeface="Effra "/>
              </a:rPr>
              <a:t>aantal % : 100 x aantal </a:t>
            </a:r>
            <a:endParaRPr lang="nl-NL" sz="2000" dirty="0">
              <a:effectLst/>
              <a:latin typeface="Effra "/>
            </a:endParaRPr>
          </a:p>
        </p:txBody>
      </p:sp>
      <p:pic>
        <p:nvPicPr>
          <p:cNvPr id="11" name="Graphic 10" descr="Pijl-rechts met effen opvulling">
            <a:extLst>
              <a:ext uri="{FF2B5EF4-FFF2-40B4-BE49-F238E27FC236}">
                <a16:creationId xmlns:a16="http://schemas.microsoft.com/office/drawing/2014/main" id="{5DC53B48-71B6-025E-824B-DC23B0CF84D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693228" y="1238046"/>
            <a:ext cx="1545772" cy="914400"/>
          </a:xfrm>
          <a:prstGeom prst="rect">
            <a:avLst/>
          </a:prstGeom>
        </p:spPr>
      </p:pic>
      <p:pic>
        <p:nvPicPr>
          <p:cNvPr id="12" name="Graphic 11" descr="Pijl-rechts met effen opvulling">
            <a:extLst>
              <a:ext uri="{FF2B5EF4-FFF2-40B4-BE49-F238E27FC236}">
                <a16:creationId xmlns:a16="http://schemas.microsoft.com/office/drawing/2014/main" id="{E513285F-4B11-E704-83BC-9C2C6992C20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5400000">
            <a:off x="2230733" y="2081689"/>
            <a:ext cx="772886" cy="914400"/>
          </a:xfrm>
          <a:prstGeom prst="rect">
            <a:avLst/>
          </a:prstGeom>
        </p:spPr>
      </p:pic>
      <p:sp>
        <p:nvSpPr>
          <p:cNvPr id="13" name="Tekstvak 12">
            <a:extLst>
              <a:ext uri="{FF2B5EF4-FFF2-40B4-BE49-F238E27FC236}">
                <a16:creationId xmlns:a16="http://schemas.microsoft.com/office/drawing/2014/main" id="{6E6B75F0-8885-9896-4E87-45FF3F1FCEA8}"/>
              </a:ext>
            </a:extLst>
          </p:cNvPr>
          <p:cNvSpPr txBox="1"/>
          <p:nvPr/>
        </p:nvSpPr>
        <p:spPr>
          <a:xfrm>
            <a:off x="6096000" y="1238046"/>
            <a:ext cx="609601" cy="400110"/>
          </a:xfrm>
          <a:prstGeom prst="rect">
            <a:avLst/>
          </a:prstGeom>
          <a:noFill/>
        </p:spPr>
        <p:txBody>
          <a:bodyPr wrap="square" rtlCol="0">
            <a:spAutoFit/>
          </a:bodyPr>
          <a:lstStyle/>
          <a:p>
            <a:r>
              <a:rPr lang="nl-NL" sz="2000" dirty="0">
                <a:latin typeface="Effra "/>
              </a:rPr>
              <a:t>JA</a:t>
            </a:r>
            <a:endParaRPr lang="nl-NL" sz="2000" dirty="0">
              <a:effectLst/>
              <a:latin typeface="Effra "/>
            </a:endParaRPr>
          </a:p>
        </p:txBody>
      </p:sp>
      <p:sp>
        <p:nvSpPr>
          <p:cNvPr id="14" name="Tekstvak 13">
            <a:extLst>
              <a:ext uri="{FF2B5EF4-FFF2-40B4-BE49-F238E27FC236}">
                <a16:creationId xmlns:a16="http://schemas.microsoft.com/office/drawing/2014/main" id="{DA45FC04-4226-6AFA-E3EA-54955FCA88F8}"/>
              </a:ext>
            </a:extLst>
          </p:cNvPr>
          <p:cNvSpPr txBox="1"/>
          <p:nvPr/>
        </p:nvSpPr>
        <p:spPr>
          <a:xfrm>
            <a:off x="1632857" y="2239532"/>
            <a:ext cx="751115" cy="400110"/>
          </a:xfrm>
          <a:prstGeom prst="rect">
            <a:avLst/>
          </a:prstGeom>
          <a:noFill/>
        </p:spPr>
        <p:txBody>
          <a:bodyPr wrap="square" rtlCol="0">
            <a:spAutoFit/>
          </a:bodyPr>
          <a:lstStyle/>
          <a:p>
            <a:r>
              <a:rPr lang="nl-NL" sz="2000" dirty="0">
                <a:effectLst/>
                <a:latin typeface="Effra "/>
              </a:rPr>
              <a:t>NEE</a:t>
            </a:r>
          </a:p>
        </p:txBody>
      </p:sp>
    </p:spTree>
    <p:extLst>
      <p:ext uri="{BB962C8B-B14F-4D97-AF65-F5344CB8AC3E}">
        <p14:creationId xmlns:p14="http://schemas.microsoft.com/office/powerpoint/2010/main" val="2709046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3" grpId="0"/>
      <p:bldP spid="1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F93601-7829-7707-1160-F8E41D3BEFF8}"/>
            </a:ext>
          </a:extLst>
        </p:cNvPr>
        <p:cNvGrpSpPr/>
        <p:nvPr/>
      </p:nvGrpSpPr>
      <p:grpSpPr>
        <a:xfrm>
          <a:off x="0" y="0"/>
          <a:ext cx="0" cy="0"/>
          <a:chOff x="0" y="0"/>
          <a:chExt cx="0" cy="0"/>
        </a:xfrm>
      </p:grpSpPr>
      <p:sp>
        <p:nvSpPr>
          <p:cNvPr id="2" name="Tekstvak 1">
            <a:extLst>
              <a:ext uri="{FF2B5EF4-FFF2-40B4-BE49-F238E27FC236}">
                <a16:creationId xmlns:a16="http://schemas.microsoft.com/office/drawing/2014/main" id="{EE980004-3254-3BD0-AC15-A0F651A06531}"/>
              </a:ext>
            </a:extLst>
          </p:cNvPr>
          <p:cNvSpPr txBox="1"/>
          <p:nvPr/>
        </p:nvSpPr>
        <p:spPr>
          <a:xfrm>
            <a:off x="1024932" y="1065126"/>
            <a:ext cx="8109020" cy="523220"/>
          </a:xfrm>
          <a:prstGeom prst="rect">
            <a:avLst/>
          </a:prstGeom>
          <a:noFill/>
        </p:spPr>
        <p:txBody>
          <a:bodyPr wrap="square" rtlCol="0">
            <a:spAutoFit/>
          </a:bodyPr>
          <a:lstStyle/>
          <a:p>
            <a:r>
              <a:rPr lang="nl-NL" sz="2800" b="1" dirty="0">
                <a:latin typeface="Effra "/>
              </a:rPr>
              <a:t>Procenten (verhouding)</a:t>
            </a:r>
          </a:p>
        </p:txBody>
      </p:sp>
      <p:sp>
        <p:nvSpPr>
          <p:cNvPr id="4" name="Tekstvak 3">
            <a:extLst>
              <a:ext uri="{FF2B5EF4-FFF2-40B4-BE49-F238E27FC236}">
                <a16:creationId xmlns:a16="http://schemas.microsoft.com/office/drawing/2014/main" id="{FF9735E0-7C25-B338-B953-0AB55EA561C2}"/>
              </a:ext>
            </a:extLst>
          </p:cNvPr>
          <p:cNvSpPr txBox="1"/>
          <p:nvPr/>
        </p:nvSpPr>
        <p:spPr>
          <a:xfrm>
            <a:off x="1024932" y="2111566"/>
            <a:ext cx="9653954" cy="400110"/>
          </a:xfrm>
          <a:prstGeom prst="rect">
            <a:avLst/>
          </a:prstGeom>
          <a:noFill/>
        </p:spPr>
        <p:txBody>
          <a:bodyPr wrap="square" rtlCol="0">
            <a:spAutoFit/>
          </a:bodyPr>
          <a:lstStyle/>
          <a:p>
            <a:r>
              <a:rPr lang="nl-NL" sz="2000" dirty="0">
                <a:latin typeface="Effra "/>
              </a:rPr>
              <a:t>Je gaat kijken naar het </a:t>
            </a:r>
            <a:r>
              <a:rPr lang="nl-NL" sz="2000" b="1" dirty="0">
                <a:solidFill>
                  <a:srgbClr val="652EA3"/>
                </a:solidFill>
                <a:latin typeface="Effra "/>
              </a:rPr>
              <a:t>deel</a:t>
            </a:r>
            <a:r>
              <a:rPr lang="nl-NL" sz="2000" dirty="0">
                <a:latin typeface="Effra "/>
              </a:rPr>
              <a:t> wat je wilt weten ten opzichte van het </a:t>
            </a:r>
            <a:r>
              <a:rPr lang="nl-NL" sz="2000" b="1" dirty="0">
                <a:solidFill>
                  <a:srgbClr val="652EA3"/>
                </a:solidFill>
                <a:latin typeface="Effra "/>
              </a:rPr>
              <a:t>totaal</a:t>
            </a:r>
            <a:r>
              <a:rPr lang="nl-NL" sz="2000" dirty="0">
                <a:latin typeface="Effra "/>
              </a:rPr>
              <a:t>.</a:t>
            </a:r>
          </a:p>
        </p:txBody>
      </p:sp>
      <p:sp>
        <p:nvSpPr>
          <p:cNvPr id="5" name="Tekstvak 4">
            <a:extLst>
              <a:ext uri="{FF2B5EF4-FFF2-40B4-BE49-F238E27FC236}">
                <a16:creationId xmlns:a16="http://schemas.microsoft.com/office/drawing/2014/main" id="{410291DD-B512-CD3F-D838-96623353A95D}"/>
              </a:ext>
            </a:extLst>
          </p:cNvPr>
          <p:cNvSpPr txBox="1"/>
          <p:nvPr/>
        </p:nvSpPr>
        <p:spPr>
          <a:xfrm>
            <a:off x="1024932" y="2634786"/>
            <a:ext cx="6096000" cy="400110"/>
          </a:xfrm>
          <a:prstGeom prst="rect">
            <a:avLst/>
          </a:prstGeom>
          <a:noFill/>
        </p:spPr>
        <p:txBody>
          <a:bodyPr wrap="square">
            <a:spAutoFit/>
          </a:bodyPr>
          <a:lstStyle/>
          <a:p>
            <a:r>
              <a:rPr lang="nl-NL" sz="2000" b="1" dirty="0">
                <a:solidFill>
                  <a:srgbClr val="652EA3"/>
                </a:solidFill>
              </a:rPr>
              <a:t>Deel : Geheel x 100</a:t>
            </a:r>
          </a:p>
        </p:txBody>
      </p:sp>
      <p:sp>
        <p:nvSpPr>
          <p:cNvPr id="3" name="Tekstvak 2">
            <a:extLst>
              <a:ext uri="{FF2B5EF4-FFF2-40B4-BE49-F238E27FC236}">
                <a16:creationId xmlns:a16="http://schemas.microsoft.com/office/drawing/2014/main" id="{50D3C704-94F3-3439-E781-208444C8533F}"/>
              </a:ext>
            </a:extLst>
          </p:cNvPr>
          <p:cNvSpPr txBox="1"/>
          <p:nvPr/>
        </p:nvSpPr>
        <p:spPr>
          <a:xfrm>
            <a:off x="1024932" y="3330766"/>
            <a:ext cx="9653954" cy="707886"/>
          </a:xfrm>
          <a:prstGeom prst="rect">
            <a:avLst/>
          </a:prstGeom>
          <a:noFill/>
        </p:spPr>
        <p:txBody>
          <a:bodyPr wrap="square" rtlCol="0">
            <a:spAutoFit/>
          </a:bodyPr>
          <a:lstStyle/>
          <a:p>
            <a:r>
              <a:rPr lang="nl-NL" sz="2000" dirty="0">
                <a:latin typeface="Effra "/>
              </a:rPr>
              <a:t>Van de aantal </a:t>
            </a:r>
            <a:r>
              <a:rPr lang="nl-NL" sz="2000" dirty="0" err="1">
                <a:latin typeface="Effra "/>
              </a:rPr>
              <a:t>sushi’s</a:t>
            </a:r>
            <a:r>
              <a:rPr lang="nl-NL" sz="2000" dirty="0">
                <a:latin typeface="Effra "/>
              </a:rPr>
              <a:t> die John besteld zijn er 54 van de 60 stuks met tonijn. Hoeveel procent van de </a:t>
            </a:r>
            <a:r>
              <a:rPr lang="nl-NL" sz="2000" dirty="0" err="1">
                <a:latin typeface="Effra "/>
              </a:rPr>
              <a:t>sushi’s</a:t>
            </a:r>
            <a:r>
              <a:rPr lang="nl-NL" sz="2000" dirty="0">
                <a:latin typeface="Effra "/>
              </a:rPr>
              <a:t> is met tonijn?</a:t>
            </a:r>
          </a:p>
        </p:txBody>
      </p:sp>
      <p:sp>
        <p:nvSpPr>
          <p:cNvPr id="8" name="Tekstvak 7">
            <a:extLst>
              <a:ext uri="{FF2B5EF4-FFF2-40B4-BE49-F238E27FC236}">
                <a16:creationId xmlns:a16="http://schemas.microsoft.com/office/drawing/2014/main" id="{5C868002-67D6-ABAB-8114-B8C364B267B9}"/>
              </a:ext>
            </a:extLst>
          </p:cNvPr>
          <p:cNvSpPr txBox="1"/>
          <p:nvPr/>
        </p:nvSpPr>
        <p:spPr>
          <a:xfrm>
            <a:off x="1042517" y="4134260"/>
            <a:ext cx="6096000" cy="1015663"/>
          </a:xfrm>
          <a:prstGeom prst="rect">
            <a:avLst/>
          </a:prstGeom>
          <a:noFill/>
        </p:spPr>
        <p:txBody>
          <a:bodyPr wrap="square">
            <a:spAutoFit/>
          </a:bodyPr>
          <a:lstStyle/>
          <a:p>
            <a:r>
              <a:rPr lang="nl-NL" sz="2000" dirty="0"/>
              <a:t>54 : 60 x 100 =  90%</a:t>
            </a:r>
          </a:p>
          <a:p>
            <a:endParaRPr lang="nl-NL" sz="2000" dirty="0">
              <a:effectLst/>
              <a:latin typeface="Effra "/>
            </a:endParaRPr>
          </a:p>
          <a:p>
            <a:r>
              <a:rPr lang="nl-NL" sz="2000" dirty="0">
                <a:latin typeface="Effra "/>
              </a:rPr>
              <a:t>90% van de totale </a:t>
            </a:r>
            <a:r>
              <a:rPr lang="nl-NL" sz="2000" dirty="0" err="1">
                <a:latin typeface="Effra "/>
              </a:rPr>
              <a:t>sushi’s</a:t>
            </a:r>
            <a:r>
              <a:rPr lang="nl-NL" sz="2000" dirty="0">
                <a:latin typeface="Effra "/>
              </a:rPr>
              <a:t> is met tonijn</a:t>
            </a:r>
            <a:endParaRPr lang="nl-NL" sz="2000" dirty="0">
              <a:effectLst/>
              <a:latin typeface="Effra "/>
            </a:endParaRPr>
          </a:p>
        </p:txBody>
      </p:sp>
    </p:spTree>
    <p:extLst>
      <p:ext uri="{BB962C8B-B14F-4D97-AF65-F5344CB8AC3E}">
        <p14:creationId xmlns:p14="http://schemas.microsoft.com/office/powerpoint/2010/main" val="362164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 grpId="0"/>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B49E4E-FDA9-31CF-9EE6-1460BFC35F1C}"/>
            </a:ext>
          </a:extLst>
        </p:cNvPr>
        <p:cNvGrpSpPr/>
        <p:nvPr/>
      </p:nvGrpSpPr>
      <p:grpSpPr>
        <a:xfrm>
          <a:off x="0" y="0"/>
          <a:ext cx="0" cy="0"/>
          <a:chOff x="0" y="0"/>
          <a:chExt cx="0" cy="0"/>
        </a:xfrm>
      </p:grpSpPr>
      <p:sp>
        <p:nvSpPr>
          <p:cNvPr id="8" name="Tekstvak 7">
            <a:extLst>
              <a:ext uri="{FF2B5EF4-FFF2-40B4-BE49-F238E27FC236}">
                <a16:creationId xmlns:a16="http://schemas.microsoft.com/office/drawing/2014/main" id="{5A75EBE6-6C5D-649B-96C0-5B7E01C76AEC}"/>
              </a:ext>
            </a:extLst>
          </p:cNvPr>
          <p:cNvSpPr txBox="1"/>
          <p:nvPr/>
        </p:nvSpPr>
        <p:spPr>
          <a:xfrm>
            <a:off x="718457" y="983563"/>
            <a:ext cx="4189325" cy="400110"/>
          </a:xfrm>
          <a:prstGeom prst="rect">
            <a:avLst/>
          </a:prstGeom>
          <a:noFill/>
        </p:spPr>
        <p:txBody>
          <a:bodyPr wrap="square" rtlCol="0">
            <a:spAutoFit/>
          </a:bodyPr>
          <a:lstStyle/>
          <a:p>
            <a:r>
              <a:rPr lang="nl-NL" sz="2000" dirty="0">
                <a:latin typeface="Effra "/>
              </a:rPr>
              <a:t>Staat er een </a:t>
            </a:r>
            <a:r>
              <a:rPr lang="nl-NL" sz="2000" b="1" dirty="0">
                <a:solidFill>
                  <a:srgbClr val="652EA3"/>
                </a:solidFill>
                <a:latin typeface="Effra "/>
              </a:rPr>
              <a:t>% teken </a:t>
            </a:r>
            <a:r>
              <a:rPr lang="nl-NL" sz="2000" dirty="0">
                <a:latin typeface="Effra "/>
              </a:rPr>
              <a:t>in de opgave?</a:t>
            </a:r>
            <a:endParaRPr lang="nl-NL" sz="2000" dirty="0">
              <a:effectLst/>
              <a:latin typeface="Effra "/>
            </a:endParaRPr>
          </a:p>
        </p:txBody>
      </p:sp>
      <p:sp>
        <p:nvSpPr>
          <p:cNvPr id="9" name="Tekstvak 8">
            <a:extLst>
              <a:ext uri="{FF2B5EF4-FFF2-40B4-BE49-F238E27FC236}">
                <a16:creationId xmlns:a16="http://schemas.microsoft.com/office/drawing/2014/main" id="{1AD8CCAC-F1F9-9112-B24A-98DEE4E71B01}"/>
              </a:ext>
            </a:extLst>
          </p:cNvPr>
          <p:cNvSpPr txBox="1"/>
          <p:nvPr/>
        </p:nvSpPr>
        <p:spPr>
          <a:xfrm>
            <a:off x="7620000" y="983563"/>
            <a:ext cx="4189325" cy="400110"/>
          </a:xfrm>
          <a:prstGeom prst="rect">
            <a:avLst/>
          </a:prstGeom>
          <a:noFill/>
        </p:spPr>
        <p:txBody>
          <a:bodyPr wrap="square" rtlCol="0">
            <a:spAutoFit/>
          </a:bodyPr>
          <a:lstStyle/>
          <a:p>
            <a:r>
              <a:rPr lang="nl-NL" sz="2000" b="1" dirty="0">
                <a:solidFill>
                  <a:srgbClr val="652EA3"/>
                </a:solidFill>
                <a:latin typeface="Effra "/>
              </a:rPr>
              <a:t>aantal % : 100 x aantal </a:t>
            </a:r>
            <a:endParaRPr lang="nl-NL" sz="2000" b="1" dirty="0">
              <a:solidFill>
                <a:srgbClr val="652EA3"/>
              </a:solidFill>
              <a:effectLst/>
              <a:latin typeface="Effra "/>
            </a:endParaRPr>
          </a:p>
        </p:txBody>
      </p:sp>
      <p:pic>
        <p:nvPicPr>
          <p:cNvPr id="11" name="Graphic 10" descr="Pijl-rechts met effen opvulling">
            <a:extLst>
              <a:ext uri="{FF2B5EF4-FFF2-40B4-BE49-F238E27FC236}">
                <a16:creationId xmlns:a16="http://schemas.microsoft.com/office/drawing/2014/main" id="{7CDC5F86-6E06-BE92-E65A-F173CB7C20A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431971" y="726418"/>
            <a:ext cx="1545772" cy="914400"/>
          </a:xfrm>
          <a:prstGeom prst="rect">
            <a:avLst/>
          </a:prstGeom>
        </p:spPr>
      </p:pic>
      <p:pic>
        <p:nvPicPr>
          <p:cNvPr id="12" name="Graphic 11" descr="Pijl-rechts met effen opvulling">
            <a:extLst>
              <a:ext uri="{FF2B5EF4-FFF2-40B4-BE49-F238E27FC236}">
                <a16:creationId xmlns:a16="http://schemas.microsoft.com/office/drawing/2014/main" id="{BFB4B124-137E-C3DD-6DD1-35A6991078F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5400000">
            <a:off x="1969476" y="1570061"/>
            <a:ext cx="772886" cy="914400"/>
          </a:xfrm>
          <a:prstGeom prst="rect">
            <a:avLst/>
          </a:prstGeom>
        </p:spPr>
      </p:pic>
      <p:sp>
        <p:nvSpPr>
          <p:cNvPr id="13" name="Tekstvak 12">
            <a:extLst>
              <a:ext uri="{FF2B5EF4-FFF2-40B4-BE49-F238E27FC236}">
                <a16:creationId xmlns:a16="http://schemas.microsoft.com/office/drawing/2014/main" id="{8D03922B-B263-74EB-9827-447158BCD922}"/>
              </a:ext>
            </a:extLst>
          </p:cNvPr>
          <p:cNvSpPr txBox="1"/>
          <p:nvPr/>
        </p:nvSpPr>
        <p:spPr>
          <a:xfrm>
            <a:off x="5834743" y="726418"/>
            <a:ext cx="609601" cy="400110"/>
          </a:xfrm>
          <a:prstGeom prst="rect">
            <a:avLst/>
          </a:prstGeom>
          <a:noFill/>
        </p:spPr>
        <p:txBody>
          <a:bodyPr wrap="square" rtlCol="0">
            <a:spAutoFit/>
          </a:bodyPr>
          <a:lstStyle/>
          <a:p>
            <a:r>
              <a:rPr lang="nl-NL" sz="2000" dirty="0">
                <a:latin typeface="Effra "/>
              </a:rPr>
              <a:t>JA</a:t>
            </a:r>
            <a:endParaRPr lang="nl-NL" sz="2000" dirty="0">
              <a:effectLst/>
              <a:latin typeface="Effra "/>
            </a:endParaRPr>
          </a:p>
        </p:txBody>
      </p:sp>
      <p:sp>
        <p:nvSpPr>
          <p:cNvPr id="14" name="Tekstvak 13">
            <a:extLst>
              <a:ext uri="{FF2B5EF4-FFF2-40B4-BE49-F238E27FC236}">
                <a16:creationId xmlns:a16="http://schemas.microsoft.com/office/drawing/2014/main" id="{875A111C-B6C6-03AB-DA0E-3E5EB9EE13AF}"/>
              </a:ext>
            </a:extLst>
          </p:cNvPr>
          <p:cNvSpPr txBox="1"/>
          <p:nvPr/>
        </p:nvSpPr>
        <p:spPr>
          <a:xfrm>
            <a:off x="1371600" y="1727904"/>
            <a:ext cx="751115" cy="400110"/>
          </a:xfrm>
          <a:prstGeom prst="rect">
            <a:avLst/>
          </a:prstGeom>
          <a:noFill/>
        </p:spPr>
        <p:txBody>
          <a:bodyPr wrap="square" rtlCol="0">
            <a:spAutoFit/>
          </a:bodyPr>
          <a:lstStyle/>
          <a:p>
            <a:r>
              <a:rPr lang="nl-NL" sz="2000" dirty="0">
                <a:effectLst/>
                <a:latin typeface="Effra "/>
              </a:rPr>
              <a:t>NEE</a:t>
            </a:r>
          </a:p>
        </p:txBody>
      </p:sp>
      <p:sp>
        <p:nvSpPr>
          <p:cNvPr id="3" name="Tekstvak 2">
            <a:extLst>
              <a:ext uri="{FF2B5EF4-FFF2-40B4-BE49-F238E27FC236}">
                <a16:creationId xmlns:a16="http://schemas.microsoft.com/office/drawing/2014/main" id="{2EEEB9E4-D2DD-3D05-61FB-F0B0D81C5F74}"/>
              </a:ext>
            </a:extLst>
          </p:cNvPr>
          <p:cNvSpPr txBox="1"/>
          <p:nvPr/>
        </p:nvSpPr>
        <p:spPr>
          <a:xfrm>
            <a:off x="718456" y="2557880"/>
            <a:ext cx="4189325" cy="707886"/>
          </a:xfrm>
          <a:prstGeom prst="rect">
            <a:avLst/>
          </a:prstGeom>
          <a:noFill/>
        </p:spPr>
        <p:txBody>
          <a:bodyPr wrap="square" rtlCol="0">
            <a:spAutoFit/>
          </a:bodyPr>
          <a:lstStyle/>
          <a:p>
            <a:r>
              <a:rPr lang="nl-NL" sz="2000" dirty="0">
                <a:latin typeface="Effra "/>
              </a:rPr>
              <a:t>Word er gevraagd hoeveel procent iets </a:t>
            </a:r>
            <a:r>
              <a:rPr lang="nl-NL" sz="2000" b="1" dirty="0">
                <a:solidFill>
                  <a:srgbClr val="652EA3"/>
                </a:solidFill>
                <a:latin typeface="Effra "/>
              </a:rPr>
              <a:t>van het totaal </a:t>
            </a:r>
            <a:r>
              <a:rPr lang="nl-NL" sz="2000" dirty="0">
                <a:latin typeface="Effra "/>
              </a:rPr>
              <a:t>is?</a:t>
            </a:r>
            <a:endParaRPr lang="nl-NL" sz="2000" dirty="0">
              <a:effectLst/>
              <a:latin typeface="Effra "/>
            </a:endParaRPr>
          </a:p>
        </p:txBody>
      </p:sp>
      <p:sp>
        <p:nvSpPr>
          <p:cNvPr id="4" name="Tekstvak 3">
            <a:extLst>
              <a:ext uri="{FF2B5EF4-FFF2-40B4-BE49-F238E27FC236}">
                <a16:creationId xmlns:a16="http://schemas.microsoft.com/office/drawing/2014/main" id="{95D8F9C8-5922-97A4-7F38-6A9E37F58D67}"/>
              </a:ext>
            </a:extLst>
          </p:cNvPr>
          <p:cNvSpPr txBox="1"/>
          <p:nvPr/>
        </p:nvSpPr>
        <p:spPr>
          <a:xfrm>
            <a:off x="7619999" y="2564948"/>
            <a:ext cx="4189325" cy="400110"/>
          </a:xfrm>
          <a:prstGeom prst="rect">
            <a:avLst/>
          </a:prstGeom>
          <a:noFill/>
        </p:spPr>
        <p:txBody>
          <a:bodyPr wrap="square" rtlCol="0">
            <a:spAutoFit/>
          </a:bodyPr>
          <a:lstStyle/>
          <a:p>
            <a:r>
              <a:rPr lang="nl-NL" sz="2000" b="1" dirty="0">
                <a:solidFill>
                  <a:srgbClr val="652EA3"/>
                </a:solidFill>
                <a:latin typeface="Effra "/>
              </a:rPr>
              <a:t>deel : geheel x 100</a:t>
            </a:r>
            <a:endParaRPr lang="nl-NL" sz="2000" b="1" dirty="0">
              <a:solidFill>
                <a:srgbClr val="652EA3"/>
              </a:solidFill>
              <a:effectLst/>
              <a:latin typeface="Effra "/>
            </a:endParaRPr>
          </a:p>
        </p:txBody>
      </p:sp>
      <p:pic>
        <p:nvPicPr>
          <p:cNvPr id="5" name="Graphic 4" descr="Pijl-rechts met effen opvulling">
            <a:extLst>
              <a:ext uri="{FF2B5EF4-FFF2-40B4-BE49-F238E27FC236}">
                <a16:creationId xmlns:a16="http://schemas.microsoft.com/office/drawing/2014/main" id="{4292BFB1-6113-DD06-E9F7-F9EFD910930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431971" y="2351366"/>
            <a:ext cx="1545772" cy="914400"/>
          </a:xfrm>
          <a:prstGeom prst="rect">
            <a:avLst/>
          </a:prstGeom>
        </p:spPr>
      </p:pic>
      <p:sp>
        <p:nvSpPr>
          <p:cNvPr id="7" name="Tekstvak 6">
            <a:extLst>
              <a:ext uri="{FF2B5EF4-FFF2-40B4-BE49-F238E27FC236}">
                <a16:creationId xmlns:a16="http://schemas.microsoft.com/office/drawing/2014/main" id="{964C9935-1EE9-D923-935A-E1D6ECDCD32B}"/>
              </a:ext>
            </a:extLst>
          </p:cNvPr>
          <p:cNvSpPr txBox="1"/>
          <p:nvPr/>
        </p:nvSpPr>
        <p:spPr>
          <a:xfrm>
            <a:off x="5834742" y="2364893"/>
            <a:ext cx="609601" cy="400110"/>
          </a:xfrm>
          <a:prstGeom prst="rect">
            <a:avLst/>
          </a:prstGeom>
          <a:noFill/>
        </p:spPr>
        <p:txBody>
          <a:bodyPr wrap="square" rtlCol="0">
            <a:spAutoFit/>
          </a:bodyPr>
          <a:lstStyle/>
          <a:p>
            <a:r>
              <a:rPr lang="nl-NL" sz="2000" dirty="0">
                <a:latin typeface="Effra "/>
              </a:rPr>
              <a:t>JA</a:t>
            </a:r>
            <a:endParaRPr lang="nl-NL" sz="2000" dirty="0">
              <a:effectLst/>
              <a:latin typeface="Effra "/>
            </a:endParaRPr>
          </a:p>
        </p:txBody>
      </p:sp>
      <p:pic>
        <p:nvPicPr>
          <p:cNvPr id="10" name="Graphic 9" descr="Pijl-rechts met effen opvulling">
            <a:extLst>
              <a:ext uri="{FF2B5EF4-FFF2-40B4-BE49-F238E27FC236}">
                <a16:creationId xmlns:a16="http://schemas.microsoft.com/office/drawing/2014/main" id="{AFEB3698-15E9-0C13-DEAD-7856AC877DD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5400000">
            <a:off x="1969476" y="3195009"/>
            <a:ext cx="772886" cy="914400"/>
          </a:xfrm>
          <a:prstGeom prst="rect">
            <a:avLst/>
          </a:prstGeom>
        </p:spPr>
      </p:pic>
      <p:sp>
        <p:nvSpPr>
          <p:cNvPr id="15" name="Tekstvak 14">
            <a:extLst>
              <a:ext uri="{FF2B5EF4-FFF2-40B4-BE49-F238E27FC236}">
                <a16:creationId xmlns:a16="http://schemas.microsoft.com/office/drawing/2014/main" id="{AB0505E0-3061-4698-953D-7408495787A1}"/>
              </a:ext>
            </a:extLst>
          </p:cNvPr>
          <p:cNvSpPr txBox="1"/>
          <p:nvPr/>
        </p:nvSpPr>
        <p:spPr>
          <a:xfrm>
            <a:off x="1371599" y="3438488"/>
            <a:ext cx="751115" cy="400110"/>
          </a:xfrm>
          <a:prstGeom prst="rect">
            <a:avLst/>
          </a:prstGeom>
          <a:noFill/>
        </p:spPr>
        <p:txBody>
          <a:bodyPr wrap="square" rtlCol="0">
            <a:spAutoFit/>
          </a:bodyPr>
          <a:lstStyle/>
          <a:p>
            <a:r>
              <a:rPr lang="nl-NL" sz="2000" dirty="0">
                <a:effectLst/>
                <a:latin typeface="Effra "/>
              </a:rPr>
              <a:t>NEE</a:t>
            </a:r>
          </a:p>
        </p:txBody>
      </p:sp>
    </p:spTree>
    <p:extLst>
      <p:ext uri="{BB962C8B-B14F-4D97-AF65-F5344CB8AC3E}">
        <p14:creationId xmlns:p14="http://schemas.microsoft.com/office/powerpoint/2010/main" val="986136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1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BE54AD-20AF-90FF-6F3B-28A60116093C}"/>
            </a:ext>
          </a:extLst>
        </p:cNvPr>
        <p:cNvGrpSpPr/>
        <p:nvPr/>
      </p:nvGrpSpPr>
      <p:grpSpPr>
        <a:xfrm>
          <a:off x="0" y="0"/>
          <a:ext cx="0" cy="0"/>
          <a:chOff x="0" y="0"/>
          <a:chExt cx="0" cy="0"/>
        </a:xfrm>
      </p:grpSpPr>
      <p:sp>
        <p:nvSpPr>
          <p:cNvPr id="2" name="Tekstvak 1">
            <a:extLst>
              <a:ext uri="{FF2B5EF4-FFF2-40B4-BE49-F238E27FC236}">
                <a16:creationId xmlns:a16="http://schemas.microsoft.com/office/drawing/2014/main" id="{F0226C4E-F37A-89A8-A60F-3CDB0C2B2BAC}"/>
              </a:ext>
            </a:extLst>
          </p:cNvPr>
          <p:cNvSpPr txBox="1"/>
          <p:nvPr/>
        </p:nvSpPr>
        <p:spPr>
          <a:xfrm>
            <a:off x="1024932" y="1065126"/>
            <a:ext cx="8109020" cy="523220"/>
          </a:xfrm>
          <a:prstGeom prst="rect">
            <a:avLst/>
          </a:prstGeom>
          <a:noFill/>
        </p:spPr>
        <p:txBody>
          <a:bodyPr wrap="square" rtlCol="0">
            <a:spAutoFit/>
          </a:bodyPr>
          <a:lstStyle/>
          <a:p>
            <a:r>
              <a:rPr lang="nl-NL" sz="2800" b="1" dirty="0">
                <a:latin typeface="Effra "/>
              </a:rPr>
              <a:t>Procenten (verandering)</a:t>
            </a:r>
          </a:p>
        </p:txBody>
      </p:sp>
      <p:sp>
        <p:nvSpPr>
          <p:cNvPr id="4" name="Tekstvak 3">
            <a:extLst>
              <a:ext uri="{FF2B5EF4-FFF2-40B4-BE49-F238E27FC236}">
                <a16:creationId xmlns:a16="http://schemas.microsoft.com/office/drawing/2014/main" id="{DAF017A3-5606-92EE-26FC-F6A2B03ACEFC}"/>
              </a:ext>
            </a:extLst>
          </p:cNvPr>
          <p:cNvSpPr txBox="1"/>
          <p:nvPr/>
        </p:nvSpPr>
        <p:spPr>
          <a:xfrm>
            <a:off x="1024932" y="2111566"/>
            <a:ext cx="9653954" cy="1015663"/>
          </a:xfrm>
          <a:prstGeom prst="rect">
            <a:avLst/>
          </a:prstGeom>
          <a:noFill/>
        </p:spPr>
        <p:txBody>
          <a:bodyPr wrap="square" rtlCol="0">
            <a:spAutoFit/>
          </a:bodyPr>
          <a:lstStyle/>
          <a:p>
            <a:r>
              <a:rPr lang="nl-NL" sz="2000" dirty="0">
                <a:latin typeface="Effra "/>
              </a:rPr>
              <a:t>Het percentage van iets berekenen we door het gevraagde deel van het totaal door het totaal te delen.</a:t>
            </a:r>
          </a:p>
          <a:p>
            <a:r>
              <a:rPr lang="nl-NL" sz="2000" dirty="0">
                <a:latin typeface="Effra "/>
              </a:rPr>
              <a:t>Als je een relatieve verandering wil berekenen kun je dit met de volgende formule doen:</a:t>
            </a:r>
          </a:p>
        </p:txBody>
      </p:sp>
      <p:sp>
        <p:nvSpPr>
          <p:cNvPr id="5" name="Tekstvak 4">
            <a:extLst>
              <a:ext uri="{FF2B5EF4-FFF2-40B4-BE49-F238E27FC236}">
                <a16:creationId xmlns:a16="http://schemas.microsoft.com/office/drawing/2014/main" id="{380EE4A2-6597-FCCE-8B07-453EDCBFB2B9}"/>
              </a:ext>
            </a:extLst>
          </p:cNvPr>
          <p:cNvSpPr txBox="1"/>
          <p:nvPr/>
        </p:nvSpPr>
        <p:spPr>
          <a:xfrm>
            <a:off x="1024932" y="3429000"/>
            <a:ext cx="2893925" cy="400110"/>
          </a:xfrm>
          <a:prstGeom prst="rect">
            <a:avLst/>
          </a:prstGeom>
          <a:noFill/>
        </p:spPr>
        <p:txBody>
          <a:bodyPr wrap="square">
            <a:spAutoFit/>
          </a:bodyPr>
          <a:lstStyle/>
          <a:p>
            <a:r>
              <a:rPr lang="nl-NL" sz="2000" b="1" dirty="0">
                <a:solidFill>
                  <a:srgbClr val="652EA3"/>
                </a:solidFill>
              </a:rPr>
              <a:t>(nieuw – oud) : oud x 100</a:t>
            </a:r>
          </a:p>
        </p:txBody>
      </p:sp>
      <p:sp>
        <p:nvSpPr>
          <p:cNvPr id="6" name="Tekstvak 5">
            <a:extLst>
              <a:ext uri="{FF2B5EF4-FFF2-40B4-BE49-F238E27FC236}">
                <a16:creationId xmlns:a16="http://schemas.microsoft.com/office/drawing/2014/main" id="{2C64EA29-1F6F-5AD1-54ED-D390D560A02B}"/>
              </a:ext>
            </a:extLst>
          </p:cNvPr>
          <p:cNvSpPr txBox="1"/>
          <p:nvPr/>
        </p:nvSpPr>
        <p:spPr>
          <a:xfrm>
            <a:off x="6239189" y="3429000"/>
            <a:ext cx="3111640" cy="1015663"/>
          </a:xfrm>
          <a:prstGeom prst="rect">
            <a:avLst/>
          </a:prstGeom>
          <a:noFill/>
        </p:spPr>
        <p:txBody>
          <a:bodyPr wrap="square">
            <a:spAutoFit/>
          </a:bodyPr>
          <a:lstStyle/>
          <a:p>
            <a:r>
              <a:rPr lang="nl-NL" sz="2000" b="1" dirty="0">
                <a:solidFill>
                  <a:srgbClr val="652EA3"/>
                </a:solidFill>
              </a:rPr>
              <a:t>(nieuw – oud)</a:t>
            </a:r>
          </a:p>
          <a:p>
            <a:r>
              <a:rPr lang="nl-NL" sz="2000" b="1" dirty="0">
                <a:solidFill>
                  <a:srgbClr val="652EA3"/>
                </a:solidFill>
              </a:rPr>
              <a:t>                               x 100</a:t>
            </a:r>
          </a:p>
          <a:p>
            <a:r>
              <a:rPr lang="nl-NL" sz="2000" b="1" dirty="0">
                <a:solidFill>
                  <a:srgbClr val="652EA3"/>
                </a:solidFill>
              </a:rPr>
              <a:t>         oud</a:t>
            </a:r>
          </a:p>
        </p:txBody>
      </p:sp>
      <p:cxnSp>
        <p:nvCxnSpPr>
          <p:cNvPr id="9" name="Rechte verbindingslijn 8">
            <a:extLst>
              <a:ext uri="{FF2B5EF4-FFF2-40B4-BE49-F238E27FC236}">
                <a16:creationId xmlns:a16="http://schemas.microsoft.com/office/drawing/2014/main" id="{B61714B7-9268-A1BA-E207-94ACC2F4E84A}"/>
              </a:ext>
            </a:extLst>
          </p:cNvPr>
          <p:cNvCxnSpPr>
            <a:cxnSpLocks/>
          </p:cNvCxnSpPr>
          <p:nvPr/>
        </p:nvCxnSpPr>
        <p:spPr>
          <a:xfrm>
            <a:off x="6096000" y="3925946"/>
            <a:ext cx="1881554" cy="0"/>
          </a:xfrm>
          <a:prstGeom prst="line">
            <a:avLst/>
          </a:prstGeom>
          <a:ln>
            <a:solidFill>
              <a:srgbClr val="945DE8"/>
            </a:solidFill>
          </a:ln>
        </p:spPr>
        <p:style>
          <a:lnRef idx="3">
            <a:schemeClr val="accent2"/>
          </a:lnRef>
          <a:fillRef idx="0">
            <a:schemeClr val="accent2"/>
          </a:fillRef>
          <a:effectRef idx="2">
            <a:schemeClr val="accent2"/>
          </a:effectRef>
          <a:fontRef idx="minor">
            <a:schemeClr val="tx1"/>
          </a:fontRef>
        </p:style>
      </p:cxnSp>
      <p:sp>
        <p:nvSpPr>
          <p:cNvPr id="11" name="Tekstvak 10">
            <a:extLst>
              <a:ext uri="{FF2B5EF4-FFF2-40B4-BE49-F238E27FC236}">
                <a16:creationId xmlns:a16="http://schemas.microsoft.com/office/drawing/2014/main" id="{6A5B8319-E671-76FD-A758-1176C7F485AA}"/>
              </a:ext>
            </a:extLst>
          </p:cNvPr>
          <p:cNvSpPr txBox="1"/>
          <p:nvPr/>
        </p:nvSpPr>
        <p:spPr>
          <a:xfrm>
            <a:off x="1125835" y="4444663"/>
            <a:ext cx="9653954" cy="707886"/>
          </a:xfrm>
          <a:prstGeom prst="rect">
            <a:avLst/>
          </a:prstGeom>
          <a:noFill/>
        </p:spPr>
        <p:txBody>
          <a:bodyPr wrap="square" rtlCol="0">
            <a:spAutoFit/>
          </a:bodyPr>
          <a:lstStyle/>
          <a:p>
            <a:r>
              <a:rPr lang="nl-NL" sz="2000" dirty="0"/>
              <a:t>Een vakantie naar Italië kostte vorig jaar €500, maar dit jaar betaal je er €600 voor. </a:t>
            </a:r>
          </a:p>
          <a:p>
            <a:r>
              <a:rPr lang="nl-NL" sz="2000" dirty="0"/>
              <a:t>Met hoeveel procent is de prijs gestegen?</a:t>
            </a:r>
            <a:endParaRPr lang="nl-NL" sz="2000" dirty="0">
              <a:latin typeface="Effra "/>
            </a:endParaRPr>
          </a:p>
        </p:txBody>
      </p:sp>
      <p:sp>
        <p:nvSpPr>
          <p:cNvPr id="13" name="Tekstvak 12">
            <a:extLst>
              <a:ext uri="{FF2B5EF4-FFF2-40B4-BE49-F238E27FC236}">
                <a16:creationId xmlns:a16="http://schemas.microsoft.com/office/drawing/2014/main" id="{50F55A34-EF8A-39AB-84AB-8280D9233174}"/>
              </a:ext>
            </a:extLst>
          </p:cNvPr>
          <p:cNvSpPr txBox="1"/>
          <p:nvPr/>
        </p:nvSpPr>
        <p:spPr>
          <a:xfrm>
            <a:off x="1125835" y="5392764"/>
            <a:ext cx="6232908" cy="1015663"/>
          </a:xfrm>
          <a:prstGeom prst="rect">
            <a:avLst/>
          </a:prstGeom>
          <a:noFill/>
        </p:spPr>
        <p:txBody>
          <a:bodyPr wrap="square">
            <a:spAutoFit/>
          </a:bodyPr>
          <a:lstStyle/>
          <a:p>
            <a:r>
              <a:rPr lang="nl-NL" sz="2000" dirty="0"/>
              <a:t>(600 – 500) : 500 x 100 = 20%</a:t>
            </a:r>
          </a:p>
          <a:p>
            <a:endParaRPr lang="nl-NL" sz="2000" dirty="0"/>
          </a:p>
          <a:p>
            <a:r>
              <a:rPr lang="nl-NL" sz="2000" dirty="0"/>
              <a:t>De vakantie naar Italië is met 20% gestegen. </a:t>
            </a:r>
          </a:p>
        </p:txBody>
      </p:sp>
    </p:spTree>
    <p:extLst>
      <p:ext uri="{BB962C8B-B14F-4D97-AF65-F5344CB8AC3E}">
        <p14:creationId xmlns:p14="http://schemas.microsoft.com/office/powerpoint/2010/main" val="13735093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11" grpId="0"/>
      <p:bldP spid="13" grpId="0"/>
    </p:bldLst>
  </p:timing>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A69612985F38A4696AAD18D581E630E" ma:contentTypeVersion="12" ma:contentTypeDescription="Een nieuw document maken." ma:contentTypeScope="" ma:versionID="7800f48721e0895ad60ce256ee478aeb">
  <xsd:schema xmlns:xsd="http://www.w3.org/2001/XMLSchema" xmlns:xs="http://www.w3.org/2001/XMLSchema" xmlns:p="http://schemas.microsoft.com/office/2006/metadata/properties" xmlns:ns2="f7bdf434-8271-45be-9229-b36057b16eca" xmlns:ns3="403b03e0-f3b3-4df8-8b82-7dc7d4ddf286" targetNamespace="http://schemas.microsoft.com/office/2006/metadata/properties" ma:root="true" ma:fieldsID="4244e9fb0ca6f2a4ec2cfad8ffb17673" ns2:_="" ns3:_="">
    <xsd:import namespace="f7bdf434-8271-45be-9229-b36057b16eca"/>
    <xsd:import namespace="403b03e0-f3b3-4df8-8b82-7dc7d4ddf28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7bdf434-8271-45be-9229-b36057b16ec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Afbeeldingtags" ma:readOnly="false" ma:fieldId="{5cf76f15-5ced-4ddc-b409-7134ff3c332f}" ma:taxonomyMulti="true" ma:sspId="8afbf0a4-60f2-4de2-9c19-1cfcaa6785bd"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03b03e0-f3b3-4df8-8b82-7dc7d4ddf286"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53339e9d-23b0-4d36-af82-861bde34df63}" ma:internalName="TaxCatchAll" ma:showField="CatchAllData" ma:web="403b03e0-f3b3-4df8-8b82-7dc7d4ddf28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f7bdf434-8271-45be-9229-b36057b16eca">
      <Terms xmlns="http://schemas.microsoft.com/office/infopath/2007/PartnerControls"/>
    </lcf76f155ced4ddcb4097134ff3c332f>
    <TaxCatchAll xmlns="403b03e0-f3b3-4df8-8b82-7dc7d4ddf286"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26973E6-8FA0-43A5-B6A0-BBEFEE8DD8A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7bdf434-8271-45be-9229-b36057b16eca"/>
    <ds:schemaRef ds:uri="403b03e0-f3b3-4df8-8b82-7dc7d4ddf28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71BC580-947A-4107-8AF5-50C7CD04590F}">
  <ds:schemaRefs>
    <ds:schemaRef ds:uri="65a11041-aba8-449e-bef6-559f13c05a59"/>
    <ds:schemaRef ds:uri="e7183d92-7d1c-4abc-9060-17c5b27035f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f7bdf434-8271-45be-9229-b36057b16eca"/>
    <ds:schemaRef ds:uri="403b03e0-f3b3-4df8-8b82-7dc7d4ddf286"/>
  </ds:schemaRefs>
</ds:datastoreItem>
</file>

<file path=customXml/itemProps3.xml><?xml version="1.0" encoding="utf-8"?>
<ds:datastoreItem xmlns:ds="http://schemas.openxmlformats.org/officeDocument/2006/customXml" ds:itemID="{92A64BCF-F95D-41F2-B3E1-49290C13CB4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4353</TotalTime>
  <Words>1879</Words>
  <Application>Microsoft Macintosh PowerPoint</Application>
  <PresentationFormat>Breedbeeld</PresentationFormat>
  <Paragraphs>281</Paragraphs>
  <Slides>29</Slides>
  <Notes>11</Notes>
  <HiddenSlides>0</HiddenSlides>
  <MMClips>0</MMClips>
  <ScaleCrop>false</ScaleCrop>
  <HeadingPairs>
    <vt:vector size="6" baseType="variant">
      <vt:variant>
        <vt:lpstr>Gebruikte lettertypen</vt:lpstr>
      </vt:variant>
      <vt:variant>
        <vt:i4>10</vt:i4>
      </vt:variant>
      <vt:variant>
        <vt:lpstr>Thema</vt:lpstr>
      </vt:variant>
      <vt:variant>
        <vt:i4>1</vt:i4>
      </vt:variant>
      <vt:variant>
        <vt:lpstr>Diatitels</vt:lpstr>
      </vt:variant>
      <vt:variant>
        <vt:i4>29</vt:i4>
      </vt:variant>
    </vt:vector>
  </HeadingPairs>
  <TitlesOfParts>
    <vt:vector size="40" baseType="lpstr">
      <vt:lpstr>Arial</vt:lpstr>
      <vt:lpstr>Calibri</vt:lpstr>
      <vt:lpstr>Calibri Light</vt:lpstr>
      <vt:lpstr>Effra</vt:lpstr>
      <vt:lpstr>Effra </vt:lpstr>
      <vt:lpstr>Effra Heavy</vt:lpstr>
      <vt:lpstr>Effra Light</vt:lpstr>
      <vt:lpstr>Open Sans</vt:lpstr>
      <vt:lpstr>Poppins</vt:lpstr>
      <vt:lpstr>Source Sans 3</vt:lpstr>
      <vt:lpstr>Kantoorthema</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Titel</dc:title>
  <dc:creator>Jos Stolper</dc:creator>
  <cp:lastModifiedBy>Nina Bogosavac</cp:lastModifiedBy>
  <cp:revision>4</cp:revision>
  <cp:lastPrinted>2025-03-11T11:45:03Z</cp:lastPrinted>
  <dcterms:created xsi:type="dcterms:W3CDTF">2022-04-29T11:47:46Z</dcterms:created>
  <dcterms:modified xsi:type="dcterms:W3CDTF">2026-03-07T13:43:36Z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0x0101000A69612985F38A4696AAD18D581E630E</vt:lpwstr>
  </property>
  <property fmtid="{D5CDD505-2E9C-101B-9397-08002B2CF9AE}" pid="3" name="MediaServiceImageTags">
    <vt:lpwstr/>
  </property>
</Properties>
</file>