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6"/>
  </p:notesMasterIdLst>
  <p:handoutMasterIdLst>
    <p:handoutMasterId r:id="rId47"/>
  </p:handoutMasterIdLst>
  <p:sldIdLst>
    <p:sldId id="259" r:id="rId5"/>
    <p:sldId id="261" r:id="rId6"/>
    <p:sldId id="262" r:id="rId7"/>
    <p:sldId id="263" r:id="rId8"/>
    <p:sldId id="274" r:id="rId9"/>
    <p:sldId id="276" r:id="rId10"/>
    <p:sldId id="277" r:id="rId11"/>
    <p:sldId id="298" r:id="rId12"/>
    <p:sldId id="299" r:id="rId13"/>
    <p:sldId id="300" r:id="rId14"/>
    <p:sldId id="275" r:id="rId15"/>
    <p:sldId id="295" r:id="rId16"/>
    <p:sldId id="296" r:id="rId17"/>
    <p:sldId id="294" r:id="rId18"/>
    <p:sldId id="308" r:id="rId19"/>
    <p:sldId id="281" r:id="rId20"/>
    <p:sldId id="285" r:id="rId21"/>
    <p:sldId id="286" r:id="rId22"/>
    <p:sldId id="287" r:id="rId23"/>
    <p:sldId id="292" r:id="rId24"/>
    <p:sldId id="309" r:id="rId25"/>
    <p:sldId id="297" r:id="rId26"/>
    <p:sldId id="278" r:id="rId27"/>
    <p:sldId id="282" r:id="rId28"/>
    <p:sldId id="301" r:id="rId29"/>
    <p:sldId id="302" r:id="rId30"/>
    <p:sldId id="307" r:id="rId31"/>
    <p:sldId id="303" r:id="rId32"/>
    <p:sldId id="304" r:id="rId33"/>
    <p:sldId id="305" r:id="rId34"/>
    <p:sldId id="306" r:id="rId35"/>
    <p:sldId id="289" r:id="rId36"/>
    <p:sldId id="279" r:id="rId37"/>
    <p:sldId id="288" r:id="rId38"/>
    <p:sldId id="283" r:id="rId39"/>
    <p:sldId id="290" r:id="rId40"/>
    <p:sldId id="291" r:id="rId41"/>
    <p:sldId id="293" r:id="rId42"/>
    <p:sldId id="310" r:id="rId43"/>
    <p:sldId id="284" r:id="rId44"/>
    <p:sldId id="280" r:id="rId4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858371C-2428-9FC4-CE21-7EDA793C9F4D}" name="Jong, Chinouk de" initials="Cd" userId="S::cj07@curio.nl::f6890c7e-ca7c-48d6-92de-28835c1bb77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5DE8"/>
    <a:srgbClr val="652E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D16A81-AEF3-4255-8622-8A28AFB515F2}" v="623" dt="2026-03-04T20:02:32.399"/>
    <p1510:client id="{AFD01220-0B4E-34A2-78E9-BD7E5C6EEF84}" v="2" dt="2026-03-05T09:40:44.299"/>
    <p1510:client id="{E8E23E0E-AAEA-4458-BF81-C75CDFEFEF9E}" v="462" dt="2026-03-04T19:29:36.3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ng, Chinouk de" userId="f6890c7e-ca7c-48d6-92de-28835c1bb779" providerId="ADAL" clId="{6BF3F6F7-2AF8-4A1D-A0F8-0E236D261968}"/>
    <pc:docChg chg="undo redo custSel addSld delSld modSld sldOrd">
      <pc:chgData name="Jong, Chinouk de" userId="f6890c7e-ca7c-48d6-92de-28835c1bb779" providerId="ADAL" clId="{6BF3F6F7-2AF8-4A1D-A0F8-0E236D261968}" dt="2026-03-04T20:03:50.518" v="4882" actId="1076"/>
      <pc:docMkLst>
        <pc:docMk/>
      </pc:docMkLst>
      <pc:sldChg chg="addSp modSp mod chgLayout">
        <pc:chgData name="Jong, Chinouk de" userId="f6890c7e-ca7c-48d6-92de-28835c1bb779" providerId="ADAL" clId="{6BF3F6F7-2AF8-4A1D-A0F8-0E236D261968}" dt="2026-03-04T19:56:42.821" v="4807" actId="1076"/>
        <pc:sldMkLst>
          <pc:docMk/>
          <pc:sldMk cId="4091093734" sldId="259"/>
        </pc:sldMkLst>
        <pc:spChg chg="add mod">
          <ac:chgData name="Jong, Chinouk de" userId="f6890c7e-ca7c-48d6-92de-28835c1bb779" providerId="ADAL" clId="{6BF3F6F7-2AF8-4A1D-A0F8-0E236D261968}" dt="2026-03-04T19:56:42.821" v="4807" actId="1076"/>
          <ac:spMkLst>
            <pc:docMk/>
            <pc:sldMk cId="4091093734" sldId="259"/>
            <ac:spMk id="2" creationId="{858E85C2-386C-0288-88C6-3BBA1EF5B8D4}"/>
          </ac:spMkLst>
        </pc:spChg>
      </pc:sldChg>
      <pc:sldChg chg="modSp new mod">
        <pc:chgData name="Jong, Chinouk de" userId="f6890c7e-ca7c-48d6-92de-28835c1bb779" providerId="ADAL" clId="{6BF3F6F7-2AF8-4A1D-A0F8-0E236D261968}" dt="2026-02-23T20:32:58.162" v="1129" actId="2711"/>
        <pc:sldMkLst>
          <pc:docMk/>
          <pc:sldMk cId="1115025387" sldId="261"/>
        </pc:sldMkLst>
        <pc:spChg chg="mod">
          <ac:chgData name="Jong, Chinouk de" userId="f6890c7e-ca7c-48d6-92de-28835c1bb779" providerId="ADAL" clId="{6BF3F6F7-2AF8-4A1D-A0F8-0E236D261968}" dt="2026-02-23T20:32:58.162" v="1129" actId="2711"/>
          <ac:spMkLst>
            <pc:docMk/>
            <pc:sldMk cId="1115025387" sldId="261"/>
            <ac:spMk id="2" creationId="{E8514C3E-C04F-73E0-5FE0-37EEEAB2BB03}"/>
          </ac:spMkLst>
        </pc:spChg>
      </pc:sldChg>
      <pc:sldChg chg="addSp delSp modSp new mod">
        <pc:chgData name="Jong, Chinouk de" userId="f6890c7e-ca7c-48d6-92de-28835c1bb779" providerId="ADAL" clId="{6BF3F6F7-2AF8-4A1D-A0F8-0E236D261968}" dt="2026-03-03T20:48:09.700" v="4788" actId="14100"/>
        <pc:sldMkLst>
          <pc:docMk/>
          <pc:sldMk cId="3054299850" sldId="262"/>
        </pc:sldMkLst>
        <pc:spChg chg="mod">
          <ac:chgData name="Jong, Chinouk de" userId="f6890c7e-ca7c-48d6-92de-28835c1bb779" providerId="ADAL" clId="{6BF3F6F7-2AF8-4A1D-A0F8-0E236D261968}" dt="2026-03-03T20:48:09.700" v="4788" actId="14100"/>
          <ac:spMkLst>
            <pc:docMk/>
            <pc:sldMk cId="3054299850" sldId="262"/>
            <ac:spMk id="2" creationId="{C80DD08D-F454-04E2-0FE5-E1B9E6B659CB}"/>
          </ac:spMkLst>
        </pc:spChg>
        <pc:spChg chg="add mod">
          <ac:chgData name="Jong, Chinouk de" userId="f6890c7e-ca7c-48d6-92de-28835c1bb779" providerId="ADAL" clId="{6BF3F6F7-2AF8-4A1D-A0F8-0E236D261968}" dt="2026-03-03T20:47:03.129" v="4770"/>
          <ac:spMkLst>
            <pc:docMk/>
            <pc:sldMk cId="3054299850" sldId="262"/>
            <ac:spMk id="4" creationId="{C1EAEE60-754C-AE45-169A-2643C91A8879}"/>
          </ac:spMkLst>
        </pc:spChg>
      </pc:sldChg>
      <pc:sldChg chg="addSp delSp modSp new mod">
        <pc:chgData name="Jong, Chinouk de" userId="f6890c7e-ca7c-48d6-92de-28835c1bb779" providerId="ADAL" clId="{6BF3F6F7-2AF8-4A1D-A0F8-0E236D261968}" dt="2026-03-03T20:46:01.486" v="4769" actId="2710"/>
        <pc:sldMkLst>
          <pc:docMk/>
          <pc:sldMk cId="3379312401" sldId="263"/>
        </pc:sldMkLst>
        <pc:spChg chg="mod">
          <ac:chgData name="Jong, Chinouk de" userId="f6890c7e-ca7c-48d6-92de-28835c1bb779" providerId="ADAL" clId="{6BF3F6F7-2AF8-4A1D-A0F8-0E236D261968}" dt="2026-03-03T20:45:30.243" v="4766" actId="27636"/>
          <ac:spMkLst>
            <pc:docMk/>
            <pc:sldMk cId="3379312401" sldId="263"/>
            <ac:spMk id="2" creationId="{4171FEBF-755F-ABB3-52E1-A5F4A2CFEC84}"/>
          </ac:spMkLst>
        </pc:spChg>
        <pc:spChg chg="add mod">
          <ac:chgData name="Jong, Chinouk de" userId="f6890c7e-ca7c-48d6-92de-28835c1bb779" providerId="ADAL" clId="{6BF3F6F7-2AF8-4A1D-A0F8-0E236D261968}" dt="2026-03-03T20:46:01.486" v="4769" actId="2710"/>
          <ac:spMkLst>
            <pc:docMk/>
            <pc:sldMk cId="3379312401" sldId="263"/>
            <ac:spMk id="4" creationId="{BFA11F9A-DDC7-E322-4F0A-C5F24EC81621}"/>
          </ac:spMkLst>
        </pc:spChg>
      </pc:sldChg>
      <pc:sldChg chg="addSp delSp modSp new mod">
        <pc:chgData name="Jong, Chinouk de" userId="f6890c7e-ca7c-48d6-92de-28835c1bb779" providerId="ADAL" clId="{6BF3F6F7-2AF8-4A1D-A0F8-0E236D261968}" dt="2026-03-04T19:57:08.729" v="4809" actId="2711"/>
        <pc:sldMkLst>
          <pc:docMk/>
          <pc:sldMk cId="116441556" sldId="274"/>
        </pc:sldMkLst>
        <pc:spChg chg="mod">
          <ac:chgData name="Jong, Chinouk de" userId="f6890c7e-ca7c-48d6-92de-28835c1bb779" providerId="ADAL" clId="{6BF3F6F7-2AF8-4A1D-A0F8-0E236D261968}" dt="2026-03-01T19:09:59.932" v="2133" actId="20577"/>
          <ac:spMkLst>
            <pc:docMk/>
            <pc:sldMk cId="116441556" sldId="274"/>
            <ac:spMk id="2" creationId="{1B1BEC39-10F6-735E-00EF-6CC7F5EA30EE}"/>
          </ac:spMkLst>
        </pc:spChg>
        <pc:spChg chg="mod">
          <ac:chgData name="Jong, Chinouk de" userId="f6890c7e-ca7c-48d6-92de-28835c1bb779" providerId="ADAL" clId="{6BF3F6F7-2AF8-4A1D-A0F8-0E236D261968}" dt="2026-03-04T19:57:08.729" v="4809" actId="2711"/>
          <ac:spMkLst>
            <pc:docMk/>
            <pc:sldMk cId="116441556" sldId="274"/>
            <ac:spMk id="5" creationId="{613C0033-EEF7-ED1B-9397-B13971FF3254}"/>
          </ac:spMkLst>
        </pc:spChg>
        <pc:spChg chg="add mod">
          <ac:chgData name="Jong, Chinouk de" userId="f6890c7e-ca7c-48d6-92de-28835c1bb779" providerId="ADAL" clId="{6BF3F6F7-2AF8-4A1D-A0F8-0E236D261968}" dt="2026-03-01T19:44:47.860" v="3161" actId="2711"/>
          <ac:spMkLst>
            <pc:docMk/>
            <pc:sldMk cId="116441556" sldId="274"/>
            <ac:spMk id="6" creationId="{D02AD119-AFA2-229E-AA47-5667EA2A4C4C}"/>
          </ac:spMkLst>
        </pc:spChg>
        <pc:spChg chg="mod">
          <ac:chgData name="Jong, Chinouk de" userId="f6890c7e-ca7c-48d6-92de-28835c1bb779" providerId="ADAL" clId="{6BF3F6F7-2AF8-4A1D-A0F8-0E236D261968}" dt="2026-03-04T19:57:04.535" v="4808" actId="2711"/>
          <ac:spMkLst>
            <pc:docMk/>
            <pc:sldMk cId="116441556" sldId="274"/>
            <ac:spMk id="7" creationId="{64C9C901-8600-FF6F-80E2-A8778E6D3AD0}"/>
          </ac:spMkLst>
        </pc:spChg>
      </pc:sldChg>
      <pc:sldChg chg="addSp delSp modSp new mod modNotesTx">
        <pc:chgData name="Jong, Chinouk de" userId="f6890c7e-ca7c-48d6-92de-28835c1bb779" providerId="ADAL" clId="{6BF3F6F7-2AF8-4A1D-A0F8-0E236D261968}" dt="2026-03-03T19:53:37.414" v="4633" actId="14100"/>
        <pc:sldMkLst>
          <pc:docMk/>
          <pc:sldMk cId="2912315631" sldId="275"/>
        </pc:sldMkLst>
        <pc:spChg chg="mod">
          <ac:chgData name="Jong, Chinouk de" userId="f6890c7e-ca7c-48d6-92de-28835c1bb779" providerId="ADAL" clId="{6BF3F6F7-2AF8-4A1D-A0F8-0E236D261968}" dt="2026-03-03T19:53:29.284" v="4631" actId="20577"/>
          <ac:spMkLst>
            <pc:docMk/>
            <pc:sldMk cId="2912315631" sldId="275"/>
            <ac:spMk id="2" creationId="{F98B4184-BAFE-2368-AA11-C48C22E95503}"/>
          </ac:spMkLst>
        </pc:spChg>
        <pc:spChg chg="add del mod">
          <ac:chgData name="Jong, Chinouk de" userId="f6890c7e-ca7c-48d6-92de-28835c1bb779" providerId="ADAL" clId="{6BF3F6F7-2AF8-4A1D-A0F8-0E236D261968}" dt="2026-03-03T19:53:18.079" v="4605" actId="14100"/>
          <ac:spMkLst>
            <pc:docMk/>
            <pc:sldMk cId="2912315631" sldId="275"/>
            <ac:spMk id="3" creationId="{4207272D-9240-4971-22F0-5E64A8A99371}"/>
          </ac:spMkLst>
        </pc:spChg>
        <pc:picChg chg="add mod">
          <ac:chgData name="Jong, Chinouk de" userId="f6890c7e-ca7c-48d6-92de-28835c1bb779" providerId="ADAL" clId="{6BF3F6F7-2AF8-4A1D-A0F8-0E236D261968}" dt="2026-03-03T19:53:37.414" v="4633" actId="14100"/>
          <ac:picMkLst>
            <pc:docMk/>
            <pc:sldMk cId="2912315631" sldId="275"/>
            <ac:picMk id="4101" creationId="{31CA3D9E-F1A7-7C2A-837F-F1C91C8EF4B4}"/>
          </ac:picMkLst>
        </pc:picChg>
      </pc:sldChg>
      <pc:sldChg chg="addSp modSp new mod">
        <pc:chgData name="Jong, Chinouk de" userId="f6890c7e-ca7c-48d6-92de-28835c1bb779" providerId="ADAL" clId="{6BF3F6F7-2AF8-4A1D-A0F8-0E236D261968}" dt="2026-03-01T19:45:29.986" v="3222" actId="2711"/>
        <pc:sldMkLst>
          <pc:docMk/>
          <pc:sldMk cId="176627608" sldId="276"/>
        </pc:sldMkLst>
        <pc:spChg chg="mod">
          <ac:chgData name="Jong, Chinouk de" userId="f6890c7e-ca7c-48d6-92de-28835c1bb779" providerId="ADAL" clId="{6BF3F6F7-2AF8-4A1D-A0F8-0E236D261968}" dt="2026-03-01T19:12:34.257" v="2303"/>
          <ac:spMkLst>
            <pc:docMk/>
            <pc:sldMk cId="176627608" sldId="276"/>
            <ac:spMk id="2" creationId="{902DD1C4-CF2B-2CFF-4D1D-FD7C016A403B}"/>
          </ac:spMkLst>
        </pc:spChg>
      </pc:sldChg>
      <pc:sldChg chg="addSp delSp modSp new mod">
        <pc:chgData name="Jong, Chinouk de" userId="f6890c7e-ca7c-48d6-92de-28835c1bb779" providerId="ADAL" clId="{6BF3F6F7-2AF8-4A1D-A0F8-0E236D261968}" dt="2026-03-01T19:47:06.531" v="3232"/>
        <pc:sldMkLst>
          <pc:docMk/>
          <pc:sldMk cId="1310816945" sldId="277"/>
        </pc:sldMkLst>
        <pc:spChg chg="mod">
          <ac:chgData name="Jong, Chinouk de" userId="f6890c7e-ca7c-48d6-92de-28835c1bb779" providerId="ADAL" clId="{6BF3F6F7-2AF8-4A1D-A0F8-0E236D261968}" dt="2026-03-01T19:46:55.789" v="3230" actId="15"/>
          <ac:spMkLst>
            <pc:docMk/>
            <pc:sldMk cId="1310816945" sldId="277"/>
            <ac:spMk id="3" creationId="{20EEF49D-22CF-192F-1A46-B7E053D96495}"/>
          </ac:spMkLst>
        </pc:spChg>
      </pc:sldChg>
      <pc:sldChg chg="addSp delSp modSp new mod">
        <pc:chgData name="Jong, Chinouk de" userId="f6890c7e-ca7c-48d6-92de-28835c1bb779" providerId="ADAL" clId="{6BF3F6F7-2AF8-4A1D-A0F8-0E236D261968}" dt="2026-03-04T20:00:05.584" v="4854" actId="2711"/>
        <pc:sldMkLst>
          <pc:docMk/>
          <pc:sldMk cId="2074141450" sldId="278"/>
        </pc:sldMkLst>
        <pc:spChg chg="mod">
          <ac:chgData name="Jong, Chinouk de" userId="f6890c7e-ca7c-48d6-92de-28835c1bb779" providerId="ADAL" clId="{6BF3F6F7-2AF8-4A1D-A0F8-0E236D261968}" dt="2026-03-01T19:53:30.172" v="3302" actId="2711"/>
          <ac:spMkLst>
            <pc:docMk/>
            <pc:sldMk cId="2074141450" sldId="278"/>
            <ac:spMk id="3" creationId="{539161E7-92F9-5F21-E4E8-485A57B6C844}"/>
          </ac:spMkLst>
        </pc:spChg>
        <pc:spChg chg="mod">
          <ac:chgData name="Jong, Chinouk de" userId="f6890c7e-ca7c-48d6-92de-28835c1bb779" providerId="ADAL" clId="{6BF3F6F7-2AF8-4A1D-A0F8-0E236D261968}" dt="2026-03-04T20:00:05.584" v="4854" actId="2711"/>
          <ac:spMkLst>
            <pc:docMk/>
            <pc:sldMk cId="2074141450" sldId="278"/>
            <ac:spMk id="7" creationId="{50411124-81CD-2B67-874C-44267DA487E9}"/>
          </ac:spMkLst>
        </pc:spChg>
      </pc:sldChg>
      <pc:sldChg chg="addSp delSp modSp new mod">
        <pc:chgData name="Jong, Chinouk de" userId="f6890c7e-ca7c-48d6-92de-28835c1bb779" providerId="ADAL" clId="{6BF3F6F7-2AF8-4A1D-A0F8-0E236D261968}" dt="2026-03-02T20:47:26.936" v="3890" actId="20577"/>
        <pc:sldMkLst>
          <pc:docMk/>
          <pc:sldMk cId="443498093" sldId="279"/>
        </pc:sldMkLst>
        <pc:spChg chg="mod">
          <ac:chgData name="Jong, Chinouk de" userId="f6890c7e-ca7c-48d6-92de-28835c1bb779" providerId="ADAL" clId="{6BF3F6F7-2AF8-4A1D-A0F8-0E236D261968}" dt="2026-03-02T20:47:26.936" v="3890" actId="20577"/>
          <ac:spMkLst>
            <pc:docMk/>
            <pc:sldMk cId="443498093" sldId="279"/>
            <ac:spMk id="2" creationId="{DECE13E7-C387-1FC4-ACB4-2C2828730A1D}"/>
          </ac:spMkLst>
        </pc:spChg>
        <pc:spChg chg="add mod">
          <ac:chgData name="Jong, Chinouk de" userId="f6890c7e-ca7c-48d6-92de-28835c1bb779" providerId="ADAL" clId="{6BF3F6F7-2AF8-4A1D-A0F8-0E236D261968}" dt="2026-03-02T20:46:38.458" v="3860" actId="20577"/>
          <ac:spMkLst>
            <pc:docMk/>
            <pc:sldMk cId="443498093" sldId="279"/>
            <ac:spMk id="4" creationId="{FD10625B-D78E-0E18-0CBA-24CFABEFD2FC}"/>
          </ac:spMkLst>
        </pc:spChg>
        <pc:picChg chg="add mod">
          <ac:chgData name="Jong, Chinouk de" userId="f6890c7e-ca7c-48d6-92de-28835c1bb779" providerId="ADAL" clId="{6BF3F6F7-2AF8-4A1D-A0F8-0E236D261968}" dt="2026-03-02T20:45:27.925" v="3836" actId="1076"/>
          <ac:picMkLst>
            <pc:docMk/>
            <pc:sldMk cId="443498093" sldId="279"/>
            <ac:picMk id="7170" creationId="{8E55D10F-72D5-B740-B7B8-18A7BB574AED}"/>
          </ac:picMkLst>
        </pc:picChg>
      </pc:sldChg>
      <pc:sldChg chg="addSp delSp modSp new mod modAnim">
        <pc:chgData name="Jong, Chinouk de" userId="f6890c7e-ca7c-48d6-92de-28835c1bb779" providerId="ADAL" clId="{6BF3F6F7-2AF8-4A1D-A0F8-0E236D261968}" dt="2026-03-02T21:05:51.634" v="4246" actId="20577"/>
        <pc:sldMkLst>
          <pc:docMk/>
          <pc:sldMk cId="4074375489" sldId="280"/>
        </pc:sldMkLst>
        <pc:spChg chg="mod">
          <ac:chgData name="Jong, Chinouk de" userId="f6890c7e-ca7c-48d6-92de-28835c1bb779" providerId="ADAL" clId="{6BF3F6F7-2AF8-4A1D-A0F8-0E236D261968}" dt="2026-03-02T21:05:51.634" v="4246" actId="20577"/>
          <ac:spMkLst>
            <pc:docMk/>
            <pc:sldMk cId="4074375489" sldId="280"/>
            <ac:spMk id="2" creationId="{F4FC41B3-6112-49D3-F726-60FE6F725A2F}"/>
          </ac:spMkLst>
        </pc:spChg>
        <pc:spChg chg="add del mod">
          <ac:chgData name="Jong, Chinouk de" userId="f6890c7e-ca7c-48d6-92de-28835c1bb779" providerId="ADAL" clId="{6BF3F6F7-2AF8-4A1D-A0F8-0E236D261968}" dt="2026-03-02T21:05:08.921" v="4237" actId="20577"/>
          <ac:spMkLst>
            <pc:docMk/>
            <pc:sldMk cId="4074375489" sldId="280"/>
            <ac:spMk id="3" creationId="{1D5AFBEE-9DD8-EDDC-4111-A15735386136}"/>
          </ac:spMkLst>
        </pc:spChg>
        <pc:picChg chg="add mod">
          <ac:chgData name="Jong, Chinouk de" userId="f6890c7e-ca7c-48d6-92de-28835c1bb779" providerId="ADAL" clId="{6BF3F6F7-2AF8-4A1D-A0F8-0E236D261968}" dt="2026-03-02T21:05:47.267" v="4242" actId="14100"/>
          <ac:picMkLst>
            <pc:docMk/>
            <pc:sldMk cId="4074375489" sldId="280"/>
            <ac:picMk id="11267" creationId="{1498EE7F-9541-82F4-1C8E-BCCAA0CE2A1C}"/>
          </ac:picMkLst>
        </pc:picChg>
      </pc:sldChg>
      <pc:sldChg chg="addSp delSp modSp new mod modNotesTx">
        <pc:chgData name="Jong, Chinouk de" userId="f6890c7e-ca7c-48d6-92de-28835c1bb779" providerId="ADAL" clId="{6BF3F6F7-2AF8-4A1D-A0F8-0E236D261968}" dt="2026-03-03T20:04:31.372" v="4702" actId="208"/>
        <pc:sldMkLst>
          <pc:docMk/>
          <pc:sldMk cId="916802695" sldId="281"/>
        </pc:sldMkLst>
        <pc:spChg chg="mod">
          <ac:chgData name="Jong, Chinouk de" userId="f6890c7e-ca7c-48d6-92de-28835c1bb779" providerId="ADAL" clId="{6BF3F6F7-2AF8-4A1D-A0F8-0E236D261968}" dt="2026-03-01T19:52:16.546" v="3284" actId="5793"/>
          <ac:spMkLst>
            <pc:docMk/>
            <pc:sldMk cId="916802695" sldId="281"/>
            <ac:spMk id="2" creationId="{BF75D3D5-C9A5-967C-F2D2-6ECDD44FAC92}"/>
          </ac:spMkLst>
        </pc:spChg>
        <pc:spChg chg="add mod">
          <ac:chgData name="Jong, Chinouk de" userId="f6890c7e-ca7c-48d6-92de-28835c1bb779" providerId="ADAL" clId="{6BF3F6F7-2AF8-4A1D-A0F8-0E236D261968}" dt="2026-03-03T20:04:31.372" v="4702" actId="208"/>
          <ac:spMkLst>
            <pc:docMk/>
            <pc:sldMk cId="916802695" sldId="281"/>
            <ac:spMk id="14" creationId="{47186179-7AFA-B519-8C83-464447BF1EB1}"/>
          </ac:spMkLst>
        </pc:spChg>
        <pc:picChg chg="add mod">
          <ac:chgData name="Jong, Chinouk de" userId="f6890c7e-ca7c-48d6-92de-28835c1bb779" providerId="ADAL" clId="{6BF3F6F7-2AF8-4A1D-A0F8-0E236D261968}" dt="2026-03-03T19:59:57.826" v="4670" actId="1076"/>
          <ac:picMkLst>
            <pc:docMk/>
            <pc:sldMk cId="916802695" sldId="281"/>
            <ac:picMk id="1026" creationId="{C7BC353C-045D-6F5D-C0C1-9C7680532F9C}"/>
          </ac:picMkLst>
        </pc:picChg>
        <pc:picChg chg="add mod">
          <ac:chgData name="Jong, Chinouk de" userId="f6890c7e-ca7c-48d6-92de-28835c1bb779" providerId="ADAL" clId="{6BF3F6F7-2AF8-4A1D-A0F8-0E236D261968}" dt="2026-03-03T20:04:13.280" v="4701" actId="1076"/>
          <ac:picMkLst>
            <pc:docMk/>
            <pc:sldMk cId="916802695" sldId="281"/>
            <ac:picMk id="1028" creationId="{346DFEF1-C15A-6579-0348-5A342E04E6B4}"/>
          </ac:picMkLst>
        </pc:picChg>
        <pc:picChg chg="add mod">
          <ac:chgData name="Jong, Chinouk de" userId="f6890c7e-ca7c-48d6-92de-28835c1bb779" providerId="ADAL" clId="{6BF3F6F7-2AF8-4A1D-A0F8-0E236D261968}" dt="2026-03-03T20:00:41.496" v="4683" actId="732"/>
          <ac:picMkLst>
            <pc:docMk/>
            <pc:sldMk cId="916802695" sldId="281"/>
            <ac:picMk id="7170" creationId="{4300746A-F559-8509-A4C8-511F6832E646}"/>
          </ac:picMkLst>
        </pc:picChg>
        <pc:cxnChg chg="add mod">
          <ac:chgData name="Jong, Chinouk de" userId="f6890c7e-ca7c-48d6-92de-28835c1bb779" providerId="ADAL" clId="{6BF3F6F7-2AF8-4A1D-A0F8-0E236D261968}" dt="2026-03-03T20:03:37.649" v="4695" actId="14100"/>
          <ac:cxnSpMkLst>
            <pc:docMk/>
            <pc:sldMk cId="916802695" sldId="281"/>
            <ac:cxnSpMk id="4" creationId="{FBAA2744-8311-2FAC-D9A7-2981BEDAA089}"/>
          </ac:cxnSpMkLst>
        </pc:cxnChg>
      </pc:sldChg>
      <pc:sldChg chg="addSp delSp modSp new mod">
        <pc:chgData name="Jong, Chinouk de" userId="f6890c7e-ca7c-48d6-92de-28835c1bb779" providerId="ADAL" clId="{6BF3F6F7-2AF8-4A1D-A0F8-0E236D261968}" dt="2026-03-04T20:00:40.955" v="4862" actId="2711"/>
        <pc:sldMkLst>
          <pc:docMk/>
          <pc:sldMk cId="4285653141" sldId="282"/>
        </pc:sldMkLst>
        <pc:spChg chg="mod">
          <ac:chgData name="Jong, Chinouk de" userId="f6890c7e-ca7c-48d6-92de-28835c1bb779" providerId="ADAL" clId="{6BF3F6F7-2AF8-4A1D-A0F8-0E236D261968}" dt="2026-03-01T19:54:16.081" v="3335" actId="20577"/>
          <ac:spMkLst>
            <pc:docMk/>
            <pc:sldMk cId="4285653141" sldId="282"/>
            <ac:spMk id="2" creationId="{07C0DC84-20FD-E3F9-E5B1-68CE97D92989}"/>
          </ac:spMkLst>
        </pc:spChg>
        <pc:spChg chg="mod">
          <ac:chgData name="Jong, Chinouk de" userId="f6890c7e-ca7c-48d6-92de-28835c1bb779" providerId="ADAL" clId="{6BF3F6F7-2AF8-4A1D-A0F8-0E236D261968}" dt="2026-03-01T19:54:08.179" v="3312" actId="2711"/>
          <ac:spMkLst>
            <pc:docMk/>
            <pc:sldMk cId="4285653141" sldId="282"/>
            <ac:spMk id="3" creationId="{11296E93-910A-0790-04A7-B7E53D851504}"/>
          </ac:spMkLst>
        </pc:spChg>
        <pc:spChg chg="mod">
          <ac:chgData name="Jong, Chinouk de" userId="f6890c7e-ca7c-48d6-92de-28835c1bb779" providerId="ADAL" clId="{6BF3F6F7-2AF8-4A1D-A0F8-0E236D261968}" dt="2026-03-04T20:00:40.955" v="4862" actId="2711"/>
          <ac:spMkLst>
            <pc:docMk/>
            <pc:sldMk cId="4285653141" sldId="282"/>
            <ac:spMk id="5" creationId="{E743DDC2-81EF-C7FB-E1F0-7F703E976D15}"/>
          </ac:spMkLst>
        </pc:spChg>
        <pc:spChg chg="mod">
          <ac:chgData name="Jong, Chinouk de" userId="f6890c7e-ca7c-48d6-92de-28835c1bb779" providerId="ADAL" clId="{6BF3F6F7-2AF8-4A1D-A0F8-0E236D261968}" dt="2026-03-04T20:00:23.202" v="4857" actId="14100"/>
          <ac:spMkLst>
            <pc:docMk/>
            <pc:sldMk cId="4285653141" sldId="282"/>
            <ac:spMk id="6" creationId="{DB156F30-5BB4-2277-15C9-A665EB2DC09F}"/>
          </ac:spMkLst>
        </pc:spChg>
      </pc:sldChg>
      <pc:sldChg chg="addSp delSp modSp new mod modNotesTx">
        <pc:chgData name="Jong, Chinouk de" userId="f6890c7e-ca7c-48d6-92de-28835c1bb779" providerId="ADAL" clId="{6BF3F6F7-2AF8-4A1D-A0F8-0E236D261968}" dt="2026-03-02T20:55:13.106" v="4182" actId="14100"/>
        <pc:sldMkLst>
          <pc:docMk/>
          <pc:sldMk cId="2455421529" sldId="283"/>
        </pc:sldMkLst>
        <pc:spChg chg="mod">
          <ac:chgData name="Jong, Chinouk de" userId="f6890c7e-ca7c-48d6-92de-28835c1bb779" providerId="ADAL" clId="{6BF3F6F7-2AF8-4A1D-A0F8-0E236D261968}" dt="2026-03-02T20:49:02.719" v="3994" actId="5793"/>
          <ac:spMkLst>
            <pc:docMk/>
            <pc:sldMk cId="2455421529" sldId="283"/>
            <ac:spMk id="2" creationId="{ACF4965E-7DBA-E412-495F-931B78CEAEB4}"/>
          </ac:spMkLst>
        </pc:spChg>
        <pc:spChg chg="mod">
          <ac:chgData name="Jong, Chinouk de" userId="f6890c7e-ca7c-48d6-92de-28835c1bb779" providerId="ADAL" clId="{6BF3F6F7-2AF8-4A1D-A0F8-0E236D261968}" dt="2026-03-02T20:54:37.587" v="4175" actId="20577"/>
          <ac:spMkLst>
            <pc:docMk/>
            <pc:sldMk cId="2455421529" sldId="283"/>
            <ac:spMk id="3" creationId="{B11FEDB5-6061-4A1D-973B-C8CBC316B7EF}"/>
          </ac:spMkLst>
        </pc:spChg>
        <pc:picChg chg="add mod">
          <ac:chgData name="Jong, Chinouk de" userId="f6890c7e-ca7c-48d6-92de-28835c1bb779" providerId="ADAL" clId="{6BF3F6F7-2AF8-4A1D-A0F8-0E236D261968}" dt="2026-03-02T20:55:13.106" v="4182" actId="14100"/>
          <ac:picMkLst>
            <pc:docMk/>
            <pc:sldMk cId="2455421529" sldId="283"/>
            <ac:picMk id="8194" creationId="{9C9AF653-36F8-F64A-7692-E6D7DA59D746}"/>
          </ac:picMkLst>
        </pc:picChg>
      </pc:sldChg>
      <pc:sldChg chg="modSp new mod">
        <pc:chgData name="Jong, Chinouk de" userId="f6890c7e-ca7c-48d6-92de-28835c1bb779" providerId="ADAL" clId="{6BF3F6F7-2AF8-4A1D-A0F8-0E236D261968}" dt="2026-03-04T20:03:50.518" v="4882" actId="1076"/>
        <pc:sldMkLst>
          <pc:docMk/>
          <pc:sldMk cId="1203619722" sldId="284"/>
        </pc:sldMkLst>
        <pc:spChg chg="mod">
          <ac:chgData name="Jong, Chinouk de" userId="f6890c7e-ca7c-48d6-92de-28835c1bb779" providerId="ADAL" clId="{6BF3F6F7-2AF8-4A1D-A0F8-0E236D261968}" dt="2026-03-04T20:03:50.518" v="4882" actId="1076"/>
          <ac:spMkLst>
            <pc:docMk/>
            <pc:sldMk cId="1203619722" sldId="284"/>
            <ac:spMk id="2" creationId="{C5D93F52-C02E-0A81-B458-F1633DD6066F}"/>
          </ac:spMkLst>
        </pc:spChg>
      </pc:sldChg>
      <pc:sldChg chg="addSp delSp modSp new mod modAnim">
        <pc:chgData name="Jong, Chinouk de" userId="f6890c7e-ca7c-48d6-92de-28835c1bb779" providerId="ADAL" clId="{6BF3F6F7-2AF8-4A1D-A0F8-0E236D261968}" dt="2026-03-02T21:53:39.494" v="4266" actId="20577"/>
        <pc:sldMkLst>
          <pc:docMk/>
          <pc:sldMk cId="1743799693" sldId="285"/>
        </pc:sldMkLst>
        <pc:spChg chg="mod">
          <ac:chgData name="Jong, Chinouk de" userId="f6890c7e-ca7c-48d6-92de-28835c1bb779" providerId="ADAL" clId="{6BF3F6F7-2AF8-4A1D-A0F8-0E236D261968}" dt="2026-03-02T21:53:39.494" v="4266" actId="20577"/>
          <ac:spMkLst>
            <pc:docMk/>
            <pc:sldMk cId="1743799693" sldId="285"/>
            <ac:spMk id="2" creationId="{CB93682D-60C2-04F6-1629-670A2D0EB780}"/>
          </ac:spMkLst>
        </pc:spChg>
        <pc:spChg chg="add mod">
          <ac:chgData name="Jong, Chinouk de" userId="f6890c7e-ca7c-48d6-92de-28835c1bb779" providerId="ADAL" clId="{6BF3F6F7-2AF8-4A1D-A0F8-0E236D261968}" dt="2026-03-02T20:25:30.059" v="3739" actId="1582"/>
          <ac:spMkLst>
            <pc:docMk/>
            <pc:sldMk cId="1743799693" sldId="285"/>
            <ac:spMk id="5" creationId="{BD530E77-3186-65F3-F307-1283BA1CBFA1}"/>
          </ac:spMkLst>
        </pc:spChg>
        <pc:picChg chg="add mod">
          <ac:chgData name="Jong, Chinouk de" userId="f6890c7e-ca7c-48d6-92de-28835c1bb779" providerId="ADAL" clId="{6BF3F6F7-2AF8-4A1D-A0F8-0E236D261968}" dt="2026-03-02T20:24:35.017" v="3734"/>
          <ac:picMkLst>
            <pc:docMk/>
            <pc:sldMk cId="1743799693" sldId="285"/>
            <ac:picMk id="4" creationId="{B9177516-277C-09C9-DEE3-8EF2A3558E0A}"/>
          </ac:picMkLst>
        </pc:picChg>
        <pc:picChg chg="add mod">
          <ac:chgData name="Jong, Chinouk de" userId="f6890c7e-ca7c-48d6-92de-28835c1bb779" providerId="ADAL" clId="{6BF3F6F7-2AF8-4A1D-A0F8-0E236D261968}" dt="2026-03-02T20:24:09.550" v="3733" actId="1076"/>
          <ac:picMkLst>
            <pc:docMk/>
            <pc:sldMk cId="1743799693" sldId="285"/>
            <ac:picMk id="2050" creationId="{204D870B-469A-3E20-2B35-F835DF8969AF}"/>
          </ac:picMkLst>
        </pc:picChg>
      </pc:sldChg>
      <pc:sldChg chg="addSp delSp modSp new mod modAnim">
        <pc:chgData name="Jong, Chinouk de" userId="f6890c7e-ca7c-48d6-92de-28835c1bb779" providerId="ADAL" clId="{6BF3F6F7-2AF8-4A1D-A0F8-0E236D261968}" dt="2026-03-03T20:05:53.385" v="4703" actId="20577"/>
        <pc:sldMkLst>
          <pc:docMk/>
          <pc:sldMk cId="847616326" sldId="286"/>
        </pc:sldMkLst>
        <pc:spChg chg="mod">
          <ac:chgData name="Jong, Chinouk de" userId="f6890c7e-ca7c-48d6-92de-28835c1bb779" providerId="ADAL" clId="{6BF3F6F7-2AF8-4A1D-A0F8-0E236D261968}" dt="2026-03-03T20:05:53.385" v="4703" actId="20577"/>
          <ac:spMkLst>
            <pc:docMk/>
            <pc:sldMk cId="847616326" sldId="286"/>
            <ac:spMk id="2" creationId="{1DFB54B4-4CB4-2106-749E-E58385415625}"/>
          </ac:spMkLst>
        </pc:spChg>
        <pc:spChg chg="add mod">
          <ac:chgData name="Jong, Chinouk de" userId="f6890c7e-ca7c-48d6-92de-28835c1bb779" providerId="ADAL" clId="{6BF3F6F7-2AF8-4A1D-A0F8-0E236D261968}" dt="2026-03-02T20:30:07.689" v="3779" actId="1076"/>
          <ac:spMkLst>
            <pc:docMk/>
            <pc:sldMk cId="847616326" sldId="286"/>
            <ac:spMk id="5" creationId="{D5389120-32ED-FAA4-43F4-AD8AC238EEF3}"/>
          </ac:spMkLst>
        </pc:spChg>
        <pc:picChg chg="add mod">
          <ac:chgData name="Jong, Chinouk de" userId="f6890c7e-ca7c-48d6-92de-28835c1bb779" providerId="ADAL" clId="{6BF3F6F7-2AF8-4A1D-A0F8-0E236D261968}" dt="2026-03-02T20:29:59.600" v="3778" actId="1076"/>
          <ac:picMkLst>
            <pc:docMk/>
            <pc:sldMk cId="847616326" sldId="286"/>
            <ac:picMk id="4" creationId="{E80F1C17-4EAB-C350-A218-A15ED583C6AF}"/>
          </ac:picMkLst>
        </pc:picChg>
        <pc:picChg chg="add mod">
          <ac:chgData name="Jong, Chinouk de" userId="f6890c7e-ca7c-48d6-92de-28835c1bb779" providerId="ADAL" clId="{6BF3F6F7-2AF8-4A1D-A0F8-0E236D261968}" dt="2026-03-02T21:53:59.666" v="4282" actId="1076"/>
          <ac:picMkLst>
            <pc:docMk/>
            <pc:sldMk cId="847616326" sldId="286"/>
            <ac:picMk id="3076" creationId="{BED37512-41FC-332B-E359-1E5EE87E349A}"/>
          </ac:picMkLst>
        </pc:picChg>
      </pc:sldChg>
      <pc:sldChg chg="addSp delSp modSp new mod modAnim">
        <pc:chgData name="Jong, Chinouk de" userId="f6890c7e-ca7c-48d6-92de-28835c1bb779" providerId="ADAL" clId="{6BF3F6F7-2AF8-4A1D-A0F8-0E236D261968}" dt="2026-03-04T19:58:28.262" v="4835" actId="20577"/>
        <pc:sldMkLst>
          <pc:docMk/>
          <pc:sldMk cId="1916073771" sldId="287"/>
        </pc:sldMkLst>
        <pc:spChg chg="mod">
          <ac:chgData name="Jong, Chinouk de" userId="f6890c7e-ca7c-48d6-92de-28835c1bb779" providerId="ADAL" clId="{6BF3F6F7-2AF8-4A1D-A0F8-0E236D261968}" dt="2026-03-04T19:58:28.262" v="4835" actId="20577"/>
          <ac:spMkLst>
            <pc:docMk/>
            <pc:sldMk cId="1916073771" sldId="287"/>
            <ac:spMk id="2" creationId="{B6294ADB-2DD7-17AE-A483-950A9B6BDAED}"/>
          </ac:spMkLst>
        </pc:spChg>
        <pc:spChg chg="add mod">
          <ac:chgData name="Jong, Chinouk de" userId="f6890c7e-ca7c-48d6-92de-28835c1bb779" providerId="ADAL" clId="{6BF3F6F7-2AF8-4A1D-A0F8-0E236D261968}" dt="2026-03-02T20:33:33.259" v="3796" actId="14100"/>
          <ac:spMkLst>
            <pc:docMk/>
            <pc:sldMk cId="1916073771" sldId="287"/>
            <ac:spMk id="5" creationId="{4E51F5C2-04F2-84EF-1AF1-0DA783DC8141}"/>
          </ac:spMkLst>
        </pc:spChg>
        <pc:picChg chg="add mod">
          <ac:chgData name="Jong, Chinouk de" userId="f6890c7e-ca7c-48d6-92de-28835c1bb779" providerId="ADAL" clId="{6BF3F6F7-2AF8-4A1D-A0F8-0E236D261968}" dt="2026-03-02T20:33:08.007" v="3790"/>
          <ac:picMkLst>
            <pc:docMk/>
            <pc:sldMk cId="1916073771" sldId="287"/>
            <ac:picMk id="4" creationId="{75CBAD75-B7A8-EB8D-EEAC-7262AAA31742}"/>
          </ac:picMkLst>
        </pc:picChg>
        <pc:picChg chg="add mod">
          <ac:chgData name="Jong, Chinouk de" userId="f6890c7e-ca7c-48d6-92de-28835c1bb779" providerId="ADAL" clId="{6BF3F6F7-2AF8-4A1D-A0F8-0E236D261968}" dt="2026-03-02T20:33:03.909" v="3789" actId="1076"/>
          <ac:picMkLst>
            <pc:docMk/>
            <pc:sldMk cId="1916073771" sldId="287"/>
            <ac:picMk id="4098" creationId="{41922B46-4ED6-83B3-0BD2-C3A1ABA52A1C}"/>
          </ac:picMkLst>
        </pc:picChg>
      </pc:sldChg>
      <pc:sldChg chg="addSp delSp modSp new mod">
        <pc:chgData name="Jong, Chinouk de" userId="f6890c7e-ca7c-48d6-92de-28835c1bb779" providerId="ADAL" clId="{6BF3F6F7-2AF8-4A1D-A0F8-0E236D261968}" dt="2026-03-02T20:48:04.756" v="3955" actId="20577"/>
        <pc:sldMkLst>
          <pc:docMk/>
          <pc:sldMk cId="970655549" sldId="288"/>
        </pc:sldMkLst>
        <pc:spChg chg="mod">
          <ac:chgData name="Jong, Chinouk de" userId="f6890c7e-ca7c-48d6-92de-28835c1bb779" providerId="ADAL" clId="{6BF3F6F7-2AF8-4A1D-A0F8-0E236D261968}" dt="2026-03-02T20:47:41.953" v="3906" actId="2711"/>
          <ac:spMkLst>
            <pc:docMk/>
            <pc:sldMk cId="970655549" sldId="288"/>
            <ac:spMk id="2" creationId="{841E1297-2BBF-2F3C-4EB0-E84171E880E1}"/>
          </ac:spMkLst>
        </pc:spChg>
        <pc:spChg chg="mod">
          <ac:chgData name="Jong, Chinouk de" userId="f6890c7e-ca7c-48d6-92de-28835c1bb779" providerId="ADAL" clId="{6BF3F6F7-2AF8-4A1D-A0F8-0E236D261968}" dt="2026-03-02T20:48:04.756" v="3955" actId="20577"/>
          <ac:spMkLst>
            <pc:docMk/>
            <pc:sldMk cId="970655549" sldId="288"/>
            <ac:spMk id="3" creationId="{C645BE1C-A580-5524-524D-ED40322A05AB}"/>
          </ac:spMkLst>
        </pc:spChg>
        <pc:picChg chg="add mod">
          <ac:chgData name="Jong, Chinouk de" userId="f6890c7e-ca7c-48d6-92de-28835c1bb779" providerId="ADAL" clId="{6BF3F6F7-2AF8-4A1D-A0F8-0E236D261968}" dt="2026-03-02T20:47:19.439" v="3864" actId="1076"/>
          <ac:picMkLst>
            <pc:docMk/>
            <pc:sldMk cId="970655549" sldId="288"/>
            <ac:picMk id="5124" creationId="{5873FF60-D57F-417C-AA96-03D5156EAE76}"/>
          </ac:picMkLst>
        </pc:picChg>
      </pc:sldChg>
      <pc:sldChg chg="addSp delSp modSp new mod ord">
        <pc:chgData name="Jong, Chinouk de" userId="f6890c7e-ca7c-48d6-92de-28835c1bb779" providerId="ADAL" clId="{6BF3F6F7-2AF8-4A1D-A0F8-0E236D261968}" dt="2026-03-02T20:45:01.257" v="3834" actId="1076"/>
        <pc:sldMkLst>
          <pc:docMk/>
          <pc:sldMk cId="772086676" sldId="289"/>
        </pc:sldMkLst>
        <pc:spChg chg="mod">
          <ac:chgData name="Jong, Chinouk de" userId="f6890c7e-ca7c-48d6-92de-28835c1bb779" providerId="ADAL" clId="{6BF3F6F7-2AF8-4A1D-A0F8-0E236D261968}" dt="2026-03-02T20:42:40.166" v="3815" actId="5793"/>
          <ac:spMkLst>
            <pc:docMk/>
            <pc:sldMk cId="772086676" sldId="289"/>
            <ac:spMk id="2" creationId="{500915A7-92B4-1CE6-3440-2F9377D2590B}"/>
          </ac:spMkLst>
        </pc:spChg>
        <pc:picChg chg="add mod">
          <ac:chgData name="Jong, Chinouk de" userId="f6890c7e-ca7c-48d6-92de-28835c1bb779" providerId="ADAL" clId="{6BF3F6F7-2AF8-4A1D-A0F8-0E236D261968}" dt="2026-03-02T20:43:51.861" v="3824" actId="1076"/>
          <ac:picMkLst>
            <pc:docMk/>
            <pc:sldMk cId="772086676" sldId="289"/>
            <ac:picMk id="6148" creationId="{1D57E953-D6A3-3B0F-A86B-F8E653D4E322}"/>
          </ac:picMkLst>
        </pc:picChg>
        <pc:picChg chg="add mod">
          <ac:chgData name="Jong, Chinouk de" userId="f6890c7e-ca7c-48d6-92de-28835c1bb779" providerId="ADAL" clId="{6BF3F6F7-2AF8-4A1D-A0F8-0E236D261968}" dt="2026-03-02T20:44:27.172" v="3828" actId="1076"/>
          <ac:picMkLst>
            <pc:docMk/>
            <pc:sldMk cId="772086676" sldId="289"/>
            <ac:picMk id="6150" creationId="{6FF19447-3B2E-F3A8-599C-369B0C5AC860}"/>
          </ac:picMkLst>
        </pc:picChg>
        <pc:picChg chg="add mod">
          <ac:chgData name="Jong, Chinouk de" userId="f6890c7e-ca7c-48d6-92de-28835c1bb779" providerId="ADAL" clId="{6BF3F6F7-2AF8-4A1D-A0F8-0E236D261968}" dt="2026-03-02T20:45:01.257" v="3834" actId="1076"/>
          <ac:picMkLst>
            <pc:docMk/>
            <pc:sldMk cId="772086676" sldId="289"/>
            <ac:picMk id="6154" creationId="{39E32B8A-C765-7D3F-1FC7-B1B0A3DF7C5D}"/>
          </ac:picMkLst>
        </pc:picChg>
      </pc:sldChg>
      <pc:sldChg chg="addSp delSp modSp new mod">
        <pc:chgData name="Jong, Chinouk de" userId="f6890c7e-ca7c-48d6-92de-28835c1bb779" providerId="ADAL" clId="{6BF3F6F7-2AF8-4A1D-A0F8-0E236D261968}" dt="2026-03-02T20:58:46.677" v="4204" actId="1076"/>
        <pc:sldMkLst>
          <pc:docMk/>
          <pc:sldMk cId="4245600472" sldId="290"/>
        </pc:sldMkLst>
        <pc:spChg chg="mod">
          <ac:chgData name="Jong, Chinouk de" userId="f6890c7e-ca7c-48d6-92de-28835c1bb779" providerId="ADAL" clId="{6BF3F6F7-2AF8-4A1D-A0F8-0E236D261968}" dt="2026-03-02T20:55:32.960" v="4184"/>
          <ac:spMkLst>
            <pc:docMk/>
            <pc:sldMk cId="4245600472" sldId="290"/>
            <ac:spMk id="2" creationId="{81FD8B88-E118-EA67-65F4-F00444425D38}"/>
          </ac:spMkLst>
        </pc:spChg>
        <pc:picChg chg="add mod">
          <ac:chgData name="Jong, Chinouk de" userId="f6890c7e-ca7c-48d6-92de-28835c1bb779" providerId="ADAL" clId="{6BF3F6F7-2AF8-4A1D-A0F8-0E236D261968}" dt="2026-03-02T20:58:46.677" v="4204" actId="1076"/>
          <ac:picMkLst>
            <pc:docMk/>
            <pc:sldMk cId="4245600472" sldId="290"/>
            <ac:picMk id="9218" creationId="{BD4DF5C4-0D84-0665-8025-D257C3A19B1F}"/>
          </ac:picMkLst>
        </pc:picChg>
        <pc:picChg chg="add mod">
          <ac:chgData name="Jong, Chinouk de" userId="f6890c7e-ca7c-48d6-92de-28835c1bb779" providerId="ADAL" clId="{6BF3F6F7-2AF8-4A1D-A0F8-0E236D261968}" dt="2026-03-02T20:57:03.003" v="4192" actId="1076"/>
          <ac:picMkLst>
            <pc:docMk/>
            <pc:sldMk cId="4245600472" sldId="290"/>
            <ac:picMk id="9220" creationId="{9D915EBD-C822-DD67-7245-55D749601B7B}"/>
          </ac:picMkLst>
        </pc:picChg>
        <pc:picChg chg="add mod">
          <ac:chgData name="Jong, Chinouk de" userId="f6890c7e-ca7c-48d6-92de-28835c1bb779" providerId="ADAL" clId="{6BF3F6F7-2AF8-4A1D-A0F8-0E236D261968}" dt="2026-03-02T20:58:42.998" v="4203" actId="1076"/>
          <ac:picMkLst>
            <pc:docMk/>
            <pc:sldMk cId="4245600472" sldId="290"/>
            <ac:picMk id="9224" creationId="{65DE21F6-00A4-C687-A4F1-8902D0C36D48}"/>
          </ac:picMkLst>
        </pc:picChg>
      </pc:sldChg>
      <pc:sldChg chg="addSp delSp modSp new">
        <pc:chgData name="Jong, Chinouk de" userId="f6890c7e-ca7c-48d6-92de-28835c1bb779" providerId="ADAL" clId="{6BF3F6F7-2AF8-4A1D-A0F8-0E236D261968}" dt="2026-03-02T21:03:00.405" v="4224" actId="1076"/>
        <pc:sldMkLst>
          <pc:docMk/>
          <pc:sldMk cId="2730214902" sldId="291"/>
        </pc:sldMkLst>
        <pc:spChg chg="mod">
          <ac:chgData name="Jong, Chinouk de" userId="f6890c7e-ca7c-48d6-92de-28835c1bb779" providerId="ADAL" clId="{6BF3F6F7-2AF8-4A1D-A0F8-0E236D261968}" dt="2026-03-02T21:00:26.054" v="4206"/>
          <ac:spMkLst>
            <pc:docMk/>
            <pc:sldMk cId="2730214902" sldId="291"/>
            <ac:spMk id="2" creationId="{AE78B9AD-1B2C-FD8F-4DAC-6F214756B34E}"/>
          </ac:spMkLst>
        </pc:spChg>
        <pc:picChg chg="add mod">
          <ac:chgData name="Jong, Chinouk de" userId="f6890c7e-ca7c-48d6-92de-28835c1bb779" providerId="ADAL" clId="{6BF3F6F7-2AF8-4A1D-A0F8-0E236D261968}" dt="2026-03-02T21:02:32.174" v="4218" actId="1076"/>
          <ac:picMkLst>
            <pc:docMk/>
            <pc:sldMk cId="2730214902" sldId="291"/>
            <ac:picMk id="10242" creationId="{C5E656FA-B95D-FA2E-46A4-9BBE7D455C65}"/>
          </ac:picMkLst>
        </pc:picChg>
        <pc:picChg chg="add mod">
          <ac:chgData name="Jong, Chinouk de" userId="f6890c7e-ca7c-48d6-92de-28835c1bb779" providerId="ADAL" clId="{6BF3F6F7-2AF8-4A1D-A0F8-0E236D261968}" dt="2026-03-02T21:02:57.353" v="4223" actId="1076"/>
          <ac:picMkLst>
            <pc:docMk/>
            <pc:sldMk cId="2730214902" sldId="291"/>
            <ac:picMk id="10244" creationId="{BFF21B25-C5DC-A4BD-9773-C7553FE3FD4F}"/>
          </ac:picMkLst>
        </pc:picChg>
        <pc:picChg chg="add mod">
          <ac:chgData name="Jong, Chinouk de" userId="f6890c7e-ca7c-48d6-92de-28835c1bb779" providerId="ADAL" clId="{6BF3F6F7-2AF8-4A1D-A0F8-0E236D261968}" dt="2026-03-02T21:03:00.405" v="4224" actId="1076"/>
          <ac:picMkLst>
            <pc:docMk/>
            <pc:sldMk cId="2730214902" sldId="291"/>
            <ac:picMk id="10246" creationId="{532E4D59-9117-01B9-836A-17435B9FA0B1}"/>
          </ac:picMkLst>
        </pc:picChg>
      </pc:sldChg>
      <pc:sldChg chg="addSp delSp modSp new mod setBg delAnim modAnim">
        <pc:chgData name="Jong, Chinouk de" userId="f6890c7e-ca7c-48d6-92de-28835c1bb779" providerId="ADAL" clId="{6BF3F6F7-2AF8-4A1D-A0F8-0E236D261968}" dt="2026-03-04T19:58:55.754" v="4840" actId="1076"/>
        <pc:sldMkLst>
          <pc:docMk/>
          <pc:sldMk cId="2944486382" sldId="292"/>
        </pc:sldMkLst>
        <pc:spChg chg="mod">
          <ac:chgData name="Jong, Chinouk de" userId="f6890c7e-ca7c-48d6-92de-28835c1bb779" providerId="ADAL" clId="{6BF3F6F7-2AF8-4A1D-A0F8-0E236D261968}" dt="2026-03-03T20:32:53.114" v="4734" actId="21"/>
          <ac:spMkLst>
            <pc:docMk/>
            <pc:sldMk cId="2944486382" sldId="292"/>
            <ac:spMk id="2" creationId="{F08E091E-4965-6846-7D58-9EF2969AD634}"/>
          </ac:spMkLst>
        </pc:spChg>
        <pc:spChg chg="add mod">
          <ac:chgData name="Jong, Chinouk de" userId="f6890c7e-ca7c-48d6-92de-28835c1bb779" providerId="ADAL" clId="{6BF3F6F7-2AF8-4A1D-A0F8-0E236D261968}" dt="2026-03-04T19:58:46.947" v="4838" actId="1076"/>
          <ac:spMkLst>
            <pc:docMk/>
            <pc:sldMk cId="2944486382" sldId="292"/>
            <ac:spMk id="6" creationId="{EBE76764-ED2B-0255-248E-46E8D3B229BE}"/>
          </ac:spMkLst>
        </pc:spChg>
        <pc:spChg chg="add mod">
          <ac:chgData name="Jong, Chinouk de" userId="f6890c7e-ca7c-48d6-92de-28835c1bb779" providerId="ADAL" clId="{6BF3F6F7-2AF8-4A1D-A0F8-0E236D261968}" dt="2026-03-04T19:58:52.697" v="4839" actId="1076"/>
          <ac:spMkLst>
            <pc:docMk/>
            <pc:sldMk cId="2944486382" sldId="292"/>
            <ac:spMk id="7" creationId="{9849A0D8-7E74-2FA4-1BCD-4C01DDE00034}"/>
          </ac:spMkLst>
        </pc:spChg>
        <pc:spChg chg="add mod">
          <ac:chgData name="Jong, Chinouk de" userId="f6890c7e-ca7c-48d6-92de-28835c1bb779" providerId="ADAL" clId="{6BF3F6F7-2AF8-4A1D-A0F8-0E236D261968}" dt="2026-03-04T19:58:55.754" v="4840" actId="1076"/>
          <ac:spMkLst>
            <pc:docMk/>
            <pc:sldMk cId="2944486382" sldId="292"/>
            <ac:spMk id="8" creationId="{C4ABD7B0-EE98-7432-1238-D5018B8F5AA6}"/>
          </ac:spMkLst>
        </pc:spChg>
        <pc:spChg chg="add del mod">
          <ac:chgData name="Jong, Chinouk de" userId="f6890c7e-ca7c-48d6-92de-28835c1bb779" providerId="ADAL" clId="{6BF3F6F7-2AF8-4A1D-A0F8-0E236D261968}" dt="2026-03-04T19:19:46.709" v="4799" actId="478"/>
          <ac:spMkLst>
            <pc:docMk/>
            <pc:sldMk cId="2944486382" sldId="292"/>
            <ac:spMk id="9" creationId="{78E6A72B-7FD2-AD95-0DC5-62758524D69C}"/>
          </ac:spMkLst>
        </pc:spChg>
        <pc:picChg chg="add del mod">
          <ac:chgData name="Jong, Chinouk de" userId="f6890c7e-ca7c-48d6-92de-28835c1bb779" providerId="ADAL" clId="{6BF3F6F7-2AF8-4A1D-A0F8-0E236D261968}" dt="2026-03-04T19:19:42.242" v="4798" actId="478"/>
          <ac:picMkLst>
            <pc:docMk/>
            <pc:sldMk cId="2944486382" sldId="292"/>
            <ac:picMk id="5" creationId="{8875E60C-5860-EBB5-04B3-F199F060B5E6}"/>
          </ac:picMkLst>
        </pc:picChg>
        <pc:picChg chg="add mod ord">
          <ac:chgData name="Jong, Chinouk de" userId="f6890c7e-ca7c-48d6-92de-28835c1bb779" providerId="ADAL" clId="{6BF3F6F7-2AF8-4A1D-A0F8-0E236D261968}" dt="2026-03-04T19:58:38.661" v="4837" actId="1076"/>
          <ac:picMkLst>
            <pc:docMk/>
            <pc:sldMk cId="2944486382" sldId="292"/>
            <ac:picMk id="1026" creationId="{5B8072F1-FC10-6FD3-79A3-6FC40A01591C}"/>
          </ac:picMkLst>
        </pc:picChg>
        <pc:picChg chg="add del mod ord">
          <ac:chgData name="Jong, Chinouk de" userId="f6890c7e-ca7c-48d6-92de-28835c1bb779" providerId="ADAL" clId="{6BF3F6F7-2AF8-4A1D-A0F8-0E236D261968}" dt="2026-03-04T19:19:48.034" v="4800" actId="478"/>
          <ac:picMkLst>
            <pc:docMk/>
            <pc:sldMk cId="2944486382" sldId="292"/>
            <ac:picMk id="1028" creationId="{DBFA2509-76AB-7AAE-015C-AF811545AF08}"/>
          </ac:picMkLst>
        </pc:picChg>
      </pc:sldChg>
      <pc:sldChg chg="addSp delSp modSp new mod ord">
        <pc:chgData name="Jong, Chinouk de" userId="f6890c7e-ca7c-48d6-92de-28835c1bb779" providerId="ADAL" clId="{6BF3F6F7-2AF8-4A1D-A0F8-0E236D261968}" dt="2026-03-04T20:02:13.600" v="4875" actId="1076"/>
        <pc:sldMkLst>
          <pc:docMk/>
          <pc:sldMk cId="585881844" sldId="293"/>
        </pc:sldMkLst>
        <pc:spChg chg="mod">
          <ac:chgData name="Jong, Chinouk de" userId="f6890c7e-ca7c-48d6-92de-28835c1bb779" providerId="ADAL" clId="{6BF3F6F7-2AF8-4A1D-A0F8-0E236D261968}" dt="2026-03-03T20:32:59.236" v="4735"/>
          <ac:spMkLst>
            <pc:docMk/>
            <pc:sldMk cId="585881844" sldId="293"/>
            <ac:spMk id="2" creationId="{E54B9CAB-1F65-E3F5-89DE-93AC2DE40151}"/>
          </ac:spMkLst>
        </pc:spChg>
        <pc:spChg chg="add del mod">
          <ac:chgData name="Jong, Chinouk de" userId="f6890c7e-ca7c-48d6-92de-28835c1bb779" providerId="ADAL" clId="{6BF3F6F7-2AF8-4A1D-A0F8-0E236D261968}" dt="2026-03-04T20:01:59.320" v="4871" actId="478"/>
          <ac:spMkLst>
            <pc:docMk/>
            <pc:sldMk cId="585881844" sldId="293"/>
            <ac:spMk id="3" creationId="{BC6EDF0C-5AB4-82C9-09C0-50197850BCCF}"/>
          </ac:spMkLst>
        </pc:spChg>
        <pc:picChg chg="add del mod">
          <ac:chgData name="Jong, Chinouk de" userId="f6890c7e-ca7c-48d6-92de-28835c1bb779" providerId="ADAL" clId="{6BF3F6F7-2AF8-4A1D-A0F8-0E236D261968}" dt="2026-03-04T19:24:26.039" v="4805" actId="478"/>
          <ac:picMkLst>
            <pc:docMk/>
            <pc:sldMk cId="585881844" sldId="293"/>
            <ac:picMk id="2050" creationId="{68865AB5-3503-CF86-C590-51387D909093}"/>
          </ac:picMkLst>
        </pc:picChg>
        <pc:picChg chg="add mod">
          <ac:chgData name="Jong, Chinouk de" userId="f6890c7e-ca7c-48d6-92de-28835c1bb779" providerId="ADAL" clId="{6BF3F6F7-2AF8-4A1D-A0F8-0E236D261968}" dt="2026-03-04T20:02:03.102" v="4872" actId="14100"/>
          <ac:picMkLst>
            <pc:docMk/>
            <pc:sldMk cId="585881844" sldId="293"/>
            <ac:picMk id="2054" creationId="{83AC493E-1B33-6C46-4D3E-423A782806FB}"/>
          </ac:picMkLst>
        </pc:picChg>
        <pc:picChg chg="add mod">
          <ac:chgData name="Jong, Chinouk de" userId="f6890c7e-ca7c-48d6-92de-28835c1bb779" providerId="ADAL" clId="{6BF3F6F7-2AF8-4A1D-A0F8-0E236D261968}" dt="2026-03-04T20:02:13.600" v="4875" actId="1076"/>
          <ac:picMkLst>
            <pc:docMk/>
            <pc:sldMk cId="585881844" sldId="293"/>
            <ac:picMk id="2058" creationId="{8E9DD8BF-E90D-A1CE-2A5C-3445E80E5F17}"/>
          </ac:picMkLst>
        </pc:picChg>
      </pc:sldChg>
      <pc:sldChg chg="addSp delSp modSp new mod delAnim modAnim">
        <pc:chgData name="Jong, Chinouk de" userId="f6890c7e-ca7c-48d6-92de-28835c1bb779" providerId="ADAL" clId="{6BF3F6F7-2AF8-4A1D-A0F8-0E236D261968}" dt="2026-03-04T19:57:44.066" v="4812" actId="1076"/>
        <pc:sldMkLst>
          <pc:docMk/>
          <pc:sldMk cId="3412208835" sldId="294"/>
        </pc:sldMkLst>
        <pc:spChg chg="mod">
          <ac:chgData name="Jong, Chinouk de" userId="f6890c7e-ca7c-48d6-92de-28835c1bb779" providerId="ADAL" clId="{6BF3F6F7-2AF8-4A1D-A0F8-0E236D261968}" dt="2026-03-03T19:54:18.332" v="4645" actId="20577"/>
          <ac:spMkLst>
            <pc:docMk/>
            <pc:sldMk cId="3412208835" sldId="294"/>
            <ac:spMk id="2" creationId="{0E7E672D-6C82-A72B-E59B-ED8C36DD927C}"/>
          </ac:spMkLst>
        </pc:spChg>
        <pc:spChg chg="add mod">
          <ac:chgData name="Jong, Chinouk de" userId="f6890c7e-ca7c-48d6-92de-28835c1bb779" providerId="ADAL" clId="{6BF3F6F7-2AF8-4A1D-A0F8-0E236D261968}" dt="2026-03-04T19:57:44.066" v="4812" actId="1076"/>
          <ac:spMkLst>
            <pc:docMk/>
            <pc:sldMk cId="3412208835" sldId="294"/>
            <ac:spMk id="4" creationId="{2D53B778-70B7-5C78-6EC5-5D5A7A0DB15E}"/>
          </ac:spMkLst>
        </pc:spChg>
        <pc:spChg chg="add del mod">
          <ac:chgData name="Jong, Chinouk de" userId="f6890c7e-ca7c-48d6-92de-28835c1bb779" providerId="ADAL" clId="{6BF3F6F7-2AF8-4A1D-A0F8-0E236D261968}" dt="2026-03-04T19:18:41.255" v="4797" actId="478"/>
          <ac:spMkLst>
            <pc:docMk/>
            <pc:sldMk cId="3412208835" sldId="294"/>
            <ac:spMk id="5" creationId="{9E215767-90D4-F1EF-C4A5-4CA6941663C6}"/>
          </ac:spMkLst>
        </pc:spChg>
        <pc:picChg chg="add mod">
          <ac:chgData name="Jong, Chinouk de" userId="f6890c7e-ca7c-48d6-92de-28835c1bb779" providerId="ADAL" clId="{6BF3F6F7-2AF8-4A1D-A0F8-0E236D261968}" dt="2026-03-04T19:57:30.526" v="4811" actId="1076"/>
          <ac:picMkLst>
            <pc:docMk/>
            <pc:sldMk cId="3412208835" sldId="294"/>
            <ac:picMk id="3074" creationId="{458AAF6D-6011-CA0B-92F1-551F009F6444}"/>
          </ac:picMkLst>
        </pc:picChg>
        <pc:picChg chg="add del mod">
          <ac:chgData name="Jong, Chinouk de" userId="f6890c7e-ca7c-48d6-92de-28835c1bb779" providerId="ADAL" clId="{6BF3F6F7-2AF8-4A1D-A0F8-0E236D261968}" dt="2026-03-04T19:18:39.407" v="4796" actId="478"/>
          <ac:picMkLst>
            <pc:docMk/>
            <pc:sldMk cId="3412208835" sldId="294"/>
            <ac:picMk id="3076" creationId="{4BC91051-5E18-923C-9BA3-6A62D07DB75F}"/>
          </ac:picMkLst>
        </pc:picChg>
      </pc:sldChg>
      <pc:sldChg chg="addSp delSp modSp new mod">
        <pc:chgData name="Jong, Chinouk de" userId="f6890c7e-ca7c-48d6-92de-28835c1bb779" providerId="ADAL" clId="{6BF3F6F7-2AF8-4A1D-A0F8-0E236D261968}" dt="2026-03-03T19:50:05.059" v="4588"/>
        <pc:sldMkLst>
          <pc:docMk/>
          <pc:sldMk cId="819757982" sldId="295"/>
        </pc:sldMkLst>
        <pc:spChg chg="mod">
          <ac:chgData name="Jong, Chinouk de" userId="f6890c7e-ca7c-48d6-92de-28835c1bb779" providerId="ADAL" clId="{6BF3F6F7-2AF8-4A1D-A0F8-0E236D261968}" dt="2026-03-03T19:46:16.789" v="4554" actId="2711"/>
          <ac:spMkLst>
            <pc:docMk/>
            <pc:sldMk cId="819757982" sldId="295"/>
            <ac:spMk id="2" creationId="{96D22A2E-BCC5-E1E0-75D9-3FB681229833}"/>
          </ac:spMkLst>
        </pc:spChg>
        <pc:spChg chg="add del mod">
          <ac:chgData name="Jong, Chinouk de" userId="f6890c7e-ca7c-48d6-92de-28835c1bb779" providerId="ADAL" clId="{6BF3F6F7-2AF8-4A1D-A0F8-0E236D261968}" dt="2026-03-03T19:46:36.393" v="4557" actId="20577"/>
          <ac:spMkLst>
            <pc:docMk/>
            <pc:sldMk cId="819757982" sldId="295"/>
            <ac:spMk id="3" creationId="{5E3D4B34-C117-EA18-1775-540098C6A9D3}"/>
          </ac:spMkLst>
        </pc:spChg>
        <pc:picChg chg="add mod">
          <ac:chgData name="Jong, Chinouk de" userId="f6890c7e-ca7c-48d6-92de-28835c1bb779" providerId="ADAL" clId="{6BF3F6F7-2AF8-4A1D-A0F8-0E236D261968}" dt="2026-03-03T19:50:05.059" v="4588"/>
          <ac:picMkLst>
            <pc:docMk/>
            <pc:sldMk cId="819757982" sldId="295"/>
            <ac:picMk id="5" creationId="{D375FDE4-11D4-0E70-B43C-7F491B969647}"/>
          </ac:picMkLst>
        </pc:picChg>
      </pc:sldChg>
      <pc:sldChg chg="addSp delSp modSp new mod modAnim">
        <pc:chgData name="Jong, Chinouk de" userId="f6890c7e-ca7c-48d6-92de-28835c1bb779" providerId="ADAL" clId="{6BF3F6F7-2AF8-4A1D-A0F8-0E236D261968}" dt="2026-03-03T19:54:09.692" v="4637"/>
        <pc:sldMkLst>
          <pc:docMk/>
          <pc:sldMk cId="3599169310" sldId="296"/>
        </pc:sldMkLst>
        <pc:spChg chg="mod">
          <ac:chgData name="Jong, Chinouk de" userId="f6890c7e-ca7c-48d6-92de-28835c1bb779" providerId="ADAL" clId="{6BF3F6F7-2AF8-4A1D-A0F8-0E236D261968}" dt="2026-03-03T19:46:54.952" v="4558" actId="2711"/>
          <ac:spMkLst>
            <pc:docMk/>
            <pc:sldMk cId="3599169310" sldId="296"/>
            <ac:spMk id="2" creationId="{44907D9C-2DB2-3E10-025A-4B309E9BE6AB}"/>
          </ac:spMkLst>
        </pc:spChg>
        <pc:spChg chg="add del mod">
          <ac:chgData name="Jong, Chinouk de" userId="f6890c7e-ca7c-48d6-92de-28835c1bb779" providerId="ADAL" clId="{6BF3F6F7-2AF8-4A1D-A0F8-0E236D261968}" dt="2026-03-03T19:47:02.174" v="4559" actId="2711"/>
          <ac:spMkLst>
            <pc:docMk/>
            <pc:sldMk cId="3599169310" sldId="296"/>
            <ac:spMk id="3" creationId="{2E6CA06A-9E5B-3CD3-01B1-4340E2F6AB64}"/>
          </ac:spMkLst>
        </pc:spChg>
        <pc:picChg chg="add mod">
          <ac:chgData name="Jong, Chinouk de" userId="f6890c7e-ca7c-48d6-92de-28835c1bb779" providerId="ADAL" clId="{6BF3F6F7-2AF8-4A1D-A0F8-0E236D261968}" dt="2026-03-03T19:53:59.915" v="4635" actId="14100"/>
          <ac:picMkLst>
            <pc:docMk/>
            <pc:sldMk cId="3599169310" sldId="296"/>
            <ac:picMk id="5" creationId="{3DB520FE-2F27-FA2B-1ADE-11B2607902FD}"/>
          </ac:picMkLst>
        </pc:picChg>
      </pc:sldChg>
      <pc:sldChg chg="addSp delSp modSp new">
        <pc:chgData name="Jong, Chinouk de" userId="f6890c7e-ca7c-48d6-92de-28835c1bb779" providerId="ADAL" clId="{6BF3F6F7-2AF8-4A1D-A0F8-0E236D261968}" dt="2026-03-04T19:59:52.917" v="4853" actId="1076"/>
        <pc:sldMkLst>
          <pc:docMk/>
          <pc:sldMk cId="2309900241" sldId="297"/>
        </pc:sldMkLst>
        <pc:spChg chg="mod">
          <ac:chgData name="Jong, Chinouk de" userId="f6890c7e-ca7c-48d6-92de-28835c1bb779" providerId="ADAL" clId="{6BF3F6F7-2AF8-4A1D-A0F8-0E236D261968}" dt="2026-03-03T20:08:35.689" v="4727"/>
          <ac:spMkLst>
            <pc:docMk/>
            <pc:sldMk cId="2309900241" sldId="297"/>
            <ac:spMk id="2" creationId="{2812DB90-D245-2D0C-AD32-9E4E9F6F8715}"/>
          </ac:spMkLst>
        </pc:spChg>
        <pc:picChg chg="add mod">
          <ac:chgData name="Jong, Chinouk de" userId="f6890c7e-ca7c-48d6-92de-28835c1bb779" providerId="ADAL" clId="{6BF3F6F7-2AF8-4A1D-A0F8-0E236D261968}" dt="2026-03-04T19:59:52.917" v="4853" actId="1076"/>
          <ac:picMkLst>
            <pc:docMk/>
            <pc:sldMk cId="2309900241" sldId="297"/>
            <ac:picMk id="4" creationId="{1B3A3EA4-7A0D-756F-9C88-16C96BB63D7E}"/>
          </ac:picMkLst>
        </pc:picChg>
        <pc:picChg chg="add mod">
          <ac:chgData name="Jong, Chinouk de" userId="f6890c7e-ca7c-48d6-92de-28835c1bb779" providerId="ADAL" clId="{6BF3F6F7-2AF8-4A1D-A0F8-0E236D261968}" dt="2026-03-04T19:59:48.400" v="4851" actId="1076"/>
          <ac:picMkLst>
            <pc:docMk/>
            <pc:sldMk cId="2309900241" sldId="297"/>
            <ac:picMk id="5" creationId="{4AB914C8-47DC-8F1B-BDF7-CF2418DC9D1C}"/>
          </ac:picMkLst>
        </pc:picChg>
      </pc:sldChg>
      <pc:sldChg chg="modSp mod">
        <pc:chgData name="Jong, Chinouk de" userId="f6890c7e-ca7c-48d6-92de-28835c1bb779" providerId="ADAL" clId="{6BF3F6F7-2AF8-4A1D-A0F8-0E236D261968}" dt="2026-03-04T20:01:00.484" v="4865" actId="2711"/>
        <pc:sldMkLst>
          <pc:docMk/>
          <pc:sldMk cId="323278558" sldId="301"/>
        </pc:sldMkLst>
        <pc:spChg chg="mod">
          <ac:chgData name="Jong, Chinouk de" userId="f6890c7e-ca7c-48d6-92de-28835c1bb779" providerId="ADAL" clId="{6BF3F6F7-2AF8-4A1D-A0F8-0E236D261968}" dt="2026-03-04T20:00:49.022" v="4863" actId="2711"/>
          <ac:spMkLst>
            <pc:docMk/>
            <pc:sldMk cId="323278558" sldId="301"/>
            <ac:spMk id="2" creationId="{3A8B5421-1CAE-7DAF-88E1-C70D78584350}"/>
          </ac:spMkLst>
        </pc:spChg>
        <pc:spChg chg="mod">
          <ac:chgData name="Jong, Chinouk de" userId="f6890c7e-ca7c-48d6-92de-28835c1bb779" providerId="ADAL" clId="{6BF3F6F7-2AF8-4A1D-A0F8-0E236D261968}" dt="2026-03-04T20:00:55.505" v="4864" actId="2711"/>
          <ac:spMkLst>
            <pc:docMk/>
            <pc:sldMk cId="323278558" sldId="301"/>
            <ac:spMk id="4" creationId="{5FF6D45F-66D1-8914-AF1D-70DDC0F95E28}"/>
          </ac:spMkLst>
        </pc:spChg>
        <pc:spChg chg="mod">
          <ac:chgData name="Jong, Chinouk de" userId="f6890c7e-ca7c-48d6-92de-28835c1bb779" providerId="ADAL" clId="{6BF3F6F7-2AF8-4A1D-A0F8-0E236D261968}" dt="2026-03-04T20:01:00.484" v="4865" actId="2711"/>
          <ac:spMkLst>
            <pc:docMk/>
            <pc:sldMk cId="323278558" sldId="301"/>
            <ac:spMk id="6" creationId="{BD99195A-C552-211A-633A-80AD204469F8}"/>
          </ac:spMkLst>
        </pc:spChg>
      </pc:sldChg>
      <pc:sldChg chg="modSp mod">
        <pc:chgData name="Jong, Chinouk de" userId="f6890c7e-ca7c-48d6-92de-28835c1bb779" providerId="ADAL" clId="{6BF3F6F7-2AF8-4A1D-A0F8-0E236D261968}" dt="2026-03-04T20:01:09.020" v="4866" actId="2711"/>
        <pc:sldMkLst>
          <pc:docMk/>
          <pc:sldMk cId="861333727" sldId="302"/>
        </pc:sldMkLst>
        <pc:spChg chg="mod">
          <ac:chgData name="Jong, Chinouk de" userId="f6890c7e-ca7c-48d6-92de-28835c1bb779" providerId="ADAL" clId="{6BF3F6F7-2AF8-4A1D-A0F8-0E236D261968}" dt="2026-03-04T20:01:09.020" v="4866" actId="2711"/>
          <ac:spMkLst>
            <pc:docMk/>
            <pc:sldMk cId="861333727" sldId="302"/>
            <ac:spMk id="2" creationId="{3225A769-C2B6-0A2E-03FF-C3FF14C06CD8}"/>
          </ac:spMkLst>
        </pc:spChg>
      </pc:sldChg>
      <pc:sldChg chg="modSp mod">
        <pc:chgData name="Jong, Chinouk de" userId="f6890c7e-ca7c-48d6-92de-28835c1bb779" providerId="ADAL" clId="{6BF3F6F7-2AF8-4A1D-A0F8-0E236D261968}" dt="2026-03-04T20:01:22.271" v="4868" actId="2711"/>
        <pc:sldMkLst>
          <pc:docMk/>
          <pc:sldMk cId="1068213650" sldId="303"/>
        </pc:sldMkLst>
        <pc:spChg chg="mod">
          <ac:chgData name="Jong, Chinouk de" userId="f6890c7e-ca7c-48d6-92de-28835c1bb779" providerId="ADAL" clId="{6BF3F6F7-2AF8-4A1D-A0F8-0E236D261968}" dt="2026-03-04T20:01:22.271" v="4868" actId="2711"/>
          <ac:spMkLst>
            <pc:docMk/>
            <pc:sldMk cId="1068213650" sldId="303"/>
            <ac:spMk id="2" creationId="{25CAB114-FE04-FC98-9B1D-1D281CF69BED}"/>
          </ac:spMkLst>
        </pc:spChg>
      </pc:sldChg>
      <pc:sldChg chg="addSp modSp mod modAnim">
        <pc:chgData name="Jong, Chinouk de" userId="f6890c7e-ca7c-48d6-92de-28835c1bb779" providerId="ADAL" clId="{6BF3F6F7-2AF8-4A1D-A0F8-0E236D261968}" dt="2026-03-04T20:01:39.690" v="4870" actId="1076"/>
        <pc:sldMkLst>
          <pc:docMk/>
          <pc:sldMk cId="3157746076" sldId="305"/>
        </pc:sldMkLst>
        <pc:spChg chg="add mod">
          <ac:chgData name="Jong, Chinouk de" userId="f6890c7e-ca7c-48d6-92de-28835c1bb779" providerId="ADAL" clId="{6BF3F6F7-2AF8-4A1D-A0F8-0E236D261968}" dt="2026-03-04T20:01:39.690" v="4870" actId="1076"/>
          <ac:spMkLst>
            <pc:docMk/>
            <pc:sldMk cId="3157746076" sldId="305"/>
            <ac:spMk id="2" creationId="{7448C754-9590-7905-C4D7-3FED874D5DF8}"/>
          </ac:spMkLst>
        </pc:spChg>
      </pc:sldChg>
      <pc:sldChg chg="modSp mod">
        <pc:chgData name="Jong, Chinouk de" userId="f6890c7e-ca7c-48d6-92de-28835c1bb779" providerId="ADAL" clId="{6BF3F6F7-2AF8-4A1D-A0F8-0E236D261968}" dt="2026-03-04T20:01:15.548" v="4867" actId="2711"/>
        <pc:sldMkLst>
          <pc:docMk/>
          <pc:sldMk cId="2929276401" sldId="307"/>
        </pc:sldMkLst>
        <pc:spChg chg="mod">
          <ac:chgData name="Jong, Chinouk de" userId="f6890c7e-ca7c-48d6-92de-28835c1bb779" providerId="ADAL" clId="{6BF3F6F7-2AF8-4A1D-A0F8-0E236D261968}" dt="2026-03-04T20:01:15.548" v="4867" actId="2711"/>
          <ac:spMkLst>
            <pc:docMk/>
            <pc:sldMk cId="2929276401" sldId="307"/>
            <ac:spMk id="2" creationId="{8749EE66-1600-EAA8-A72D-10104C60B7F9}"/>
          </ac:spMkLst>
        </pc:spChg>
      </pc:sldChg>
      <pc:sldChg chg="addSp delSp modSp new mod modAnim">
        <pc:chgData name="Jong, Chinouk de" userId="f6890c7e-ca7c-48d6-92de-28835c1bb779" providerId="ADAL" clId="{6BF3F6F7-2AF8-4A1D-A0F8-0E236D261968}" dt="2026-03-04T19:58:11.171" v="4817" actId="1076"/>
        <pc:sldMkLst>
          <pc:docMk/>
          <pc:sldMk cId="3500388471" sldId="308"/>
        </pc:sldMkLst>
        <pc:spChg chg="mod">
          <ac:chgData name="Jong, Chinouk de" userId="f6890c7e-ca7c-48d6-92de-28835c1bb779" providerId="ADAL" clId="{6BF3F6F7-2AF8-4A1D-A0F8-0E236D261968}" dt="2026-03-04T19:57:57.680" v="4813"/>
          <ac:spMkLst>
            <pc:docMk/>
            <pc:sldMk cId="3500388471" sldId="308"/>
            <ac:spMk id="2" creationId="{44650610-859A-A555-477A-793B3DFCA43A}"/>
          </ac:spMkLst>
        </pc:spChg>
        <pc:spChg chg="del mod">
          <ac:chgData name="Jong, Chinouk de" userId="f6890c7e-ca7c-48d6-92de-28835c1bb779" providerId="ADAL" clId="{6BF3F6F7-2AF8-4A1D-A0F8-0E236D261968}" dt="2026-03-04T19:18:27.014" v="4794"/>
          <ac:spMkLst>
            <pc:docMk/>
            <pc:sldMk cId="3500388471" sldId="308"/>
            <ac:spMk id="3" creationId="{04A1E472-2210-1802-A7B9-385DB271A58E}"/>
          </ac:spMkLst>
        </pc:spChg>
        <pc:spChg chg="add del">
          <ac:chgData name="Jong, Chinouk de" userId="f6890c7e-ca7c-48d6-92de-28835c1bb779" providerId="ADAL" clId="{6BF3F6F7-2AF8-4A1D-A0F8-0E236D261968}" dt="2026-03-04T19:58:01.253" v="4815" actId="22"/>
          <ac:spMkLst>
            <pc:docMk/>
            <pc:sldMk cId="3500388471" sldId="308"/>
            <ac:spMk id="5" creationId="{05102CEE-94EE-0333-15FD-17C7BD452760}"/>
          </ac:spMkLst>
        </pc:spChg>
        <pc:spChg chg="add mod">
          <ac:chgData name="Jong, Chinouk de" userId="f6890c7e-ca7c-48d6-92de-28835c1bb779" providerId="ADAL" clId="{6BF3F6F7-2AF8-4A1D-A0F8-0E236D261968}" dt="2026-03-04T19:58:11.171" v="4817" actId="1076"/>
          <ac:spMkLst>
            <pc:docMk/>
            <pc:sldMk cId="3500388471" sldId="308"/>
            <ac:spMk id="6" creationId="{DA98DECC-58B5-41E2-D116-120F833009D8}"/>
          </ac:spMkLst>
        </pc:spChg>
        <pc:picChg chg="add mod">
          <ac:chgData name="Jong, Chinouk de" userId="f6890c7e-ca7c-48d6-92de-28835c1bb779" providerId="ADAL" clId="{6BF3F6F7-2AF8-4A1D-A0F8-0E236D261968}" dt="2026-03-04T19:18:31.086" v="4795" actId="1036"/>
          <ac:picMkLst>
            <pc:docMk/>
            <pc:sldMk cId="3500388471" sldId="308"/>
            <ac:picMk id="4" creationId="{C7B6CFE5-47B5-353A-88AD-548E5CB8DDEE}"/>
          </ac:picMkLst>
        </pc:picChg>
      </pc:sldChg>
      <pc:sldChg chg="addSp delSp modSp new mod modAnim">
        <pc:chgData name="Jong, Chinouk de" userId="f6890c7e-ca7c-48d6-92de-28835c1bb779" providerId="ADAL" clId="{6BF3F6F7-2AF8-4A1D-A0F8-0E236D261968}" dt="2026-03-04T19:59:39.122" v="4850" actId="1076"/>
        <pc:sldMkLst>
          <pc:docMk/>
          <pc:sldMk cId="3468451711" sldId="309"/>
        </pc:sldMkLst>
        <pc:spChg chg="add del mod">
          <ac:chgData name="Jong, Chinouk de" userId="f6890c7e-ca7c-48d6-92de-28835c1bb779" providerId="ADAL" clId="{6BF3F6F7-2AF8-4A1D-A0F8-0E236D261968}" dt="2026-03-04T19:59:14.280" v="4843"/>
          <ac:spMkLst>
            <pc:docMk/>
            <pc:sldMk cId="3468451711" sldId="309"/>
            <ac:spMk id="2" creationId="{6FB4CE3A-6C59-4045-6EFB-9C4ED589ECCB}"/>
          </ac:spMkLst>
        </pc:spChg>
        <pc:spChg chg="del">
          <ac:chgData name="Jong, Chinouk de" userId="f6890c7e-ca7c-48d6-92de-28835c1bb779" providerId="ADAL" clId="{6BF3F6F7-2AF8-4A1D-A0F8-0E236D261968}" dt="2026-03-04T19:59:24.087" v="4848" actId="478"/>
          <ac:spMkLst>
            <pc:docMk/>
            <pc:sldMk cId="3468451711" sldId="309"/>
            <ac:spMk id="3" creationId="{AF28E6FA-5200-F26A-6E30-FE069B8DBC5A}"/>
          </ac:spMkLst>
        </pc:spChg>
        <pc:spChg chg="add mod">
          <ac:chgData name="Jong, Chinouk de" userId="f6890c7e-ca7c-48d6-92de-28835c1bb779" providerId="ADAL" clId="{6BF3F6F7-2AF8-4A1D-A0F8-0E236D261968}" dt="2026-03-04T19:59:07.737" v="4842"/>
          <ac:spMkLst>
            <pc:docMk/>
            <pc:sldMk cId="3468451711" sldId="309"/>
            <ac:spMk id="5" creationId="{4356D6E6-9509-8F85-F867-ECB7E910A651}"/>
          </ac:spMkLst>
        </pc:spChg>
        <pc:spChg chg="add mod">
          <ac:chgData name="Jong, Chinouk de" userId="f6890c7e-ca7c-48d6-92de-28835c1bb779" providerId="ADAL" clId="{6BF3F6F7-2AF8-4A1D-A0F8-0E236D261968}" dt="2026-03-04T19:59:39.122" v="4850" actId="1076"/>
          <ac:spMkLst>
            <pc:docMk/>
            <pc:sldMk cId="3468451711" sldId="309"/>
            <ac:spMk id="6" creationId="{4E7D0486-E379-5AD7-9E20-5844E80CB9EE}"/>
          </ac:spMkLst>
        </pc:spChg>
        <pc:picChg chg="add mod">
          <ac:chgData name="Jong, Chinouk de" userId="f6890c7e-ca7c-48d6-92de-28835c1bb779" providerId="ADAL" clId="{6BF3F6F7-2AF8-4A1D-A0F8-0E236D261968}" dt="2026-03-04T19:59:22.008" v="4847" actId="14100"/>
          <ac:picMkLst>
            <pc:docMk/>
            <pc:sldMk cId="3468451711" sldId="309"/>
            <ac:picMk id="4" creationId="{C52B128C-702E-CAF8-8A30-68DDB5AC5264}"/>
          </ac:picMkLst>
        </pc:picChg>
      </pc:sldChg>
      <pc:sldChg chg="addSp delSp modSp new mod">
        <pc:chgData name="Jong, Chinouk de" userId="f6890c7e-ca7c-48d6-92de-28835c1bb779" providerId="ADAL" clId="{6BF3F6F7-2AF8-4A1D-A0F8-0E236D261968}" dt="2026-03-04T20:02:36.021" v="4881" actId="1076"/>
        <pc:sldMkLst>
          <pc:docMk/>
          <pc:sldMk cId="3299106376" sldId="310"/>
        </pc:sldMkLst>
        <pc:spChg chg="del">
          <ac:chgData name="Jong, Chinouk de" userId="f6890c7e-ca7c-48d6-92de-28835c1bb779" providerId="ADAL" clId="{6BF3F6F7-2AF8-4A1D-A0F8-0E236D261968}" dt="2026-03-04T19:24:30.050" v="4806"/>
          <ac:spMkLst>
            <pc:docMk/>
            <pc:sldMk cId="3299106376" sldId="310"/>
            <ac:spMk id="3" creationId="{0B05EF5B-B2C4-261B-7231-7EF052864C3A}"/>
          </ac:spMkLst>
        </pc:spChg>
        <pc:spChg chg="add del">
          <ac:chgData name="Jong, Chinouk de" userId="f6890c7e-ca7c-48d6-92de-28835c1bb779" providerId="ADAL" clId="{6BF3F6F7-2AF8-4A1D-A0F8-0E236D261968}" dt="2026-03-04T20:02:27.085" v="4879" actId="22"/>
          <ac:spMkLst>
            <pc:docMk/>
            <pc:sldMk cId="3299106376" sldId="310"/>
            <ac:spMk id="3" creationId="{419C53E3-BCE9-B63E-891A-329B8BB7AB81}"/>
          </ac:spMkLst>
        </pc:spChg>
        <pc:spChg chg="add mod">
          <ac:chgData name="Jong, Chinouk de" userId="f6890c7e-ca7c-48d6-92de-28835c1bb779" providerId="ADAL" clId="{6BF3F6F7-2AF8-4A1D-A0F8-0E236D261968}" dt="2026-03-04T20:02:36.021" v="4881" actId="1076"/>
          <ac:spMkLst>
            <pc:docMk/>
            <pc:sldMk cId="3299106376" sldId="310"/>
            <ac:spMk id="5" creationId="{460B4CFF-CA90-692F-3414-682E661F452A}"/>
          </ac:spMkLst>
        </pc:spChg>
        <pc:picChg chg="add mod">
          <ac:chgData name="Jong, Chinouk de" userId="f6890c7e-ca7c-48d6-92de-28835c1bb779" providerId="ADAL" clId="{6BF3F6F7-2AF8-4A1D-A0F8-0E236D261968}" dt="2026-03-04T20:02:20.048" v="4877" actId="1076"/>
          <ac:picMkLst>
            <pc:docMk/>
            <pc:sldMk cId="3299106376" sldId="310"/>
            <ac:picMk id="4" creationId="{B234D495-DBAA-8664-1EF1-7C475229E0CD}"/>
          </ac:picMkLst>
        </pc:picChg>
      </pc:sldChg>
    </pc:docChg>
  </pc:docChgLst>
  <pc:docChgLst>
    <pc:chgData name="Stout, Marieke" userId="S::ms11@curio.nl::4972c97c-5240-4899-abde-6b5d192da57c" providerId="AD" clId="Web-{E8E23E0E-AAEA-4458-BF81-C75CDFEFEF9E}"/>
    <pc:docChg chg="addSld modSld">
      <pc:chgData name="Stout, Marieke" userId="S::ms11@curio.nl::4972c97c-5240-4899-abde-6b5d192da57c" providerId="AD" clId="Web-{E8E23E0E-AAEA-4458-BF81-C75CDFEFEF9E}" dt="2026-03-04T19:29:36.397" v="390" actId="14100"/>
      <pc:docMkLst>
        <pc:docMk/>
      </pc:docMkLst>
      <pc:sldChg chg="delSp modSp mod modClrScheme chgLayout">
        <pc:chgData name="Stout, Marieke" userId="S::ms11@curio.nl::4972c97c-5240-4899-abde-6b5d192da57c" providerId="AD" clId="Web-{E8E23E0E-AAEA-4458-BF81-C75CDFEFEF9E}" dt="2026-03-04T17:56:57.364" v="372" actId="20577"/>
        <pc:sldMkLst>
          <pc:docMk/>
          <pc:sldMk cId="4091093734" sldId="259"/>
        </pc:sldMkLst>
        <pc:spChg chg="mod ord">
          <ac:chgData name="Stout, Marieke" userId="S::ms11@curio.nl::4972c97c-5240-4899-abde-6b5d192da57c" providerId="AD" clId="Web-{E8E23E0E-AAEA-4458-BF81-C75CDFEFEF9E}" dt="2026-03-04T17:56:57.364" v="372" actId="20577"/>
          <ac:spMkLst>
            <pc:docMk/>
            <pc:sldMk cId="4091093734" sldId="259"/>
            <ac:spMk id="2" creationId="{858E85C2-386C-0288-88C6-3BBA1EF5B8D4}"/>
          </ac:spMkLst>
        </pc:spChg>
        <pc:spChg chg="del mod">
          <ac:chgData name="Stout, Marieke" userId="S::ms11@curio.nl::4972c97c-5240-4899-abde-6b5d192da57c" providerId="AD" clId="Web-{E8E23E0E-AAEA-4458-BF81-C75CDFEFEF9E}" dt="2026-03-04T17:56:20.718" v="364"/>
          <ac:spMkLst>
            <pc:docMk/>
            <pc:sldMk cId="4091093734" sldId="259"/>
            <ac:spMk id="3" creationId="{D2065E03-8F54-E327-1C0E-C2C9ED109CBB}"/>
          </ac:spMkLst>
        </pc:spChg>
      </pc:sldChg>
      <pc:sldChg chg="addSp modSp">
        <pc:chgData name="Stout, Marieke" userId="S::ms11@curio.nl::4972c97c-5240-4899-abde-6b5d192da57c" providerId="AD" clId="Web-{E8E23E0E-AAEA-4458-BF81-C75CDFEFEF9E}" dt="2026-03-04T18:47:52.713" v="381" actId="20577"/>
        <pc:sldMkLst>
          <pc:docMk/>
          <pc:sldMk cId="1115025387" sldId="261"/>
        </pc:sldMkLst>
        <pc:spChg chg="mod">
          <ac:chgData name="Stout, Marieke" userId="S::ms11@curio.nl::4972c97c-5240-4899-abde-6b5d192da57c" providerId="AD" clId="Web-{E8E23E0E-AAEA-4458-BF81-C75CDFEFEF9E}" dt="2026-03-04T17:54:00.879" v="340" actId="20577"/>
          <ac:spMkLst>
            <pc:docMk/>
            <pc:sldMk cId="1115025387" sldId="261"/>
            <ac:spMk id="2" creationId="{E8514C3E-C04F-73E0-5FE0-37EEEAB2BB03}"/>
          </ac:spMkLst>
        </pc:spChg>
        <pc:spChg chg="mod">
          <ac:chgData name="Stout, Marieke" userId="S::ms11@curio.nl::4972c97c-5240-4899-abde-6b5d192da57c" providerId="AD" clId="Web-{E8E23E0E-AAEA-4458-BF81-C75CDFEFEF9E}" dt="2026-03-04T18:47:52.713" v="381" actId="20577"/>
          <ac:spMkLst>
            <pc:docMk/>
            <pc:sldMk cId="1115025387" sldId="261"/>
            <ac:spMk id="3" creationId="{985AF98B-4D40-95F1-C1B3-ACF8DDB1E2FD}"/>
          </ac:spMkLst>
        </pc:spChg>
        <pc:spChg chg="add mod">
          <ac:chgData name="Stout, Marieke" userId="S::ms11@curio.nl::4972c97c-5240-4899-abde-6b5d192da57c" providerId="AD" clId="Web-{E8E23E0E-AAEA-4458-BF81-C75CDFEFEF9E}" dt="2026-03-04T17:54:19.008" v="347" actId="20577"/>
          <ac:spMkLst>
            <pc:docMk/>
            <pc:sldMk cId="1115025387" sldId="261"/>
            <ac:spMk id="4" creationId="{1A5122B8-F057-2412-2B57-CC8616CB5FAA}"/>
          </ac:spMkLst>
        </pc:spChg>
      </pc:sldChg>
      <pc:sldChg chg="addSp delSp modSp mod modClrScheme chgLayout">
        <pc:chgData name="Stout, Marieke" userId="S::ms11@curio.nl::4972c97c-5240-4899-abde-6b5d192da57c" providerId="AD" clId="Web-{E8E23E0E-AAEA-4458-BF81-C75CDFEFEF9E}" dt="2026-03-04T10:36:37.398" v="41" actId="20577"/>
        <pc:sldMkLst>
          <pc:docMk/>
          <pc:sldMk cId="116441556" sldId="274"/>
        </pc:sldMkLst>
        <pc:spChg chg="mod ord">
          <ac:chgData name="Stout, Marieke" userId="S::ms11@curio.nl::4972c97c-5240-4899-abde-6b5d192da57c" providerId="AD" clId="Web-{E8E23E0E-AAEA-4458-BF81-C75CDFEFEF9E}" dt="2026-03-04T10:26:07.035" v="22"/>
          <ac:spMkLst>
            <pc:docMk/>
            <pc:sldMk cId="116441556" sldId="274"/>
            <ac:spMk id="2" creationId="{1B1BEC39-10F6-735E-00EF-6CC7F5EA30EE}"/>
          </ac:spMkLst>
        </pc:spChg>
        <pc:spChg chg="add mod">
          <ac:chgData name="Stout, Marieke" userId="S::ms11@curio.nl::4972c97c-5240-4899-abde-6b5d192da57c" providerId="AD" clId="Web-{E8E23E0E-AAEA-4458-BF81-C75CDFEFEF9E}" dt="2026-03-04T10:36:37.398" v="41" actId="20577"/>
          <ac:spMkLst>
            <pc:docMk/>
            <pc:sldMk cId="116441556" sldId="274"/>
            <ac:spMk id="5" creationId="{613C0033-EEF7-ED1B-9397-B13971FF3254}"/>
          </ac:spMkLst>
        </pc:spChg>
        <pc:spChg chg="mod ord">
          <ac:chgData name="Stout, Marieke" userId="S::ms11@curio.nl::4972c97c-5240-4899-abde-6b5d192da57c" providerId="AD" clId="Web-{E8E23E0E-AAEA-4458-BF81-C75CDFEFEF9E}" dt="2026-03-04T10:26:07.035" v="22"/>
          <ac:spMkLst>
            <pc:docMk/>
            <pc:sldMk cId="116441556" sldId="274"/>
            <ac:spMk id="6" creationId="{D02AD119-AFA2-229E-AA47-5667EA2A4C4C}"/>
          </ac:spMkLst>
        </pc:spChg>
        <pc:spChg chg="add mod">
          <ac:chgData name="Stout, Marieke" userId="S::ms11@curio.nl::4972c97c-5240-4899-abde-6b5d192da57c" providerId="AD" clId="Web-{E8E23E0E-AAEA-4458-BF81-C75CDFEFEF9E}" dt="2026-03-04T10:36:24.896" v="40" actId="14100"/>
          <ac:spMkLst>
            <pc:docMk/>
            <pc:sldMk cId="116441556" sldId="274"/>
            <ac:spMk id="7" creationId="{64C9C901-8600-FF6F-80E2-A8778E6D3AD0}"/>
          </ac:spMkLst>
        </pc:spChg>
        <pc:picChg chg="add del mod">
          <ac:chgData name="Stout, Marieke" userId="S::ms11@curio.nl::4972c97c-5240-4899-abde-6b5d192da57c" providerId="AD" clId="Web-{E8E23E0E-AAEA-4458-BF81-C75CDFEFEF9E}" dt="2026-03-04T10:32:05.174" v="26"/>
          <ac:picMkLst>
            <pc:docMk/>
            <pc:sldMk cId="116441556" sldId="274"/>
            <ac:picMk id="3" creationId="{51E0013C-A947-3649-A311-A4844262368B}"/>
          </ac:picMkLst>
        </pc:picChg>
        <pc:picChg chg="add mod">
          <ac:chgData name="Stout, Marieke" userId="S::ms11@curio.nl::4972c97c-5240-4899-abde-6b5d192da57c" providerId="AD" clId="Web-{E8E23E0E-AAEA-4458-BF81-C75CDFEFEF9E}" dt="2026-03-04T10:32:38.818" v="30" actId="1076"/>
          <ac:picMkLst>
            <pc:docMk/>
            <pc:sldMk cId="116441556" sldId="274"/>
            <ac:picMk id="4" creationId="{AA605F06-C4ED-BD36-5B1C-E657B6323FC1}"/>
          </ac:picMkLst>
        </pc:picChg>
      </pc:sldChg>
      <pc:sldChg chg="modSp">
        <pc:chgData name="Stout, Marieke" userId="S::ms11@curio.nl::4972c97c-5240-4899-abde-6b5d192da57c" providerId="AD" clId="Web-{E8E23E0E-AAEA-4458-BF81-C75CDFEFEF9E}" dt="2026-03-04T17:45:18.797" v="336" actId="1076"/>
        <pc:sldMkLst>
          <pc:docMk/>
          <pc:sldMk cId="2912315631" sldId="275"/>
        </pc:sldMkLst>
        <pc:picChg chg="mod">
          <ac:chgData name="Stout, Marieke" userId="S::ms11@curio.nl::4972c97c-5240-4899-abde-6b5d192da57c" providerId="AD" clId="Web-{E8E23E0E-AAEA-4458-BF81-C75CDFEFEF9E}" dt="2026-03-04T17:45:18.797" v="336" actId="1076"/>
          <ac:picMkLst>
            <pc:docMk/>
            <pc:sldMk cId="2912315631" sldId="275"/>
            <ac:picMk id="4101" creationId="{31CA3D9E-F1A7-7C2A-837F-F1C91C8EF4B4}"/>
          </ac:picMkLst>
        </pc:picChg>
      </pc:sldChg>
      <pc:sldChg chg="addSp delSp modSp mod modClrScheme chgLayout">
        <pc:chgData name="Stout, Marieke" userId="S::ms11@curio.nl::4972c97c-5240-4899-abde-6b5d192da57c" providerId="AD" clId="Web-{E8E23E0E-AAEA-4458-BF81-C75CDFEFEF9E}" dt="2026-03-04T10:25:34.580" v="11" actId="20577"/>
        <pc:sldMkLst>
          <pc:docMk/>
          <pc:sldMk cId="176627608" sldId="276"/>
        </pc:sldMkLst>
        <pc:spChg chg="mod ord">
          <ac:chgData name="Stout, Marieke" userId="S::ms11@curio.nl::4972c97c-5240-4899-abde-6b5d192da57c" providerId="AD" clId="Web-{E8E23E0E-AAEA-4458-BF81-C75CDFEFEF9E}" dt="2026-03-04T10:25:34.580" v="11" actId="20577"/>
          <ac:spMkLst>
            <pc:docMk/>
            <pc:sldMk cId="176627608" sldId="276"/>
            <ac:spMk id="2" creationId="{902DD1C4-CF2B-2CFF-4D1D-FD7C016A403B}"/>
          </ac:spMkLst>
        </pc:spChg>
        <pc:spChg chg="del mod">
          <ac:chgData name="Stout, Marieke" userId="S::ms11@curio.nl::4972c97c-5240-4899-abde-6b5d192da57c" providerId="AD" clId="Web-{E8E23E0E-AAEA-4458-BF81-C75CDFEFEF9E}" dt="2026-03-04T10:25:00.344" v="2"/>
          <ac:spMkLst>
            <pc:docMk/>
            <pc:sldMk cId="176627608" sldId="276"/>
            <ac:spMk id="3" creationId="{3D5D1684-AFDD-80D4-1B23-90AC18DEBD21}"/>
          </ac:spMkLst>
        </pc:spChg>
        <pc:picChg chg="add mod">
          <ac:chgData name="Stout, Marieke" userId="S::ms11@curio.nl::4972c97c-5240-4899-abde-6b5d192da57c" providerId="AD" clId="Web-{E8E23E0E-AAEA-4458-BF81-C75CDFEFEF9E}" dt="2026-03-04T10:25:15.470" v="6" actId="1076"/>
          <ac:picMkLst>
            <pc:docMk/>
            <pc:sldMk cId="176627608" sldId="276"/>
            <ac:picMk id="4" creationId="{352334FB-9C93-54C6-E8AF-F03F26C033A6}"/>
          </ac:picMkLst>
        </pc:picChg>
      </pc:sldChg>
      <pc:sldChg chg="addSp delSp modSp mod modClrScheme chgLayout">
        <pc:chgData name="Stout, Marieke" userId="S::ms11@curio.nl::4972c97c-5240-4899-abde-6b5d192da57c" providerId="AD" clId="Web-{E8E23E0E-AAEA-4458-BF81-C75CDFEFEF9E}" dt="2026-03-04T11:14:55.962" v="61" actId="1076"/>
        <pc:sldMkLst>
          <pc:docMk/>
          <pc:sldMk cId="1310816945" sldId="277"/>
        </pc:sldMkLst>
        <pc:spChg chg="del mod ord">
          <ac:chgData name="Stout, Marieke" userId="S::ms11@curio.nl::4972c97c-5240-4899-abde-6b5d192da57c" providerId="AD" clId="Web-{E8E23E0E-AAEA-4458-BF81-C75CDFEFEF9E}" dt="2026-03-04T11:14:45.055" v="59"/>
          <ac:spMkLst>
            <pc:docMk/>
            <pc:sldMk cId="1310816945" sldId="277"/>
            <ac:spMk id="2" creationId="{A3F36A02-1DF7-BB68-481A-E917C78E68F9}"/>
          </ac:spMkLst>
        </pc:spChg>
        <pc:spChg chg="mod ord">
          <ac:chgData name="Stout, Marieke" userId="S::ms11@curio.nl::4972c97c-5240-4899-abde-6b5d192da57c" providerId="AD" clId="Web-{E8E23E0E-AAEA-4458-BF81-C75CDFEFEF9E}" dt="2026-03-04T11:14:45.055" v="59"/>
          <ac:spMkLst>
            <pc:docMk/>
            <pc:sldMk cId="1310816945" sldId="277"/>
            <ac:spMk id="3" creationId="{20EEF49D-22CF-192F-1A46-B7E053D96495}"/>
          </ac:spMkLst>
        </pc:spChg>
        <pc:picChg chg="add mod">
          <ac:chgData name="Stout, Marieke" userId="S::ms11@curio.nl::4972c97c-5240-4899-abde-6b5d192da57c" providerId="AD" clId="Web-{E8E23E0E-AAEA-4458-BF81-C75CDFEFEF9E}" dt="2026-03-04T11:14:55.962" v="61" actId="1076"/>
          <ac:picMkLst>
            <pc:docMk/>
            <pc:sldMk cId="1310816945" sldId="277"/>
            <ac:picMk id="4" creationId="{A4282444-16B3-DA9A-C941-FC0EEF6D49F2}"/>
          </ac:picMkLst>
        </pc:picChg>
      </pc:sldChg>
      <pc:sldChg chg="addSp delSp modSp mod modClrScheme chgLayout">
        <pc:chgData name="Stout, Marieke" userId="S::ms11@curio.nl::4972c97c-5240-4899-abde-6b5d192da57c" providerId="AD" clId="Web-{E8E23E0E-AAEA-4458-BF81-C75CDFEFEF9E}" dt="2026-03-04T13:05:38.521" v="117" actId="20577"/>
        <pc:sldMkLst>
          <pc:docMk/>
          <pc:sldMk cId="2074141450" sldId="278"/>
        </pc:sldMkLst>
        <pc:spChg chg="del mod">
          <ac:chgData name="Stout, Marieke" userId="S::ms11@curio.nl::4972c97c-5240-4899-abde-6b5d192da57c" providerId="AD" clId="Web-{E8E23E0E-AAEA-4458-BF81-C75CDFEFEF9E}" dt="2026-03-04T12:57:29.170" v="76"/>
          <ac:spMkLst>
            <pc:docMk/>
            <pc:sldMk cId="2074141450" sldId="278"/>
            <ac:spMk id="2" creationId="{5C5D47F2-D3E5-762D-370F-D90537D1237B}"/>
          </ac:spMkLst>
        </pc:spChg>
        <pc:spChg chg="mod ord">
          <ac:chgData name="Stout, Marieke" userId="S::ms11@curio.nl::4972c97c-5240-4899-abde-6b5d192da57c" providerId="AD" clId="Web-{E8E23E0E-AAEA-4458-BF81-C75CDFEFEF9E}" dt="2026-03-04T13:05:20.646" v="97"/>
          <ac:spMkLst>
            <pc:docMk/>
            <pc:sldMk cId="2074141450" sldId="278"/>
            <ac:spMk id="3" creationId="{539161E7-92F9-5F21-E4E8-485A57B6C844}"/>
          </ac:spMkLst>
        </pc:spChg>
        <pc:spChg chg="add mod ord">
          <ac:chgData name="Stout, Marieke" userId="S::ms11@curio.nl::4972c97c-5240-4899-abde-6b5d192da57c" providerId="AD" clId="Web-{E8E23E0E-AAEA-4458-BF81-C75CDFEFEF9E}" dt="2026-03-04T13:05:38.521" v="117" actId="20577"/>
          <ac:spMkLst>
            <pc:docMk/>
            <pc:sldMk cId="2074141450" sldId="278"/>
            <ac:spMk id="7" creationId="{50411124-81CD-2B67-874C-44267DA487E9}"/>
          </ac:spMkLst>
        </pc:spChg>
        <pc:picChg chg="add del mod">
          <ac:chgData name="Stout, Marieke" userId="S::ms11@curio.nl::4972c97c-5240-4899-abde-6b5d192da57c" providerId="AD" clId="Web-{E8E23E0E-AAEA-4458-BF81-C75CDFEFEF9E}" dt="2026-03-04T12:58:25.374" v="86"/>
          <ac:picMkLst>
            <pc:docMk/>
            <pc:sldMk cId="2074141450" sldId="278"/>
            <ac:picMk id="4" creationId="{3878AAE0-EE4E-3EFC-973D-FA2655CAF7DE}"/>
          </ac:picMkLst>
        </pc:picChg>
        <pc:picChg chg="add mod">
          <ac:chgData name="Stout, Marieke" userId="S::ms11@curio.nl::4972c97c-5240-4899-abde-6b5d192da57c" providerId="AD" clId="Web-{E8E23E0E-AAEA-4458-BF81-C75CDFEFEF9E}" dt="2026-03-04T13:01:48.127" v="91" actId="1076"/>
          <ac:picMkLst>
            <pc:docMk/>
            <pc:sldMk cId="2074141450" sldId="278"/>
            <ac:picMk id="5" creationId="{6784701D-7143-AE65-12D9-8968BC531AF4}"/>
          </ac:picMkLst>
        </pc:picChg>
        <pc:picChg chg="add mod">
          <ac:chgData name="Stout, Marieke" userId="S::ms11@curio.nl::4972c97c-5240-4899-abde-6b5d192da57c" providerId="AD" clId="Web-{E8E23E0E-AAEA-4458-BF81-C75CDFEFEF9E}" dt="2026-03-04T13:02:45.894" v="96" actId="1076"/>
          <ac:picMkLst>
            <pc:docMk/>
            <pc:sldMk cId="2074141450" sldId="278"/>
            <ac:picMk id="6" creationId="{EDBF8819-C123-B4F9-49C5-836DDF584DE2}"/>
          </ac:picMkLst>
        </pc:picChg>
      </pc:sldChg>
      <pc:sldChg chg="modSp">
        <pc:chgData name="Stout, Marieke" userId="S::ms11@curio.nl::4972c97c-5240-4899-abde-6b5d192da57c" providerId="AD" clId="Web-{E8E23E0E-AAEA-4458-BF81-C75CDFEFEF9E}" dt="2026-03-04T17:42:17.394" v="325" actId="20577"/>
        <pc:sldMkLst>
          <pc:docMk/>
          <pc:sldMk cId="443498093" sldId="279"/>
        </pc:sldMkLst>
        <pc:spChg chg="mod">
          <ac:chgData name="Stout, Marieke" userId="S::ms11@curio.nl::4972c97c-5240-4899-abde-6b5d192da57c" providerId="AD" clId="Web-{E8E23E0E-AAEA-4458-BF81-C75CDFEFEF9E}" dt="2026-03-04T17:42:17.394" v="325" actId="20577"/>
          <ac:spMkLst>
            <pc:docMk/>
            <pc:sldMk cId="443498093" sldId="279"/>
            <ac:spMk id="2" creationId="{DECE13E7-C387-1FC4-ACB4-2C2828730A1D}"/>
          </ac:spMkLst>
        </pc:spChg>
        <pc:spChg chg="mod">
          <ac:chgData name="Stout, Marieke" userId="S::ms11@curio.nl::4972c97c-5240-4899-abde-6b5d192da57c" providerId="AD" clId="Web-{E8E23E0E-AAEA-4458-BF81-C75CDFEFEF9E}" dt="2026-03-04T17:42:03.127" v="324" actId="20577"/>
          <ac:spMkLst>
            <pc:docMk/>
            <pc:sldMk cId="443498093" sldId="279"/>
            <ac:spMk id="4" creationId="{FD10625B-D78E-0E18-0CBA-24CFABEFD2FC}"/>
          </ac:spMkLst>
        </pc:spChg>
      </pc:sldChg>
      <pc:sldChg chg="modSp">
        <pc:chgData name="Stout, Marieke" userId="S::ms11@curio.nl::4972c97c-5240-4899-abde-6b5d192da57c" providerId="AD" clId="Web-{E8E23E0E-AAEA-4458-BF81-C75CDFEFEF9E}" dt="2026-03-04T17:39:54.707" v="297" actId="20577"/>
        <pc:sldMkLst>
          <pc:docMk/>
          <pc:sldMk cId="4074375489" sldId="280"/>
        </pc:sldMkLst>
        <pc:spChg chg="mod">
          <ac:chgData name="Stout, Marieke" userId="S::ms11@curio.nl::4972c97c-5240-4899-abde-6b5d192da57c" providerId="AD" clId="Web-{E8E23E0E-AAEA-4458-BF81-C75CDFEFEF9E}" dt="2026-03-04T17:39:54.707" v="297" actId="20577"/>
          <ac:spMkLst>
            <pc:docMk/>
            <pc:sldMk cId="4074375489" sldId="280"/>
            <ac:spMk id="2" creationId="{F4FC41B3-6112-49D3-F726-60FE6F725A2F}"/>
          </ac:spMkLst>
        </pc:spChg>
      </pc:sldChg>
      <pc:sldChg chg="modSp">
        <pc:chgData name="Stout, Marieke" userId="S::ms11@curio.nl::4972c97c-5240-4899-abde-6b5d192da57c" providerId="AD" clId="Web-{E8E23E0E-AAEA-4458-BF81-C75CDFEFEF9E}" dt="2026-03-04T17:44:20.185" v="332" actId="20577"/>
        <pc:sldMkLst>
          <pc:docMk/>
          <pc:sldMk cId="916802695" sldId="281"/>
        </pc:sldMkLst>
        <pc:spChg chg="mod">
          <ac:chgData name="Stout, Marieke" userId="S::ms11@curio.nl::4972c97c-5240-4899-abde-6b5d192da57c" providerId="AD" clId="Web-{E8E23E0E-AAEA-4458-BF81-C75CDFEFEF9E}" dt="2026-03-04T17:44:20.185" v="332" actId="20577"/>
          <ac:spMkLst>
            <pc:docMk/>
            <pc:sldMk cId="916802695" sldId="281"/>
            <ac:spMk id="2" creationId="{BF75D3D5-C9A5-967C-F2D2-6ECDD44FAC92}"/>
          </ac:spMkLst>
        </pc:spChg>
      </pc:sldChg>
      <pc:sldChg chg="addSp modSp mod modClrScheme chgLayout">
        <pc:chgData name="Stout, Marieke" userId="S::ms11@curio.nl::4972c97c-5240-4899-abde-6b5d192da57c" providerId="AD" clId="Web-{E8E23E0E-AAEA-4458-BF81-C75CDFEFEF9E}" dt="2026-03-04T13:11:32.057" v="169" actId="1076"/>
        <pc:sldMkLst>
          <pc:docMk/>
          <pc:sldMk cId="4285653141" sldId="282"/>
        </pc:sldMkLst>
        <pc:spChg chg="mod ord">
          <ac:chgData name="Stout, Marieke" userId="S::ms11@curio.nl::4972c97c-5240-4899-abde-6b5d192da57c" providerId="AD" clId="Web-{E8E23E0E-AAEA-4458-BF81-C75CDFEFEF9E}" dt="2026-03-04T13:10:14.054" v="138" actId="20577"/>
          <ac:spMkLst>
            <pc:docMk/>
            <pc:sldMk cId="4285653141" sldId="282"/>
            <ac:spMk id="2" creationId="{07C0DC84-20FD-E3F9-E5B1-68CE97D92989}"/>
          </ac:spMkLst>
        </pc:spChg>
        <pc:spChg chg="mod ord">
          <ac:chgData name="Stout, Marieke" userId="S::ms11@curio.nl::4972c97c-5240-4899-abde-6b5d192da57c" providerId="AD" clId="Web-{E8E23E0E-AAEA-4458-BF81-C75CDFEFEF9E}" dt="2026-03-04T13:09:39.537" v="119" actId="20577"/>
          <ac:spMkLst>
            <pc:docMk/>
            <pc:sldMk cId="4285653141" sldId="282"/>
            <ac:spMk id="3" creationId="{11296E93-910A-0790-04A7-B7E53D851504}"/>
          </ac:spMkLst>
        </pc:spChg>
        <pc:spChg chg="add mod">
          <ac:chgData name="Stout, Marieke" userId="S::ms11@curio.nl::4972c97c-5240-4899-abde-6b5d192da57c" providerId="AD" clId="Web-{E8E23E0E-AAEA-4458-BF81-C75CDFEFEF9E}" dt="2026-03-04T13:10:49.212" v="151" actId="20577"/>
          <ac:spMkLst>
            <pc:docMk/>
            <pc:sldMk cId="4285653141" sldId="282"/>
            <ac:spMk id="5" creationId="{E743DDC2-81EF-C7FB-E1F0-7F703E976D15}"/>
          </ac:spMkLst>
        </pc:spChg>
        <pc:spChg chg="add mod">
          <ac:chgData name="Stout, Marieke" userId="S::ms11@curio.nl::4972c97c-5240-4899-abde-6b5d192da57c" providerId="AD" clId="Web-{E8E23E0E-AAEA-4458-BF81-C75CDFEFEF9E}" dt="2026-03-04T13:11:32.057" v="169" actId="1076"/>
          <ac:spMkLst>
            <pc:docMk/>
            <pc:sldMk cId="4285653141" sldId="282"/>
            <ac:spMk id="6" creationId="{DB156F30-5BB4-2277-15C9-A665EB2DC09F}"/>
          </ac:spMkLst>
        </pc:spChg>
        <pc:picChg chg="add mod">
          <ac:chgData name="Stout, Marieke" userId="S::ms11@curio.nl::4972c97c-5240-4899-abde-6b5d192da57c" providerId="AD" clId="Web-{E8E23E0E-AAEA-4458-BF81-C75CDFEFEF9E}" dt="2026-03-04T13:09:54.584" v="132" actId="1076"/>
          <ac:picMkLst>
            <pc:docMk/>
            <pc:sldMk cId="4285653141" sldId="282"/>
            <ac:picMk id="4" creationId="{B1A3639C-85BC-1202-E1D3-F23618E147AD}"/>
          </ac:picMkLst>
        </pc:picChg>
      </pc:sldChg>
      <pc:sldChg chg="modSp">
        <pc:chgData name="Stout, Marieke" userId="S::ms11@curio.nl::4972c97c-5240-4899-abde-6b5d192da57c" providerId="AD" clId="Web-{E8E23E0E-AAEA-4458-BF81-C75CDFEFEF9E}" dt="2026-03-04T17:40:35.259" v="299" actId="20577"/>
        <pc:sldMkLst>
          <pc:docMk/>
          <pc:sldMk cId="2455421529" sldId="283"/>
        </pc:sldMkLst>
        <pc:spChg chg="mod">
          <ac:chgData name="Stout, Marieke" userId="S::ms11@curio.nl::4972c97c-5240-4899-abde-6b5d192da57c" providerId="AD" clId="Web-{E8E23E0E-AAEA-4458-BF81-C75CDFEFEF9E}" dt="2026-03-04T17:40:35.259" v="299" actId="20577"/>
          <ac:spMkLst>
            <pc:docMk/>
            <pc:sldMk cId="2455421529" sldId="283"/>
            <ac:spMk id="2" creationId="{ACF4965E-7DBA-E412-495F-931B78CEAEB4}"/>
          </ac:spMkLst>
        </pc:spChg>
      </pc:sldChg>
      <pc:sldChg chg="delSp modSp mod modClrScheme chgLayout">
        <pc:chgData name="Stout, Marieke" userId="S::ms11@curio.nl::4972c97c-5240-4899-abde-6b5d192da57c" providerId="AD" clId="Web-{E8E23E0E-AAEA-4458-BF81-C75CDFEFEF9E}" dt="2026-03-04T13:43:57.964" v="296" actId="1076"/>
        <pc:sldMkLst>
          <pc:docMk/>
          <pc:sldMk cId="1203619722" sldId="284"/>
        </pc:sldMkLst>
        <pc:spChg chg="mod ord">
          <ac:chgData name="Stout, Marieke" userId="S::ms11@curio.nl::4972c97c-5240-4899-abde-6b5d192da57c" providerId="AD" clId="Web-{E8E23E0E-AAEA-4458-BF81-C75CDFEFEF9E}" dt="2026-03-04T13:43:57.964" v="296" actId="1076"/>
          <ac:spMkLst>
            <pc:docMk/>
            <pc:sldMk cId="1203619722" sldId="284"/>
            <ac:spMk id="2" creationId="{C5D93F52-C02E-0A81-B458-F1633DD6066F}"/>
          </ac:spMkLst>
        </pc:spChg>
        <pc:spChg chg="del mod">
          <ac:chgData name="Stout, Marieke" userId="S::ms11@curio.nl::4972c97c-5240-4899-abde-6b5d192da57c" providerId="AD" clId="Web-{E8E23E0E-AAEA-4458-BF81-C75CDFEFEF9E}" dt="2026-03-04T13:43:42.729" v="279"/>
          <ac:spMkLst>
            <pc:docMk/>
            <pc:sldMk cId="1203619722" sldId="284"/>
            <ac:spMk id="3" creationId="{2A7E2D55-8083-9386-193F-DE8B60DFBE3B}"/>
          </ac:spMkLst>
        </pc:spChg>
      </pc:sldChg>
      <pc:sldChg chg="addSp delSp modSp">
        <pc:chgData name="Stout, Marieke" userId="S::ms11@curio.nl::4972c97c-5240-4899-abde-6b5d192da57c" providerId="AD" clId="Web-{E8E23E0E-AAEA-4458-BF81-C75CDFEFEF9E}" dt="2026-03-04T18:51:53.254" v="387" actId="1076"/>
        <pc:sldMkLst>
          <pc:docMk/>
          <pc:sldMk cId="847616326" sldId="286"/>
        </pc:sldMkLst>
        <pc:spChg chg="add del mod">
          <ac:chgData name="Stout, Marieke" userId="S::ms11@curio.nl::4972c97c-5240-4899-abde-6b5d192da57c" providerId="AD" clId="Web-{E8E23E0E-AAEA-4458-BF81-C75CDFEFEF9E}" dt="2026-03-04T18:51:40.894" v="384"/>
          <ac:spMkLst>
            <pc:docMk/>
            <pc:sldMk cId="847616326" sldId="286"/>
            <ac:spMk id="6" creationId="{9BDA4E35-1AC4-DFDF-CDDF-A22163184CBB}"/>
          </ac:spMkLst>
        </pc:spChg>
        <pc:picChg chg="add mod ord">
          <ac:chgData name="Stout, Marieke" userId="S::ms11@curio.nl::4972c97c-5240-4899-abde-6b5d192da57c" providerId="AD" clId="Web-{E8E23E0E-AAEA-4458-BF81-C75CDFEFEF9E}" dt="2026-03-04T18:51:53.254" v="387" actId="1076"/>
          <ac:picMkLst>
            <pc:docMk/>
            <pc:sldMk cId="847616326" sldId="286"/>
            <ac:picMk id="7" creationId="{839A9C26-6918-493F-6E7F-8E43B167709A}"/>
          </ac:picMkLst>
        </pc:picChg>
        <pc:picChg chg="del">
          <ac:chgData name="Stout, Marieke" userId="S::ms11@curio.nl::4972c97c-5240-4899-abde-6b5d192da57c" providerId="AD" clId="Web-{E8E23E0E-AAEA-4458-BF81-C75CDFEFEF9E}" dt="2026-03-04T18:51:38.878" v="383"/>
          <ac:picMkLst>
            <pc:docMk/>
            <pc:sldMk cId="847616326" sldId="286"/>
            <ac:picMk id="3074" creationId="{1FC7B1C3-F34B-7DA0-86D3-8DEE2B44AEF9}"/>
          </ac:picMkLst>
        </pc:picChg>
      </pc:sldChg>
      <pc:sldChg chg="modSp">
        <pc:chgData name="Stout, Marieke" userId="S::ms11@curio.nl::4972c97c-5240-4899-abde-6b5d192da57c" providerId="AD" clId="Web-{E8E23E0E-AAEA-4458-BF81-C75CDFEFEF9E}" dt="2026-03-04T17:41:28.343" v="314" actId="20577"/>
        <pc:sldMkLst>
          <pc:docMk/>
          <pc:sldMk cId="970655549" sldId="288"/>
        </pc:sldMkLst>
        <pc:spChg chg="mod">
          <ac:chgData name="Stout, Marieke" userId="S::ms11@curio.nl::4972c97c-5240-4899-abde-6b5d192da57c" providerId="AD" clId="Web-{E8E23E0E-AAEA-4458-BF81-C75CDFEFEF9E}" dt="2026-03-04T17:41:28.343" v="314" actId="20577"/>
          <ac:spMkLst>
            <pc:docMk/>
            <pc:sldMk cId="970655549" sldId="288"/>
            <ac:spMk id="3" creationId="{C645BE1C-A580-5524-524D-ED40322A05AB}"/>
          </ac:spMkLst>
        </pc:spChg>
      </pc:sldChg>
      <pc:sldChg chg="modSp">
        <pc:chgData name="Stout, Marieke" userId="S::ms11@curio.nl::4972c97c-5240-4899-abde-6b5d192da57c" providerId="AD" clId="Web-{E8E23E0E-AAEA-4458-BF81-C75CDFEFEF9E}" dt="2026-03-04T17:40:26.633" v="298" actId="20577"/>
        <pc:sldMkLst>
          <pc:docMk/>
          <pc:sldMk cId="772086676" sldId="289"/>
        </pc:sldMkLst>
        <pc:spChg chg="mod">
          <ac:chgData name="Stout, Marieke" userId="S::ms11@curio.nl::4972c97c-5240-4899-abde-6b5d192da57c" providerId="AD" clId="Web-{E8E23E0E-AAEA-4458-BF81-C75CDFEFEF9E}" dt="2026-03-04T17:40:26.633" v="298" actId="20577"/>
          <ac:spMkLst>
            <pc:docMk/>
            <pc:sldMk cId="772086676" sldId="289"/>
            <ac:spMk id="2" creationId="{500915A7-92B4-1CE6-3440-2F9377D2590B}"/>
          </ac:spMkLst>
        </pc:spChg>
      </pc:sldChg>
      <pc:sldChg chg="addSp delSp">
        <pc:chgData name="Stout, Marieke" userId="S::ms11@curio.nl::4972c97c-5240-4899-abde-6b5d192da57c" providerId="AD" clId="Web-{E8E23E0E-AAEA-4458-BF81-C75CDFEFEF9E}" dt="2026-03-04T17:44:44.077" v="334"/>
        <pc:sldMkLst>
          <pc:docMk/>
          <pc:sldMk cId="3412208835" sldId="294"/>
        </pc:sldMkLst>
        <pc:picChg chg="add del">
          <ac:chgData name="Stout, Marieke" userId="S::ms11@curio.nl::4972c97c-5240-4899-abde-6b5d192da57c" providerId="AD" clId="Web-{E8E23E0E-AAEA-4458-BF81-C75CDFEFEF9E}" dt="2026-03-04T17:44:44.077" v="334"/>
          <ac:picMkLst>
            <pc:docMk/>
            <pc:sldMk cId="3412208835" sldId="294"/>
            <ac:picMk id="3076" creationId="{4BC91051-5E18-923C-9BA3-6A62D07DB75F}"/>
          </ac:picMkLst>
        </pc:picChg>
      </pc:sldChg>
      <pc:sldChg chg="modSp">
        <pc:chgData name="Stout, Marieke" userId="S::ms11@curio.nl::4972c97c-5240-4899-abde-6b5d192da57c" providerId="AD" clId="Web-{E8E23E0E-AAEA-4458-BF81-C75CDFEFEF9E}" dt="2026-03-04T18:48:43.907" v="382" actId="1076"/>
        <pc:sldMkLst>
          <pc:docMk/>
          <pc:sldMk cId="819757982" sldId="295"/>
        </pc:sldMkLst>
        <pc:picChg chg="mod">
          <ac:chgData name="Stout, Marieke" userId="S::ms11@curio.nl::4972c97c-5240-4899-abde-6b5d192da57c" providerId="AD" clId="Web-{E8E23E0E-AAEA-4458-BF81-C75CDFEFEF9E}" dt="2026-03-04T18:48:43.907" v="382" actId="1076"/>
          <ac:picMkLst>
            <pc:docMk/>
            <pc:sldMk cId="819757982" sldId="295"/>
            <ac:picMk id="5" creationId="{D375FDE4-11D4-0E70-B43C-7F491B969647}"/>
          </ac:picMkLst>
        </pc:picChg>
      </pc:sldChg>
      <pc:sldChg chg="addSp modSp new">
        <pc:chgData name="Stout, Marieke" userId="S::ms11@curio.nl::4972c97c-5240-4899-abde-6b5d192da57c" providerId="AD" clId="Web-{E8E23E0E-AAEA-4458-BF81-C75CDFEFEF9E}" dt="2026-03-04T12:21:14.243" v="67" actId="1076"/>
        <pc:sldMkLst>
          <pc:docMk/>
          <pc:sldMk cId="631795147" sldId="298"/>
        </pc:sldMkLst>
        <pc:picChg chg="add mod">
          <ac:chgData name="Stout, Marieke" userId="S::ms11@curio.nl::4972c97c-5240-4899-abde-6b5d192da57c" providerId="AD" clId="Web-{E8E23E0E-AAEA-4458-BF81-C75CDFEFEF9E}" dt="2026-03-04T12:21:14.243" v="67" actId="1076"/>
          <ac:picMkLst>
            <pc:docMk/>
            <pc:sldMk cId="631795147" sldId="298"/>
            <ac:picMk id="2" creationId="{8B257272-A955-FB92-EA58-D48C80564536}"/>
          </ac:picMkLst>
        </pc:picChg>
      </pc:sldChg>
      <pc:sldChg chg="addSp modSp new">
        <pc:chgData name="Stout, Marieke" userId="S::ms11@curio.nl::4972c97c-5240-4899-abde-6b5d192da57c" providerId="AD" clId="Web-{E8E23E0E-AAEA-4458-BF81-C75CDFEFEF9E}" dt="2026-03-04T12:24:12.173" v="68"/>
        <pc:sldMkLst>
          <pc:docMk/>
          <pc:sldMk cId="2194011612" sldId="299"/>
        </pc:sldMkLst>
        <pc:picChg chg="add mod">
          <ac:chgData name="Stout, Marieke" userId="S::ms11@curio.nl::4972c97c-5240-4899-abde-6b5d192da57c" providerId="AD" clId="Web-{E8E23E0E-AAEA-4458-BF81-C75CDFEFEF9E}" dt="2026-03-04T12:24:12.173" v="68"/>
          <ac:picMkLst>
            <pc:docMk/>
            <pc:sldMk cId="2194011612" sldId="299"/>
            <ac:picMk id="2" creationId="{F15269E1-BF87-7766-8742-69AAABB8D2A7}"/>
          </ac:picMkLst>
        </pc:picChg>
      </pc:sldChg>
      <pc:sldChg chg="addSp modSp new">
        <pc:chgData name="Stout, Marieke" userId="S::ms11@curio.nl::4972c97c-5240-4899-abde-6b5d192da57c" providerId="AD" clId="Web-{E8E23E0E-AAEA-4458-BF81-C75CDFEFEF9E}" dt="2026-03-04T12:26:26.473" v="72" actId="14100"/>
        <pc:sldMkLst>
          <pc:docMk/>
          <pc:sldMk cId="3827746349" sldId="300"/>
        </pc:sldMkLst>
        <pc:picChg chg="add mod">
          <ac:chgData name="Stout, Marieke" userId="S::ms11@curio.nl::4972c97c-5240-4899-abde-6b5d192da57c" providerId="AD" clId="Web-{E8E23E0E-AAEA-4458-BF81-C75CDFEFEF9E}" dt="2026-03-04T12:26:26.473" v="72" actId="14100"/>
          <ac:picMkLst>
            <pc:docMk/>
            <pc:sldMk cId="3827746349" sldId="300"/>
            <ac:picMk id="2" creationId="{2F20D0C5-91FD-3F83-011C-B68E6555B64D}"/>
          </ac:picMkLst>
        </pc:picChg>
      </pc:sldChg>
      <pc:sldChg chg="addSp modSp new">
        <pc:chgData name="Stout, Marieke" userId="S::ms11@curio.nl::4972c97c-5240-4899-abde-6b5d192da57c" providerId="AD" clId="Web-{E8E23E0E-AAEA-4458-BF81-C75CDFEFEF9E}" dt="2026-03-04T17:43:14.914" v="331" actId="20577"/>
        <pc:sldMkLst>
          <pc:docMk/>
          <pc:sldMk cId="323278558" sldId="301"/>
        </pc:sldMkLst>
        <pc:spChg chg="mod">
          <ac:chgData name="Stout, Marieke" userId="S::ms11@curio.nl::4972c97c-5240-4899-abde-6b5d192da57c" providerId="AD" clId="Web-{E8E23E0E-AAEA-4458-BF81-C75CDFEFEF9E}" dt="2026-03-04T13:12:45.153" v="174" actId="20577"/>
          <ac:spMkLst>
            <pc:docMk/>
            <pc:sldMk cId="323278558" sldId="301"/>
            <ac:spMk id="2" creationId="{3A8B5421-1CAE-7DAF-88E1-C70D78584350}"/>
          </ac:spMkLst>
        </pc:spChg>
        <pc:spChg chg="add mod">
          <ac:chgData name="Stout, Marieke" userId="S::ms11@curio.nl::4972c97c-5240-4899-abde-6b5d192da57c" providerId="AD" clId="Web-{E8E23E0E-AAEA-4458-BF81-C75CDFEFEF9E}" dt="2026-03-04T17:43:06.820" v="327" actId="1076"/>
          <ac:spMkLst>
            <pc:docMk/>
            <pc:sldMk cId="323278558" sldId="301"/>
            <ac:spMk id="4" creationId="{5FF6D45F-66D1-8914-AF1D-70DDC0F95E28}"/>
          </ac:spMkLst>
        </pc:spChg>
        <pc:spChg chg="add mod">
          <ac:chgData name="Stout, Marieke" userId="S::ms11@curio.nl::4972c97c-5240-4899-abde-6b5d192da57c" providerId="AD" clId="Web-{E8E23E0E-AAEA-4458-BF81-C75CDFEFEF9E}" dt="2026-03-04T17:43:14.914" v="331" actId="20577"/>
          <ac:spMkLst>
            <pc:docMk/>
            <pc:sldMk cId="323278558" sldId="301"/>
            <ac:spMk id="6" creationId="{BD99195A-C552-211A-633A-80AD204469F8}"/>
          </ac:spMkLst>
        </pc:spChg>
        <pc:picChg chg="add mod">
          <ac:chgData name="Stout, Marieke" userId="S::ms11@curio.nl::4972c97c-5240-4899-abde-6b5d192da57c" providerId="AD" clId="Web-{E8E23E0E-AAEA-4458-BF81-C75CDFEFEF9E}" dt="2026-03-04T17:43:00.960" v="326" actId="14100"/>
          <ac:picMkLst>
            <pc:docMk/>
            <pc:sldMk cId="323278558" sldId="301"/>
            <ac:picMk id="3" creationId="{277D35A7-3F6E-8F94-0C31-5BDCA3822836}"/>
          </ac:picMkLst>
        </pc:picChg>
        <pc:picChg chg="add mod">
          <ac:chgData name="Stout, Marieke" userId="S::ms11@curio.nl::4972c97c-5240-4899-abde-6b5d192da57c" providerId="AD" clId="Web-{E8E23E0E-AAEA-4458-BF81-C75CDFEFEF9E}" dt="2026-03-04T13:24:24.077" v="207" actId="1076"/>
          <ac:picMkLst>
            <pc:docMk/>
            <pc:sldMk cId="323278558" sldId="301"/>
            <ac:picMk id="5" creationId="{5BFDE685-5D80-0AC9-4F08-78C1C0EDBD74}"/>
          </ac:picMkLst>
        </pc:picChg>
      </pc:sldChg>
      <pc:sldChg chg="addSp modSp new">
        <pc:chgData name="Stout, Marieke" userId="S::ms11@curio.nl::4972c97c-5240-4899-abde-6b5d192da57c" providerId="AD" clId="Web-{E8E23E0E-AAEA-4458-BF81-C75CDFEFEF9E}" dt="2026-03-04T13:31:28.612" v="235"/>
        <pc:sldMkLst>
          <pc:docMk/>
          <pc:sldMk cId="861333727" sldId="302"/>
        </pc:sldMkLst>
        <pc:spChg chg="mod">
          <ac:chgData name="Stout, Marieke" userId="S::ms11@curio.nl::4972c97c-5240-4899-abde-6b5d192da57c" providerId="AD" clId="Web-{E8E23E0E-AAEA-4458-BF81-C75CDFEFEF9E}" dt="2026-03-04T13:31:26.440" v="234" actId="20577"/>
          <ac:spMkLst>
            <pc:docMk/>
            <pc:sldMk cId="861333727" sldId="302"/>
            <ac:spMk id="2" creationId="{3225A769-C2B6-0A2E-03FF-C3FF14C06CD8}"/>
          </ac:spMkLst>
        </pc:spChg>
        <pc:picChg chg="add mod">
          <ac:chgData name="Stout, Marieke" userId="S::ms11@curio.nl::4972c97c-5240-4899-abde-6b5d192da57c" providerId="AD" clId="Web-{E8E23E0E-AAEA-4458-BF81-C75CDFEFEF9E}" dt="2026-03-04T13:31:28.612" v="235"/>
          <ac:picMkLst>
            <pc:docMk/>
            <pc:sldMk cId="861333727" sldId="302"/>
            <ac:picMk id="3" creationId="{0E53E3E1-AECD-290F-7B7F-9FF10EC5A61B}"/>
          </ac:picMkLst>
        </pc:picChg>
      </pc:sldChg>
      <pc:sldChg chg="addSp modSp new">
        <pc:chgData name="Stout, Marieke" userId="S::ms11@curio.nl::4972c97c-5240-4899-abde-6b5d192da57c" providerId="AD" clId="Web-{E8E23E0E-AAEA-4458-BF81-C75CDFEFEF9E}" dt="2026-03-04T13:32:36.613" v="242" actId="20577"/>
        <pc:sldMkLst>
          <pc:docMk/>
          <pc:sldMk cId="1068213650" sldId="303"/>
        </pc:sldMkLst>
        <pc:spChg chg="mod">
          <ac:chgData name="Stout, Marieke" userId="S::ms11@curio.nl::4972c97c-5240-4899-abde-6b5d192da57c" providerId="AD" clId="Web-{E8E23E0E-AAEA-4458-BF81-C75CDFEFEF9E}" dt="2026-03-04T13:32:36.613" v="242" actId="20577"/>
          <ac:spMkLst>
            <pc:docMk/>
            <pc:sldMk cId="1068213650" sldId="303"/>
            <ac:spMk id="2" creationId="{25CAB114-FE04-FC98-9B1D-1D281CF69BED}"/>
          </ac:spMkLst>
        </pc:spChg>
        <pc:picChg chg="add mod">
          <ac:chgData name="Stout, Marieke" userId="S::ms11@curio.nl::4972c97c-5240-4899-abde-6b5d192da57c" providerId="AD" clId="Web-{E8E23E0E-AAEA-4458-BF81-C75CDFEFEF9E}" dt="2026-03-04T13:32:29.723" v="239" actId="1076"/>
          <ac:picMkLst>
            <pc:docMk/>
            <pc:sldMk cId="1068213650" sldId="303"/>
            <ac:picMk id="3" creationId="{A676BA38-D301-B663-B3D0-34E72B76B861}"/>
          </ac:picMkLst>
        </pc:picChg>
      </pc:sldChg>
      <pc:sldChg chg="addSp delSp modSp new mod modClrScheme chgLayout">
        <pc:chgData name="Stout, Marieke" userId="S::ms11@curio.nl::4972c97c-5240-4899-abde-6b5d192da57c" providerId="AD" clId="Web-{E8E23E0E-AAEA-4458-BF81-C75CDFEFEF9E}" dt="2026-03-04T13:34:28.381" v="250" actId="14100"/>
        <pc:sldMkLst>
          <pc:docMk/>
          <pc:sldMk cId="1109507779" sldId="304"/>
        </pc:sldMkLst>
        <pc:spChg chg="del">
          <ac:chgData name="Stout, Marieke" userId="S::ms11@curio.nl::4972c97c-5240-4899-abde-6b5d192da57c" providerId="AD" clId="Web-{E8E23E0E-AAEA-4458-BF81-C75CDFEFEF9E}" dt="2026-03-04T13:34:22.475" v="248"/>
          <ac:spMkLst>
            <pc:docMk/>
            <pc:sldMk cId="1109507779" sldId="304"/>
            <ac:spMk id="2" creationId="{ABD2808C-352A-AC18-DD08-490D6214435E}"/>
          </ac:spMkLst>
        </pc:spChg>
        <pc:picChg chg="add mod">
          <ac:chgData name="Stout, Marieke" userId="S::ms11@curio.nl::4972c97c-5240-4899-abde-6b5d192da57c" providerId="AD" clId="Web-{E8E23E0E-AAEA-4458-BF81-C75CDFEFEF9E}" dt="2026-03-04T13:34:28.381" v="250" actId="14100"/>
          <ac:picMkLst>
            <pc:docMk/>
            <pc:sldMk cId="1109507779" sldId="304"/>
            <ac:picMk id="3" creationId="{C64EE0E2-A2A9-59C5-C7B6-DDC9F50FD9DB}"/>
          </ac:picMkLst>
        </pc:picChg>
      </pc:sldChg>
      <pc:sldChg chg="addSp delSp modSp new mod modClrScheme chgLayout">
        <pc:chgData name="Stout, Marieke" userId="S::ms11@curio.nl::4972c97c-5240-4899-abde-6b5d192da57c" providerId="AD" clId="Web-{E8E23E0E-AAEA-4458-BF81-C75CDFEFEF9E}" dt="2026-03-04T13:40:47.530" v="257" actId="1076"/>
        <pc:sldMkLst>
          <pc:docMk/>
          <pc:sldMk cId="3157746076" sldId="305"/>
        </pc:sldMkLst>
        <pc:spChg chg="del">
          <ac:chgData name="Stout, Marieke" userId="S::ms11@curio.nl::4972c97c-5240-4899-abde-6b5d192da57c" providerId="AD" clId="Web-{E8E23E0E-AAEA-4458-BF81-C75CDFEFEF9E}" dt="2026-03-04T13:34:15.709" v="247"/>
          <ac:spMkLst>
            <pc:docMk/>
            <pc:sldMk cId="3157746076" sldId="305"/>
            <ac:spMk id="2" creationId="{4C6CA17C-606C-3A24-765A-B938341DC72F}"/>
          </ac:spMkLst>
        </pc:spChg>
        <pc:picChg chg="add del mod">
          <ac:chgData name="Stout, Marieke" userId="S::ms11@curio.nl::4972c97c-5240-4899-abde-6b5d192da57c" providerId="AD" clId="Web-{E8E23E0E-AAEA-4458-BF81-C75CDFEFEF9E}" dt="2026-03-04T13:40:38.857" v="254"/>
          <ac:picMkLst>
            <pc:docMk/>
            <pc:sldMk cId="3157746076" sldId="305"/>
            <ac:picMk id="3" creationId="{E99EB888-6740-7849-7763-8E1EB0293BD9}"/>
          </ac:picMkLst>
        </pc:picChg>
        <pc:picChg chg="add mod">
          <ac:chgData name="Stout, Marieke" userId="S::ms11@curio.nl::4972c97c-5240-4899-abde-6b5d192da57c" providerId="AD" clId="Web-{E8E23E0E-AAEA-4458-BF81-C75CDFEFEF9E}" dt="2026-03-04T13:40:47.530" v="257" actId="1076"/>
          <ac:picMkLst>
            <pc:docMk/>
            <pc:sldMk cId="3157746076" sldId="305"/>
            <ac:picMk id="4" creationId="{A5C3581A-CD63-718B-0674-F16ADA167880}"/>
          </ac:picMkLst>
        </pc:picChg>
      </pc:sldChg>
      <pc:sldChg chg="addSp delSp modSp new mod modClrScheme chgLayout">
        <pc:chgData name="Stout, Marieke" userId="S::ms11@curio.nl::4972c97c-5240-4899-abde-6b5d192da57c" providerId="AD" clId="Web-{E8E23E0E-AAEA-4458-BF81-C75CDFEFEF9E}" dt="2026-03-04T13:41:12.548" v="260" actId="14100"/>
        <pc:sldMkLst>
          <pc:docMk/>
          <pc:sldMk cId="1494318738" sldId="306"/>
        </pc:sldMkLst>
        <pc:spChg chg="del">
          <ac:chgData name="Stout, Marieke" userId="S::ms11@curio.nl::4972c97c-5240-4899-abde-6b5d192da57c" providerId="AD" clId="Web-{E8E23E0E-AAEA-4458-BF81-C75CDFEFEF9E}" dt="2026-03-04T13:34:11.459" v="246"/>
          <ac:spMkLst>
            <pc:docMk/>
            <pc:sldMk cId="1494318738" sldId="306"/>
            <ac:spMk id="2" creationId="{DC48349F-204B-563B-B435-2E8AC63A39BF}"/>
          </ac:spMkLst>
        </pc:spChg>
        <pc:picChg chg="add mod">
          <ac:chgData name="Stout, Marieke" userId="S::ms11@curio.nl::4972c97c-5240-4899-abde-6b5d192da57c" providerId="AD" clId="Web-{E8E23E0E-AAEA-4458-BF81-C75CDFEFEF9E}" dt="2026-03-04T13:41:12.548" v="260" actId="14100"/>
          <ac:picMkLst>
            <pc:docMk/>
            <pc:sldMk cId="1494318738" sldId="306"/>
            <ac:picMk id="3" creationId="{2E5A51D5-E0CC-D817-98F9-3B40F63B035F}"/>
          </ac:picMkLst>
        </pc:picChg>
      </pc:sldChg>
      <pc:sldChg chg="addSp modSp new">
        <pc:chgData name="Stout, Marieke" userId="S::ms11@curio.nl::4972c97c-5240-4899-abde-6b5d192da57c" providerId="AD" clId="Web-{E8E23E0E-AAEA-4458-BF81-C75CDFEFEF9E}" dt="2026-03-04T13:43:00.836" v="276" actId="20577"/>
        <pc:sldMkLst>
          <pc:docMk/>
          <pc:sldMk cId="2929276401" sldId="307"/>
        </pc:sldMkLst>
        <pc:spChg chg="mod">
          <ac:chgData name="Stout, Marieke" userId="S::ms11@curio.nl::4972c97c-5240-4899-abde-6b5d192da57c" providerId="AD" clId="Web-{E8E23E0E-AAEA-4458-BF81-C75CDFEFEF9E}" dt="2026-03-04T13:43:00.836" v="276" actId="20577"/>
          <ac:spMkLst>
            <pc:docMk/>
            <pc:sldMk cId="2929276401" sldId="307"/>
            <ac:spMk id="2" creationId="{8749EE66-1600-EAA8-A72D-10104C60B7F9}"/>
          </ac:spMkLst>
        </pc:spChg>
        <pc:picChg chg="add mod">
          <ac:chgData name="Stout, Marieke" userId="S::ms11@curio.nl::4972c97c-5240-4899-abde-6b5d192da57c" providerId="AD" clId="Web-{E8E23E0E-AAEA-4458-BF81-C75CDFEFEF9E}" dt="2026-03-04T13:42:53.976" v="264" actId="14100"/>
          <ac:picMkLst>
            <pc:docMk/>
            <pc:sldMk cId="2929276401" sldId="307"/>
            <ac:picMk id="3" creationId="{95763B9D-845D-EFA4-31DB-ED14CD228D0D}"/>
          </ac:picMkLst>
        </pc:picChg>
      </pc:sldChg>
      <pc:sldChg chg="delSp modSp mod modClrScheme chgLayout">
        <pc:chgData name="Stout, Marieke" userId="S::ms11@curio.nl::4972c97c-5240-4899-abde-6b5d192da57c" providerId="AD" clId="Web-{E8E23E0E-AAEA-4458-BF81-C75CDFEFEF9E}" dt="2026-03-04T19:29:36.397" v="390" actId="14100"/>
        <pc:sldMkLst>
          <pc:docMk/>
          <pc:sldMk cId="3299106376" sldId="310"/>
        </pc:sldMkLst>
        <pc:spChg chg="del">
          <ac:chgData name="Stout, Marieke" userId="S::ms11@curio.nl::4972c97c-5240-4899-abde-6b5d192da57c" providerId="AD" clId="Web-{E8E23E0E-AAEA-4458-BF81-C75CDFEFEF9E}" dt="2026-03-04T19:29:30.131" v="388"/>
          <ac:spMkLst>
            <pc:docMk/>
            <pc:sldMk cId="3299106376" sldId="310"/>
            <ac:spMk id="2" creationId="{0F2021CF-47B4-3BE3-4B8A-A50AAAF2E453}"/>
          </ac:spMkLst>
        </pc:spChg>
        <pc:picChg chg="mod ord">
          <ac:chgData name="Stout, Marieke" userId="S::ms11@curio.nl::4972c97c-5240-4899-abde-6b5d192da57c" providerId="AD" clId="Web-{E8E23E0E-AAEA-4458-BF81-C75CDFEFEF9E}" dt="2026-03-04T19:29:36.397" v="390" actId="14100"/>
          <ac:picMkLst>
            <pc:docMk/>
            <pc:sldMk cId="3299106376" sldId="310"/>
            <ac:picMk id="4" creationId="{B234D495-DBAA-8664-1EF1-7C475229E0CD}"/>
          </ac:picMkLst>
        </pc:picChg>
      </pc:sldChg>
    </pc:docChg>
  </pc:docChgLst>
  <pc:docChgLst>
    <pc:chgData name="Stout, Marieke" userId="S::ms11@curio.nl::4972c97c-5240-4899-abde-6b5d192da57c" providerId="AD" clId="Web-{35C36DE6-110A-4FA7-1E49-4F967E1F4AA1}"/>
    <pc:docChg chg="modSld">
      <pc:chgData name="Stout, Marieke" userId="S::ms11@curio.nl::4972c97c-5240-4899-abde-6b5d192da57c" providerId="AD" clId="Web-{35C36DE6-110A-4FA7-1E49-4F967E1F4AA1}" dt="2026-03-02T19:27:49.774" v="35" actId="20577"/>
      <pc:docMkLst>
        <pc:docMk/>
      </pc:docMkLst>
      <pc:sldChg chg="modSp">
        <pc:chgData name="Stout, Marieke" userId="S::ms11@curio.nl::4972c97c-5240-4899-abde-6b5d192da57c" providerId="AD" clId="Web-{35C36DE6-110A-4FA7-1E49-4F967E1F4AA1}" dt="2026-03-02T19:18:53.344" v="0" actId="20577"/>
        <pc:sldMkLst>
          <pc:docMk/>
          <pc:sldMk cId="176627608" sldId="276"/>
        </pc:sldMkLst>
      </pc:sldChg>
      <pc:sldChg chg="modSp">
        <pc:chgData name="Stout, Marieke" userId="S::ms11@curio.nl::4972c97c-5240-4899-abde-6b5d192da57c" providerId="AD" clId="Web-{35C36DE6-110A-4FA7-1E49-4F967E1F4AA1}" dt="2026-03-02T19:24:06.583" v="10" actId="20577"/>
        <pc:sldMkLst>
          <pc:docMk/>
          <pc:sldMk cId="2074141450" sldId="278"/>
        </pc:sldMkLst>
        <pc:spChg chg="mod">
          <ac:chgData name="Stout, Marieke" userId="S::ms11@curio.nl::4972c97c-5240-4899-abde-6b5d192da57c" providerId="AD" clId="Web-{35C36DE6-110A-4FA7-1E49-4F967E1F4AA1}" dt="2026-03-02T19:24:06.583" v="10" actId="20577"/>
          <ac:spMkLst>
            <pc:docMk/>
            <pc:sldMk cId="2074141450" sldId="278"/>
            <ac:spMk id="3" creationId="{539161E7-92F9-5F21-E4E8-485A57B6C844}"/>
          </ac:spMkLst>
        </pc:spChg>
      </pc:sldChg>
      <pc:sldChg chg="modSp">
        <pc:chgData name="Stout, Marieke" userId="S::ms11@curio.nl::4972c97c-5240-4899-abde-6b5d192da57c" providerId="AD" clId="Web-{35C36DE6-110A-4FA7-1E49-4F967E1F4AA1}" dt="2026-03-02T19:27:11.912" v="21" actId="20577"/>
        <pc:sldMkLst>
          <pc:docMk/>
          <pc:sldMk cId="443498093" sldId="279"/>
        </pc:sldMkLst>
        <pc:spChg chg="mod">
          <ac:chgData name="Stout, Marieke" userId="S::ms11@curio.nl::4972c97c-5240-4899-abde-6b5d192da57c" providerId="AD" clId="Web-{35C36DE6-110A-4FA7-1E49-4F967E1F4AA1}" dt="2026-03-02T19:27:11.912" v="21" actId="20577"/>
          <ac:spMkLst>
            <pc:docMk/>
            <pc:sldMk cId="443498093" sldId="279"/>
            <ac:spMk id="2" creationId="{DECE13E7-C387-1FC4-ACB4-2C2828730A1D}"/>
          </ac:spMkLst>
        </pc:spChg>
      </pc:sldChg>
      <pc:sldChg chg="modSp">
        <pc:chgData name="Stout, Marieke" userId="S::ms11@curio.nl::4972c97c-5240-4899-abde-6b5d192da57c" providerId="AD" clId="Web-{35C36DE6-110A-4FA7-1E49-4F967E1F4AA1}" dt="2026-03-02T19:27:49.774" v="35" actId="20577"/>
        <pc:sldMkLst>
          <pc:docMk/>
          <pc:sldMk cId="4074375489" sldId="280"/>
        </pc:sldMkLst>
        <pc:spChg chg="mod">
          <ac:chgData name="Stout, Marieke" userId="S::ms11@curio.nl::4972c97c-5240-4899-abde-6b5d192da57c" providerId="AD" clId="Web-{35C36DE6-110A-4FA7-1E49-4F967E1F4AA1}" dt="2026-03-02T19:27:49.774" v="35" actId="20577"/>
          <ac:spMkLst>
            <pc:docMk/>
            <pc:sldMk cId="4074375489" sldId="280"/>
            <ac:spMk id="2" creationId="{F4FC41B3-6112-49D3-F726-60FE6F725A2F}"/>
          </ac:spMkLst>
        </pc:spChg>
      </pc:sldChg>
      <pc:sldChg chg="modSp">
        <pc:chgData name="Stout, Marieke" userId="S::ms11@curio.nl::4972c97c-5240-4899-abde-6b5d192da57c" providerId="AD" clId="Web-{35C36DE6-110A-4FA7-1E49-4F967E1F4AA1}" dt="2026-03-02T19:26:58.536" v="13" actId="20577"/>
        <pc:sldMkLst>
          <pc:docMk/>
          <pc:sldMk cId="4285653141" sldId="282"/>
        </pc:sldMkLst>
        <pc:spChg chg="mod">
          <ac:chgData name="Stout, Marieke" userId="S::ms11@curio.nl::4972c97c-5240-4899-abde-6b5d192da57c" providerId="AD" clId="Web-{35C36DE6-110A-4FA7-1E49-4F967E1F4AA1}" dt="2026-03-02T19:26:58.536" v="13" actId="20577"/>
          <ac:spMkLst>
            <pc:docMk/>
            <pc:sldMk cId="4285653141" sldId="282"/>
            <ac:spMk id="2" creationId="{07C0DC84-20FD-E3F9-E5B1-68CE97D92989}"/>
          </ac:spMkLst>
        </pc:spChg>
      </pc:sldChg>
      <pc:sldChg chg="modSp">
        <pc:chgData name="Stout, Marieke" userId="S::ms11@curio.nl::4972c97c-5240-4899-abde-6b5d192da57c" providerId="AD" clId="Web-{35C36DE6-110A-4FA7-1E49-4F967E1F4AA1}" dt="2026-03-02T19:27:20.756" v="26" actId="20577"/>
        <pc:sldMkLst>
          <pc:docMk/>
          <pc:sldMk cId="2455421529" sldId="283"/>
        </pc:sldMkLst>
        <pc:spChg chg="mod">
          <ac:chgData name="Stout, Marieke" userId="S::ms11@curio.nl::4972c97c-5240-4899-abde-6b5d192da57c" providerId="AD" clId="Web-{35C36DE6-110A-4FA7-1E49-4F967E1F4AA1}" dt="2026-03-02T19:27:20.756" v="26" actId="20577"/>
          <ac:spMkLst>
            <pc:docMk/>
            <pc:sldMk cId="2455421529" sldId="283"/>
            <ac:spMk id="2" creationId="{ACF4965E-7DBA-E412-495F-931B78CEAEB4}"/>
          </ac:spMkLst>
        </pc:spChg>
      </pc:sldChg>
      <pc:sldChg chg="modSp">
        <pc:chgData name="Stout, Marieke" userId="S::ms11@curio.nl::4972c97c-5240-4899-abde-6b5d192da57c" providerId="AD" clId="Web-{35C36DE6-110A-4FA7-1E49-4F967E1F4AA1}" dt="2026-03-02T19:27:36.976" v="30" actId="20577"/>
        <pc:sldMkLst>
          <pc:docMk/>
          <pc:sldMk cId="1203619722" sldId="284"/>
        </pc:sldMkLst>
        <pc:spChg chg="mod">
          <ac:chgData name="Stout, Marieke" userId="S::ms11@curio.nl::4972c97c-5240-4899-abde-6b5d192da57c" providerId="AD" clId="Web-{35C36DE6-110A-4FA7-1E49-4F967E1F4AA1}" dt="2026-03-02T19:27:36.976" v="30" actId="20577"/>
          <ac:spMkLst>
            <pc:docMk/>
            <pc:sldMk cId="1203619722" sldId="284"/>
            <ac:spMk id="2" creationId="{C5D93F52-C02E-0A81-B458-F1633DD6066F}"/>
          </ac:spMkLst>
        </pc:spChg>
      </pc:sldChg>
    </pc:docChg>
  </pc:docChgLst>
  <pc:docChgLst>
    <pc:chgData name="Eva Doesborgh" userId="S::eva.doesborgh@nos.nl::52750715-7212-4236-abe8-36435f677fdf" providerId="AD" clId="Web-{AFD01220-0B4E-34A2-78E9-BD7E5C6EEF84}"/>
    <pc:docChg chg="modSld modMainMaster">
      <pc:chgData name="Eva Doesborgh" userId="S::eva.doesborgh@nos.nl::52750715-7212-4236-abe8-36435f677fdf" providerId="AD" clId="Web-{AFD01220-0B4E-34A2-78E9-BD7E5C6EEF84}" dt="2026-03-05T09:40:44.299" v="1"/>
      <pc:docMkLst>
        <pc:docMk/>
      </pc:docMkLst>
      <pc:sldChg chg="mod setBg">
        <pc:chgData name="Eva Doesborgh" userId="S::eva.doesborgh@nos.nl::52750715-7212-4236-abe8-36435f677fdf" providerId="AD" clId="Web-{AFD01220-0B4E-34A2-78E9-BD7E5C6EEF84}" dt="2026-03-05T09:40:44.299" v="1"/>
        <pc:sldMkLst>
          <pc:docMk/>
          <pc:sldMk cId="4091093734" sldId="259"/>
        </pc:sldMkLst>
      </pc:sldChg>
      <pc:sldChg chg="mod">
        <pc:chgData name="Eva Doesborgh" userId="S::eva.doesborgh@nos.nl::52750715-7212-4236-abe8-36435f677fdf" providerId="AD" clId="Web-{AFD01220-0B4E-34A2-78E9-BD7E5C6EEF84}" dt="2026-03-05T09:40:44.299" v="1"/>
        <pc:sldMkLst>
          <pc:docMk/>
          <pc:sldMk cId="1115025387" sldId="261"/>
        </pc:sldMkLst>
      </pc:sldChg>
      <pc:sldChg chg="mod">
        <pc:chgData name="Eva Doesborgh" userId="S::eva.doesborgh@nos.nl::52750715-7212-4236-abe8-36435f677fdf" providerId="AD" clId="Web-{AFD01220-0B4E-34A2-78E9-BD7E5C6EEF84}" dt="2026-03-05T09:40:44.299" v="1"/>
        <pc:sldMkLst>
          <pc:docMk/>
          <pc:sldMk cId="3054299850" sldId="262"/>
        </pc:sldMkLst>
      </pc:sldChg>
      <pc:sldChg chg="mod">
        <pc:chgData name="Eva Doesborgh" userId="S::eva.doesborgh@nos.nl::52750715-7212-4236-abe8-36435f677fdf" providerId="AD" clId="Web-{AFD01220-0B4E-34A2-78E9-BD7E5C6EEF84}" dt="2026-03-05T09:40:44.299" v="1"/>
        <pc:sldMkLst>
          <pc:docMk/>
          <pc:sldMk cId="3379312401" sldId="263"/>
        </pc:sldMkLst>
      </pc:sldChg>
      <pc:sldChg chg="mod">
        <pc:chgData name="Eva Doesborgh" userId="S::eva.doesborgh@nos.nl::52750715-7212-4236-abe8-36435f677fdf" providerId="AD" clId="Web-{AFD01220-0B4E-34A2-78E9-BD7E5C6EEF84}" dt="2026-03-05T09:40:44.299" v="1"/>
        <pc:sldMkLst>
          <pc:docMk/>
          <pc:sldMk cId="116441556" sldId="274"/>
        </pc:sldMkLst>
      </pc:sldChg>
      <pc:sldChg chg="mod">
        <pc:chgData name="Eva Doesborgh" userId="S::eva.doesborgh@nos.nl::52750715-7212-4236-abe8-36435f677fdf" providerId="AD" clId="Web-{AFD01220-0B4E-34A2-78E9-BD7E5C6EEF84}" dt="2026-03-05T09:40:44.299" v="1"/>
        <pc:sldMkLst>
          <pc:docMk/>
          <pc:sldMk cId="2912315631" sldId="275"/>
        </pc:sldMkLst>
      </pc:sldChg>
      <pc:sldChg chg="mod">
        <pc:chgData name="Eva Doesborgh" userId="S::eva.doesborgh@nos.nl::52750715-7212-4236-abe8-36435f677fdf" providerId="AD" clId="Web-{AFD01220-0B4E-34A2-78E9-BD7E5C6EEF84}" dt="2026-03-05T09:40:44.299" v="1"/>
        <pc:sldMkLst>
          <pc:docMk/>
          <pc:sldMk cId="176627608" sldId="276"/>
        </pc:sldMkLst>
      </pc:sldChg>
      <pc:sldChg chg="mod">
        <pc:chgData name="Eva Doesborgh" userId="S::eva.doesborgh@nos.nl::52750715-7212-4236-abe8-36435f677fdf" providerId="AD" clId="Web-{AFD01220-0B4E-34A2-78E9-BD7E5C6EEF84}" dt="2026-03-05T09:40:44.299" v="1"/>
        <pc:sldMkLst>
          <pc:docMk/>
          <pc:sldMk cId="1310816945" sldId="277"/>
        </pc:sldMkLst>
      </pc:sldChg>
      <pc:sldChg chg="mod">
        <pc:chgData name="Eva Doesborgh" userId="S::eva.doesborgh@nos.nl::52750715-7212-4236-abe8-36435f677fdf" providerId="AD" clId="Web-{AFD01220-0B4E-34A2-78E9-BD7E5C6EEF84}" dt="2026-03-05T09:40:44.299" v="1"/>
        <pc:sldMkLst>
          <pc:docMk/>
          <pc:sldMk cId="2074141450" sldId="278"/>
        </pc:sldMkLst>
      </pc:sldChg>
      <pc:sldChg chg="mod">
        <pc:chgData name="Eva Doesborgh" userId="S::eva.doesborgh@nos.nl::52750715-7212-4236-abe8-36435f677fdf" providerId="AD" clId="Web-{AFD01220-0B4E-34A2-78E9-BD7E5C6EEF84}" dt="2026-03-05T09:40:44.299" v="1"/>
        <pc:sldMkLst>
          <pc:docMk/>
          <pc:sldMk cId="443498093" sldId="279"/>
        </pc:sldMkLst>
      </pc:sldChg>
      <pc:sldChg chg="mod">
        <pc:chgData name="Eva Doesborgh" userId="S::eva.doesborgh@nos.nl::52750715-7212-4236-abe8-36435f677fdf" providerId="AD" clId="Web-{AFD01220-0B4E-34A2-78E9-BD7E5C6EEF84}" dt="2026-03-05T09:40:44.299" v="1"/>
        <pc:sldMkLst>
          <pc:docMk/>
          <pc:sldMk cId="4074375489" sldId="280"/>
        </pc:sldMkLst>
      </pc:sldChg>
      <pc:sldChg chg="mod">
        <pc:chgData name="Eva Doesborgh" userId="S::eva.doesborgh@nos.nl::52750715-7212-4236-abe8-36435f677fdf" providerId="AD" clId="Web-{AFD01220-0B4E-34A2-78E9-BD7E5C6EEF84}" dt="2026-03-05T09:40:44.299" v="1"/>
        <pc:sldMkLst>
          <pc:docMk/>
          <pc:sldMk cId="916802695" sldId="281"/>
        </pc:sldMkLst>
      </pc:sldChg>
      <pc:sldChg chg="mod">
        <pc:chgData name="Eva Doesborgh" userId="S::eva.doesborgh@nos.nl::52750715-7212-4236-abe8-36435f677fdf" providerId="AD" clId="Web-{AFD01220-0B4E-34A2-78E9-BD7E5C6EEF84}" dt="2026-03-05T09:40:44.299" v="1"/>
        <pc:sldMkLst>
          <pc:docMk/>
          <pc:sldMk cId="4285653141" sldId="282"/>
        </pc:sldMkLst>
      </pc:sldChg>
      <pc:sldChg chg="mod">
        <pc:chgData name="Eva Doesborgh" userId="S::eva.doesborgh@nos.nl::52750715-7212-4236-abe8-36435f677fdf" providerId="AD" clId="Web-{AFD01220-0B4E-34A2-78E9-BD7E5C6EEF84}" dt="2026-03-05T09:40:44.299" v="1"/>
        <pc:sldMkLst>
          <pc:docMk/>
          <pc:sldMk cId="2455421529" sldId="283"/>
        </pc:sldMkLst>
      </pc:sldChg>
      <pc:sldChg chg="mod">
        <pc:chgData name="Eva Doesborgh" userId="S::eva.doesborgh@nos.nl::52750715-7212-4236-abe8-36435f677fdf" providerId="AD" clId="Web-{AFD01220-0B4E-34A2-78E9-BD7E5C6EEF84}" dt="2026-03-05T09:40:44.299" v="1"/>
        <pc:sldMkLst>
          <pc:docMk/>
          <pc:sldMk cId="1203619722" sldId="284"/>
        </pc:sldMkLst>
      </pc:sldChg>
      <pc:sldChg chg="mod">
        <pc:chgData name="Eva Doesborgh" userId="S::eva.doesborgh@nos.nl::52750715-7212-4236-abe8-36435f677fdf" providerId="AD" clId="Web-{AFD01220-0B4E-34A2-78E9-BD7E5C6EEF84}" dt="2026-03-05T09:40:44.299" v="1"/>
        <pc:sldMkLst>
          <pc:docMk/>
          <pc:sldMk cId="1743799693" sldId="285"/>
        </pc:sldMkLst>
      </pc:sldChg>
      <pc:sldChg chg="mod">
        <pc:chgData name="Eva Doesborgh" userId="S::eva.doesborgh@nos.nl::52750715-7212-4236-abe8-36435f677fdf" providerId="AD" clId="Web-{AFD01220-0B4E-34A2-78E9-BD7E5C6EEF84}" dt="2026-03-05T09:40:44.299" v="1"/>
        <pc:sldMkLst>
          <pc:docMk/>
          <pc:sldMk cId="847616326" sldId="286"/>
        </pc:sldMkLst>
      </pc:sldChg>
      <pc:sldChg chg="mod">
        <pc:chgData name="Eva Doesborgh" userId="S::eva.doesborgh@nos.nl::52750715-7212-4236-abe8-36435f677fdf" providerId="AD" clId="Web-{AFD01220-0B4E-34A2-78E9-BD7E5C6EEF84}" dt="2026-03-05T09:40:44.299" v="1"/>
        <pc:sldMkLst>
          <pc:docMk/>
          <pc:sldMk cId="1916073771" sldId="287"/>
        </pc:sldMkLst>
      </pc:sldChg>
      <pc:sldChg chg="mod">
        <pc:chgData name="Eva Doesborgh" userId="S::eva.doesborgh@nos.nl::52750715-7212-4236-abe8-36435f677fdf" providerId="AD" clId="Web-{AFD01220-0B4E-34A2-78E9-BD7E5C6EEF84}" dt="2026-03-05T09:40:44.299" v="1"/>
        <pc:sldMkLst>
          <pc:docMk/>
          <pc:sldMk cId="970655549" sldId="288"/>
        </pc:sldMkLst>
      </pc:sldChg>
      <pc:sldChg chg="mod">
        <pc:chgData name="Eva Doesborgh" userId="S::eva.doesborgh@nos.nl::52750715-7212-4236-abe8-36435f677fdf" providerId="AD" clId="Web-{AFD01220-0B4E-34A2-78E9-BD7E5C6EEF84}" dt="2026-03-05T09:40:44.299" v="1"/>
        <pc:sldMkLst>
          <pc:docMk/>
          <pc:sldMk cId="772086676" sldId="289"/>
        </pc:sldMkLst>
      </pc:sldChg>
      <pc:sldChg chg="mod">
        <pc:chgData name="Eva Doesborgh" userId="S::eva.doesborgh@nos.nl::52750715-7212-4236-abe8-36435f677fdf" providerId="AD" clId="Web-{AFD01220-0B4E-34A2-78E9-BD7E5C6EEF84}" dt="2026-03-05T09:40:44.299" v="1"/>
        <pc:sldMkLst>
          <pc:docMk/>
          <pc:sldMk cId="4245600472" sldId="290"/>
        </pc:sldMkLst>
      </pc:sldChg>
      <pc:sldChg chg="mod">
        <pc:chgData name="Eva Doesborgh" userId="S::eva.doesborgh@nos.nl::52750715-7212-4236-abe8-36435f677fdf" providerId="AD" clId="Web-{AFD01220-0B4E-34A2-78E9-BD7E5C6EEF84}" dt="2026-03-05T09:40:44.299" v="1"/>
        <pc:sldMkLst>
          <pc:docMk/>
          <pc:sldMk cId="2730214902" sldId="291"/>
        </pc:sldMkLst>
      </pc:sldChg>
      <pc:sldChg chg="mod">
        <pc:chgData name="Eva Doesborgh" userId="S::eva.doesborgh@nos.nl::52750715-7212-4236-abe8-36435f677fdf" providerId="AD" clId="Web-{AFD01220-0B4E-34A2-78E9-BD7E5C6EEF84}" dt="2026-03-05T09:40:44.299" v="1"/>
        <pc:sldMkLst>
          <pc:docMk/>
          <pc:sldMk cId="2944486382" sldId="292"/>
        </pc:sldMkLst>
      </pc:sldChg>
      <pc:sldChg chg="mod">
        <pc:chgData name="Eva Doesborgh" userId="S::eva.doesborgh@nos.nl::52750715-7212-4236-abe8-36435f677fdf" providerId="AD" clId="Web-{AFD01220-0B4E-34A2-78E9-BD7E5C6EEF84}" dt="2026-03-05T09:40:44.299" v="1"/>
        <pc:sldMkLst>
          <pc:docMk/>
          <pc:sldMk cId="585881844" sldId="293"/>
        </pc:sldMkLst>
      </pc:sldChg>
      <pc:sldChg chg="mod">
        <pc:chgData name="Eva Doesborgh" userId="S::eva.doesborgh@nos.nl::52750715-7212-4236-abe8-36435f677fdf" providerId="AD" clId="Web-{AFD01220-0B4E-34A2-78E9-BD7E5C6EEF84}" dt="2026-03-05T09:40:44.299" v="1"/>
        <pc:sldMkLst>
          <pc:docMk/>
          <pc:sldMk cId="3412208835" sldId="294"/>
        </pc:sldMkLst>
      </pc:sldChg>
      <pc:sldChg chg="mod">
        <pc:chgData name="Eva Doesborgh" userId="S::eva.doesborgh@nos.nl::52750715-7212-4236-abe8-36435f677fdf" providerId="AD" clId="Web-{AFD01220-0B4E-34A2-78E9-BD7E5C6EEF84}" dt="2026-03-05T09:40:44.299" v="1"/>
        <pc:sldMkLst>
          <pc:docMk/>
          <pc:sldMk cId="819757982" sldId="295"/>
        </pc:sldMkLst>
      </pc:sldChg>
      <pc:sldChg chg="mod">
        <pc:chgData name="Eva Doesborgh" userId="S::eva.doesborgh@nos.nl::52750715-7212-4236-abe8-36435f677fdf" providerId="AD" clId="Web-{AFD01220-0B4E-34A2-78E9-BD7E5C6EEF84}" dt="2026-03-05T09:40:44.299" v="1"/>
        <pc:sldMkLst>
          <pc:docMk/>
          <pc:sldMk cId="3599169310" sldId="296"/>
        </pc:sldMkLst>
      </pc:sldChg>
      <pc:sldChg chg="mod">
        <pc:chgData name="Eva Doesborgh" userId="S::eva.doesborgh@nos.nl::52750715-7212-4236-abe8-36435f677fdf" providerId="AD" clId="Web-{AFD01220-0B4E-34A2-78E9-BD7E5C6EEF84}" dt="2026-03-05T09:40:44.299" v="1"/>
        <pc:sldMkLst>
          <pc:docMk/>
          <pc:sldMk cId="2309900241" sldId="297"/>
        </pc:sldMkLst>
      </pc:sldChg>
      <pc:sldChg chg="mod">
        <pc:chgData name="Eva Doesborgh" userId="S::eva.doesborgh@nos.nl::52750715-7212-4236-abe8-36435f677fdf" providerId="AD" clId="Web-{AFD01220-0B4E-34A2-78E9-BD7E5C6EEF84}" dt="2026-03-05T09:40:44.299" v="1"/>
        <pc:sldMkLst>
          <pc:docMk/>
          <pc:sldMk cId="631795147" sldId="298"/>
        </pc:sldMkLst>
      </pc:sldChg>
      <pc:sldChg chg="mod">
        <pc:chgData name="Eva Doesborgh" userId="S::eva.doesborgh@nos.nl::52750715-7212-4236-abe8-36435f677fdf" providerId="AD" clId="Web-{AFD01220-0B4E-34A2-78E9-BD7E5C6EEF84}" dt="2026-03-05T09:40:44.299" v="1"/>
        <pc:sldMkLst>
          <pc:docMk/>
          <pc:sldMk cId="2194011612" sldId="299"/>
        </pc:sldMkLst>
      </pc:sldChg>
      <pc:sldChg chg="mod">
        <pc:chgData name="Eva Doesborgh" userId="S::eva.doesborgh@nos.nl::52750715-7212-4236-abe8-36435f677fdf" providerId="AD" clId="Web-{AFD01220-0B4E-34A2-78E9-BD7E5C6EEF84}" dt="2026-03-05T09:40:44.299" v="1"/>
        <pc:sldMkLst>
          <pc:docMk/>
          <pc:sldMk cId="3827746349" sldId="300"/>
        </pc:sldMkLst>
      </pc:sldChg>
      <pc:sldChg chg="mod">
        <pc:chgData name="Eva Doesborgh" userId="S::eva.doesborgh@nos.nl::52750715-7212-4236-abe8-36435f677fdf" providerId="AD" clId="Web-{AFD01220-0B4E-34A2-78E9-BD7E5C6EEF84}" dt="2026-03-05T09:40:44.299" v="1"/>
        <pc:sldMkLst>
          <pc:docMk/>
          <pc:sldMk cId="323278558" sldId="301"/>
        </pc:sldMkLst>
      </pc:sldChg>
      <pc:sldChg chg="mod">
        <pc:chgData name="Eva Doesborgh" userId="S::eva.doesborgh@nos.nl::52750715-7212-4236-abe8-36435f677fdf" providerId="AD" clId="Web-{AFD01220-0B4E-34A2-78E9-BD7E5C6EEF84}" dt="2026-03-05T09:40:44.299" v="1"/>
        <pc:sldMkLst>
          <pc:docMk/>
          <pc:sldMk cId="861333727" sldId="302"/>
        </pc:sldMkLst>
      </pc:sldChg>
      <pc:sldChg chg="mod">
        <pc:chgData name="Eva Doesborgh" userId="S::eva.doesborgh@nos.nl::52750715-7212-4236-abe8-36435f677fdf" providerId="AD" clId="Web-{AFD01220-0B4E-34A2-78E9-BD7E5C6EEF84}" dt="2026-03-05T09:40:44.299" v="1"/>
        <pc:sldMkLst>
          <pc:docMk/>
          <pc:sldMk cId="1068213650" sldId="303"/>
        </pc:sldMkLst>
      </pc:sldChg>
      <pc:sldChg chg="mod">
        <pc:chgData name="Eva Doesborgh" userId="S::eva.doesborgh@nos.nl::52750715-7212-4236-abe8-36435f677fdf" providerId="AD" clId="Web-{AFD01220-0B4E-34A2-78E9-BD7E5C6EEF84}" dt="2026-03-05T09:40:44.299" v="1"/>
        <pc:sldMkLst>
          <pc:docMk/>
          <pc:sldMk cId="1109507779" sldId="304"/>
        </pc:sldMkLst>
      </pc:sldChg>
      <pc:sldChg chg="mod">
        <pc:chgData name="Eva Doesborgh" userId="S::eva.doesborgh@nos.nl::52750715-7212-4236-abe8-36435f677fdf" providerId="AD" clId="Web-{AFD01220-0B4E-34A2-78E9-BD7E5C6EEF84}" dt="2026-03-05T09:40:44.299" v="1"/>
        <pc:sldMkLst>
          <pc:docMk/>
          <pc:sldMk cId="3157746076" sldId="305"/>
        </pc:sldMkLst>
      </pc:sldChg>
      <pc:sldChg chg="mod">
        <pc:chgData name="Eva Doesborgh" userId="S::eva.doesborgh@nos.nl::52750715-7212-4236-abe8-36435f677fdf" providerId="AD" clId="Web-{AFD01220-0B4E-34A2-78E9-BD7E5C6EEF84}" dt="2026-03-05T09:40:44.299" v="1"/>
        <pc:sldMkLst>
          <pc:docMk/>
          <pc:sldMk cId="1494318738" sldId="306"/>
        </pc:sldMkLst>
      </pc:sldChg>
      <pc:sldChg chg="mod">
        <pc:chgData name="Eva Doesborgh" userId="S::eva.doesborgh@nos.nl::52750715-7212-4236-abe8-36435f677fdf" providerId="AD" clId="Web-{AFD01220-0B4E-34A2-78E9-BD7E5C6EEF84}" dt="2026-03-05T09:40:44.299" v="1"/>
        <pc:sldMkLst>
          <pc:docMk/>
          <pc:sldMk cId="2929276401" sldId="307"/>
        </pc:sldMkLst>
      </pc:sldChg>
      <pc:sldChg chg="mod">
        <pc:chgData name="Eva Doesborgh" userId="S::eva.doesborgh@nos.nl::52750715-7212-4236-abe8-36435f677fdf" providerId="AD" clId="Web-{AFD01220-0B4E-34A2-78E9-BD7E5C6EEF84}" dt="2026-03-05T09:40:44.299" v="1"/>
        <pc:sldMkLst>
          <pc:docMk/>
          <pc:sldMk cId="3500388471" sldId="308"/>
        </pc:sldMkLst>
      </pc:sldChg>
      <pc:sldChg chg="mod">
        <pc:chgData name="Eva Doesborgh" userId="S::eva.doesborgh@nos.nl::52750715-7212-4236-abe8-36435f677fdf" providerId="AD" clId="Web-{AFD01220-0B4E-34A2-78E9-BD7E5C6EEF84}" dt="2026-03-05T09:40:44.299" v="1"/>
        <pc:sldMkLst>
          <pc:docMk/>
          <pc:sldMk cId="3468451711" sldId="309"/>
        </pc:sldMkLst>
      </pc:sldChg>
      <pc:sldChg chg="mod">
        <pc:chgData name="Eva Doesborgh" userId="S::eva.doesborgh@nos.nl::52750715-7212-4236-abe8-36435f677fdf" providerId="AD" clId="Web-{AFD01220-0B4E-34A2-78E9-BD7E5C6EEF84}" dt="2026-03-05T09:40:44.299" v="1"/>
        <pc:sldMkLst>
          <pc:docMk/>
          <pc:sldMk cId="3299106376" sldId="310"/>
        </pc:sldMkLst>
      </pc:sldChg>
      <pc:sldMasterChg chg="mod setBg modSldLayout">
        <pc:chgData name="Eva Doesborgh" userId="S::eva.doesborgh@nos.nl::52750715-7212-4236-abe8-36435f677fdf" providerId="AD" clId="Web-{AFD01220-0B4E-34A2-78E9-BD7E5C6EEF84}" dt="2026-03-05T09:40:44.299" v="1"/>
        <pc:sldMasterMkLst>
          <pc:docMk/>
          <pc:sldMasterMk cId="2409340885" sldId="2147483648"/>
        </pc:sldMasterMkLst>
        <pc:sldLayoutChg chg="mod">
          <pc:chgData name="Eva Doesborgh" userId="S::eva.doesborgh@nos.nl::52750715-7212-4236-abe8-36435f677fdf" providerId="AD" clId="Web-{AFD01220-0B4E-34A2-78E9-BD7E5C6EEF84}" dt="2026-03-05T09:40:44.299" v="1"/>
          <pc:sldLayoutMkLst>
            <pc:docMk/>
            <pc:sldMasterMk cId="2409340885" sldId="2147483648"/>
            <pc:sldLayoutMk cId="2193480507" sldId="2147483649"/>
          </pc:sldLayoutMkLst>
        </pc:sldLayoutChg>
        <pc:sldLayoutChg chg="mod">
          <pc:chgData name="Eva Doesborgh" userId="S::eva.doesborgh@nos.nl::52750715-7212-4236-abe8-36435f677fdf" providerId="AD" clId="Web-{AFD01220-0B4E-34A2-78E9-BD7E5C6EEF84}" dt="2026-03-05T09:40:44.299" v="1"/>
          <pc:sldLayoutMkLst>
            <pc:docMk/>
            <pc:sldMasterMk cId="2409340885" sldId="2147483648"/>
            <pc:sldLayoutMk cId="3270663994" sldId="2147483650"/>
          </pc:sldLayoutMkLst>
        </pc:sldLayoutChg>
        <pc:sldLayoutChg chg="mod">
          <pc:chgData name="Eva Doesborgh" userId="S::eva.doesborgh@nos.nl::52750715-7212-4236-abe8-36435f677fdf" providerId="AD" clId="Web-{AFD01220-0B4E-34A2-78E9-BD7E5C6EEF84}" dt="2026-03-05T09:40:44.299" v="1"/>
          <pc:sldLayoutMkLst>
            <pc:docMk/>
            <pc:sldMasterMk cId="2409340885" sldId="2147483648"/>
            <pc:sldLayoutMk cId="2488676462" sldId="2147483651"/>
          </pc:sldLayoutMkLst>
        </pc:sldLayoutChg>
        <pc:sldLayoutChg chg="mod">
          <pc:chgData name="Eva Doesborgh" userId="S::eva.doesborgh@nos.nl::52750715-7212-4236-abe8-36435f677fdf" providerId="AD" clId="Web-{AFD01220-0B4E-34A2-78E9-BD7E5C6EEF84}" dt="2026-03-05T09:40:44.299" v="1"/>
          <pc:sldLayoutMkLst>
            <pc:docMk/>
            <pc:sldMasterMk cId="2409340885" sldId="2147483648"/>
            <pc:sldLayoutMk cId="2943136888" sldId="2147483652"/>
          </pc:sldLayoutMkLst>
        </pc:sldLayoutChg>
        <pc:sldLayoutChg chg="mod">
          <pc:chgData name="Eva Doesborgh" userId="S::eva.doesborgh@nos.nl::52750715-7212-4236-abe8-36435f677fdf" providerId="AD" clId="Web-{AFD01220-0B4E-34A2-78E9-BD7E5C6EEF84}" dt="2026-03-05T09:40:44.299" v="1"/>
          <pc:sldLayoutMkLst>
            <pc:docMk/>
            <pc:sldMasterMk cId="2409340885" sldId="2147483648"/>
            <pc:sldLayoutMk cId="3217546534" sldId="2147483653"/>
          </pc:sldLayoutMkLst>
        </pc:sldLayoutChg>
        <pc:sldLayoutChg chg="mod">
          <pc:chgData name="Eva Doesborgh" userId="S::eva.doesborgh@nos.nl::52750715-7212-4236-abe8-36435f677fdf" providerId="AD" clId="Web-{AFD01220-0B4E-34A2-78E9-BD7E5C6EEF84}" dt="2026-03-05T09:40:44.299" v="1"/>
          <pc:sldLayoutMkLst>
            <pc:docMk/>
            <pc:sldMasterMk cId="2409340885" sldId="2147483648"/>
            <pc:sldLayoutMk cId="2936944853" sldId="2147483654"/>
          </pc:sldLayoutMkLst>
        </pc:sldLayoutChg>
        <pc:sldLayoutChg chg="mod">
          <pc:chgData name="Eva Doesborgh" userId="S::eva.doesborgh@nos.nl::52750715-7212-4236-abe8-36435f677fdf" providerId="AD" clId="Web-{AFD01220-0B4E-34A2-78E9-BD7E5C6EEF84}" dt="2026-03-05T09:40:44.299" v="1"/>
          <pc:sldLayoutMkLst>
            <pc:docMk/>
            <pc:sldMasterMk cId="2409340885" sldId="2147483648"/>
            <pc:sldLayoutMk cId="1448589031" sldId="2147483655"/>
          </pc:sldLayoutMkLst>
        </pc:sldLayoutChg>
        <pc:sldLayoutChg chg="mod">
          <pc:chgData name="Eva Doesborgh" userId="S::eva.doesborgh@nos.nl::52750715-7212-4236-abe8-36435f677fdf" providerId="AD" clId="Web-{AFD01220-0B4E-34A2-78E9-BD7E5C6EEF84}" dt="2026-03-05T09:40:44.299" v="1"/>
          <pc:sldLayoutMkLst>
            <pc:docMk/>
            <pc:sldMasterMk cId="2409340885" sldId="2147483648"/>
            <pc:sldLayoutMk cId="3348366556" sldId="2147483656"/>
          </pc:sldLayoutMkLst>
        </pc:sldLayoutChg>
        <pc:sldLayoutChg chg="mod">
          <pc:chgData name="Eva Doesborgh" userId="S::eva.doesborgh@nos.nl::52750715-7212-4236-abe8-36435f677fdf" providerId="AD" clId="Web-{AFD01220-0B4E-34A2-78E9-BD7E5C6EEF84}" dt="2026-03-05T09:40:44.299" v="1"/>
          <pc:sldLayoutMkLst>
            <pc:docMk/>
            <pc:sldMasterMk cId="2409340885" sldId="2147483648"/>
            <pc:sldLayoutMk cId="3571185057" sldId="2147483657"/>
          </pc:sldLayoutMkLst>
        </pc:sldLayoutChg>
        <pc:sldLayoutChg chg="mod">
          <pc:chgData name="Eva Doesborgh" userId="S::eva.doesborgh@nos.nl::52750715-7212-4236-abe8-36435f677fdf" providerId="AD" clId="Web-{AFD01220-0B4E-34A2-78E9-BD7E5C6EEF84}" dt="2026-03-05T09:40:44.299" v="1"/>
          <pc:sldLayoutMkLst>
            <pc:docMk/>
            <pc:sldMasterMk cId="2409340885" sldId="2147483648"/>
            <pc:sldLayoutMk cId="2512128128" sldId="2147483658"/>
          </pc:sldLayoutMkLst>
        </pc:sldLayoutChg>
        <pc:sldLayoutChg chg="mod">
          <pc:chgData name="Eva Doesborgh" userId="S::eva.doesborgh@nos.nl::52750715-7212-4236-abe8-36435f677fdf" providerId="AD" clId="Web-{AFD01220-0B4E-34A2-78E9-BD7E5C6EEF84}" dt="2026-03-05T09:40:44.299" v="1"/>
          <pc:sldLayoutMkLst>
            <pc:docMk/>
            <pc:sldMasterMk cId="2409340885" sldId="2147483648"/>
            <pc:sldLayoutMk cId="1786759394" sldId="2147483659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243D87FA-A25F-F44F-AB4F-095F89F56C9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66976AC-C7A1-13A7-1154-D3463DC6882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D794D7-8334-4A91-AF54-A2B076C7AD50}" type="datetimeFigureOut">
              <a:rPr lang="nl-NL" smtClean="0"/>
              <a:t>5-3-2026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243638A-BE1B-A101-6A35-94442006BAD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7CC11D7-18D2-C7E5-4F3C-2B946966407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8B8B83-5392-4575-B574-F4C5D8863A7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15187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D7031E-9A57-C448-850C-D3F274574048}" type="datetimeFigureOut">
              <a:rPr lang="nl-NL" smtClean="0"/>
              <a:t>5-3-2026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652D38-649F-2742-B8D4-CEFE1981142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5457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“De schijf van 5 helpt om gevarieerd te eten.</a:t>
            </a:r>
            <a:br>
              <a:rPr lang="nl-NL"/>
            </a:br>
            <a:r>
              <a:rPr lang="nl-NL"/>
              <a:t>Examenvraag: Welke voedingsstof levert energie? → koolhydraten &amp; vetten.”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7586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“Peristaltiek = knijpbeweging van darm.</a:t>
            </a:r>
            <a:br>
              <a:rPr lang="nl-NL"/>
            </a:br>
            <a:r>
              <a:rPr lang="nl-NL"/>
              <a:t>Zonder peristaltiek geen transport.”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89801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Vandaag vertel ik eerst over het hormoonstelsel.</a:t>
            </a:r>
          </a:p>
          <a:p>
            <a:r>
              <a:rPr lang="nl-NL"/>
              <a:t>Het hormoonstelsel is een regelsysteem in ons lichaam.</a:t>
            </a:r>
            <a:br>
              <a:rPr lang="nl-NL"/>
            </a:br>
            <a:r>
              <a:rPr lang="nl-NL"/>
              <a:t>Het werkt samen met het zenuwstelsel om alles in balans te houden.</a:t>
            </a:r>
          </a:p>
          <a:p>
            <a:r>
              <a:rPr lang="nl-NL"/>
              <a:t>Hormonen zijn signaalstoffen.</a:t>
            </a:r>
            <a:br>
              <a:rPr lang="nl-NL"/>
            </a:br>
            <a:r>
              <a:rPr lang="nl-NL"/>
              <a:t>Ze worden gemaakt door hormoonklieren.</a:t>
            </a:r>
            <a:br>
              <a:rPr lang="nl-NL"/>
            </a:br>
            <a:r>
              <a:rPr lang="nl-NL"/>
              <a:t>Die klieren geven hormonen af aan het bloed.</a:t>
            </a:r>
            <a:br>
              <a:rPr lang="nl-NL"/>
            </a:br>
            <a:r>
              <a:rPr lang="nl-NL"/>
              <a:t>Via het bloed worden ze vervoerd naar organen die moeten reageren.</a:t>
            </a:r>
          </a:p>
          <a:p>
            <a:r>
              <a:rPr lang="nl-NL"/>
              <a:t>Belangrijke hormoonklieren zijn:</a:t>
            </a:r>
          </a:p>
          <a:p>
            <a:r>
              <a:rPr lang="nl-NL"/>
              <a:t>De hypofyse – dit is de belangrijkste regelklier in de hersenen.</a:t>
            </a:r>
          </a:p>
          <a:p>
            <a:r>
              <a:rPr lang="nl-NL"/>
              <a:t>De schildklier – deze regelt je stofwisseling.</a:t>
            </a:r>
          </a:p>
          <a:p>
            <a:r>
              <a:rPr lang="nl-NL"/>
              <a:t>De bijnieren – die helpen bij stress, bijvoorbeeld door adrenaline te maken.</a:t>
            </a:r>
          </a:p>
          <a:p>
            <a:r>
              <a:rPr lang="nl-NL"/>
              <a:t>De alvleesklier – die maakt insuline om je bloedsuiker te regelen.</a:t>
            </a:r>
          </a:p>
          <a:p>
            <a:r>
              <a:rPr lang="nl-NL"/>
              <a:t>Hormonen werken langzamer dan zenuwen, maar het effect duurt langer.</a:t>
            </a:r>
          </a:p>
          <a:p>
            <a:r>
              <a:rPr lang="nl-NL"/>
              <a:t>Voorbeelden van wat hormonen regelen:</a:t>
            </a:r>
          </a:p>
          <a:p>
            <a:r>
              <a:rPr lang="nl-NL"/>
              <a:t>Groei</a:t>
            </a:r>
          </a:p>
          <a:p>
            <a:r>
              <a:rPr lang="nl-NL"/>
              <a:t>Puberteit</a:t>
            </a:r>
          </a:p>
          <a:p>
            <a:r>
              <a:rPr lang="nl-NL"/>
              <a:t>Stemming</a:t>
            </a:r>
          </a:p>
          <a:p>
            <a:r>
              <a:rPr lang="nl-NL"/>
              <a:t>Bloedsuiker</a:t>
            </a:r>
          </a:p>
          <a:p>
            <a:r>
              <a:rPr lang="nl-NL"/>
              <a:t>Temperatuur</a:t>
            </a:r>
          </a:p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14751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Hormonen zijn </a:t>
            </a:r>
            <a:r>
              <a:rPr lang="nl-NL" b="1"/>
              <a:t>signaalstoffen</a:t>
            </a:r>
            <a:r>
              <a:rPr lang="nl-NL"/>
              <a:t> in je lichaam.</a:t>
            </a:r>
            <a:br>
              <a:rPr lang="nl-NL"/>
            </a:br>
            <a:r>
              <a:rPr lang="nl-NL"/>
              <a:t>Ze worden gemaakt door </a:t>
            </a:r>
            <a:r>
              <a:rPr lang="nl-NL" b="1"/>
              <a:t>hormoonklieren</a:t>
            </a:r>
            <a:r>
              <a:rPr lang="nl-NL"/>
              <a:t>.</a:t>
            </a:r>
          </a:p>
          <a:p>
            <a:r>
              <a:rPr lang="nl-NL"/>
              <a:t>Hormonen:</a:t>
            </a:r>
          </a:p>
          <a:p>
            <a:r>
              <a:rPr lang="nl-NL"/>
              <a:t>worden afgegeven aan het bloed</a:t>
            </a:r>
          </a:p>
          <a:p>
            <a:r>
              <a:rPr lang="nl-NL"/>
              <a:t>worden vervoerd door het lichaam</a:t>
            </a:r>
          </a:p>
          <a:p>
            <a:r>
              <a:rPr lang="nl-NL"/>
              <a:t>hebben effect op bepaalde organen</a:t>
            </a:r>
          </a:p>
          <a:p>
            <a:r>
              <a:rPr lang="nl-NL"/>
              <a:t>Dit heet het </a:t>
            </a:r>
            <a:r>
              <a:rPr lang="nl-NL" b="1"/>
              <a:t>hormoonstelsel</a:t>
            </a:r>
            <a:r>
              <a:rPr lang="nl-NL"/>
              <a:t>.</a:t>
            </a:r>
          </a:p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07431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Ons lichaam moet ongeveer 37 graden blijven.</a:t>
            </a:r>
            <a:br>
              <a:rPr lang="nl-NL"/>
            </a:br>
            <a:r>
              <a:rPr lang="nl-NL"/>
              <a:t>De huid helpt om die temperatuur constant te houden.</a:t>
            </a:r>
          </a:p>
          <a:p>
            <a:r>
              <a:rPr lang="nl-NL"/>
              <a:t>Dit gebeurt op verschillende manieren:</a:t>
            </a:r>
          </a:p>
          <a:p>
            <a:r>
              <a:rPr lang="nl-NL" b="1"/>
              <a:t>1. Zweten</a:t>
            </a:r>
          </a:p>
          <a:p>
            <a:r>
              <a:rPr lang="nl-NL"/>
              <a:t>Als het warm is, maken zweetklieren zweet.</a:t>
            </a:r>
            <a:br>
              <a:rPr lang="nl-NL"/>
            </a:br>
            <a:r>
              <a:rPr lang="nl-NL"/>
              <a:t>Het zweet verdampt en koelt zo je lichaam af.</a:t>
            </a:r>
          </a:p>
          <a:p>
            <a:r>
              <a:rPr lang="nl-NL" b="1"/>
              <a:t>2. Bloedvaten verwijden</a:t>
            </a:r>
          </a:p>
          <a:p>
            <a:r>
              <a:rPr lang="nl-NL"/>
              <a:t>Bij warmte worden de bloedvaten in de huid wijder.</a:t>
            </a:r>
            <a:br>
              <a:rPr lang="nl-NL"/>
            </a:br>
            <a:r>
              <a:rPr lang="nl-NL"/>
              <a:t>Er stroomt meer warm bloed langs de huid.</a:t>
            </a:r>
            <a:br>
              <a:rPr lang="nl-NL"/>
            </a:br>
            <a:r>
              <a:rPr lang="nl-NL"/>
              <a:t>Daardoor raak je warmte kwijt.</a:t>
            </a:r>
          </a:p>
          <a:p>
            <a:r>
              <a:rPr lang="nl-NL" b="1"/>
              <a:t>3. Bloedvaten vernauwen</a:t>
            </a:r>
          </a:p>
          <a:p>
            <a:r>
              <a:rPr lang="nl-NL"/>
              <a:t>Als het koud is, worden de bloedvaten smaller.</a:t>
            </a:r>
            <a:br>
              <a:rPr lang="nl-NL"/>
            </a:br>
            <a:r>
              <a:rPr lang="nl-NL"/>
              <a:t>Er stroomt minder bloed naar de huid.</a:t>
            </a:r>
            <a:br>
              <a:rPr lang="nl-NL"/>
            </a:br>
            <a:r>
              <a:rPr lang="nl-NL"/>
              <a:t>Zo blijft warmte in het lichaam.</a:t>
            </a:r>
          </a:p>
          <a:p>
            <a:r>
              <a:rPr lang="nl-NL" b="1"/>
              <a:t>4. Kippenvel</a:t>
            </a:r>
          </a:p>
          <a:p>
            <a:r>
              <a:rPr lang="nl-NL"/>
              <a:t>Bij kou trekken kleine spiertjes bij de haren samen.</a:t>
            </a:r>
            <a:br>
              <a:rPr lang="nl-NL"/>
            </a:br>
            <a:r>
              <a:rPr lang="nl-NL"/>
              <a:t>Je krijgt kippenvel.</a:t>
            </a:r>
            <a:br>
              <a:rPr lang="nl-NL"/>
            </a:br>
            <a:r>
              <a:rPr lang="nl-NL"/>
              <a:t>Bij dieren blijft zo warme lucht tussen de haren zitten.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93301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Een insectenbloem wordt bestoven door insecten zoals bijen en vlinders.</a:t>
            </a:r>
          </a:p>
          <a:p>
            <a:r>
              <a:rPr lang="nl-NL"/>
              <a:t>Kenmerken van insectenbloemen:</a:t>
            </a:r>
          </a:p>
          <a:p>
            <a:r>
              <a:rPr lang="nl-NL"/>
              <a:t>Grote, opvallende bloemen</a:t>
            </a:r>
          </a:p>
          <a:p>
            <a:r>
              <a:rPr lang="nl-NL"/>
              <a:t>Felle kleuren</a:t>
            </a:r>
          </a:p>
          <a:p>
            <a:r>
              <a:rPr lang="nl-NL"/>
              <a:t>Geur</a:t>
            </a:r>
          </a:p>
          <a:p>
            <a:r>
              <a:rPr lang="nl-NL"/>
              <a:t>Nectar</a:t>
            </a:r>
          </a:p>
          <a:p>
            <a:r>
              <a:rPr lang="nl-NL"/>
              <a:t>Stuifmeel is kleverig</a:t>
            </a:r>
          </a:p>
          <a:p>
            <a:r>
              <a:rPr lang="nl-NL"/>
              <a:t>Insecten komen af op kleur en geur.</a:t>
            </a:r>
            <a:br>
              <a:rPr lang="nl-NL"/>
            </a:br>
            <a:r>
              <a:rPr lang="nl-NL"/>
              <a:t>Ze drinken nectar.</a:t>
            </a:r>
            <a:br>
              <a:rPr lang="nl-NL"/>
            </a:br>
            <a:r>
              <a:rPr lang="nl-NL"/>
              <a:t>Tijdens het bezoek blijft stuifmeel aan hun lichaam plakken.</a:t>
            </a:r>
            <a:br>
              <a:rPr lang="nl-NL"/>
            </a:br>
            <a:r>
              <a:rPr lang="nl-NL"/>
              <a:t>Zo brengen ze het naar een andere bloem.</a:t>
            </a:r>
          </a:p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64369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/>
              <a:t>1. Blad verliezen</a:t>
            </a:r>
          </a:p>
          <a:p>
            <a:r>
              <a:rPr lang="nl-NL"/>
              <a:t>Loofbomen laten hun bladeren vallen.</a:t>
            </a:r>
            <a:br>
              <a:rPr lang="nl-NL"/>
            </a:br>
            <a:r>
              <a:rPr lang="nl-NL"/>
              <a:t>Zo verliezen ze minder water.</a:t>
            </a:r>
            <a:br>
              <a:rPr lang="nl-NL"/>
            </a:br>
            <a:r>
              <a:rPr lang="nl-NL"/>
              <a:t>In de winter is er minder zonlicht voor fotosynthese.</a:t>
            </a:r>
          </a:p>
          <a:p>
            <a:r>
              <a:rPr lang="nl-NL" b="1"/>
              <a:t>2. In rust gaan</a:t>
            </a:r>
          </a:p>
          <a:p>
            <a:r>
              <a:rPr lang="nl-NL"/>
              <a:t>Veel planten gaan in winterrust.</a:t>
            </a:r>
            <a:br>
              <a:rPr lang="nl-NL"/>
            </a:br>
            <a:r>
              <a:rPr lang="nl-NL"/>
              <a:t>Dit heet </a:t>
            </a:r>
            <a:r>
              <a:rPr lang="nl-NL" err="1"/>
              <a:t>dormantie</a:t>
            </a:r>
            <a:r>
              <a:rPr lang="nl-NL"/>
              <a:t>.</a:t>
            </a:r>
            <a:br>
              <a:rPr lang="nl-NL"/>
            </a:br>
            <a:r>
              <a:rPr lang="nl-NL"/>
              <a:t>De groei stopt tijdelijk.</a:t>
            </a:r>
          </a:p>
          <a:p>
            <a:r>
              <a:rPr lang="nl-NL" b="1"/>
              <a:t>3. Overleven als zaad</a:t>
            </a:r>
          </a:p>
          <a:p>
            <a:r>
              <a:rPr lang="nl-NL"/>
              <a:t>Sommige planten sterven af, maar de zaden overleven.</a:t>
            </a:r>
            <a:br>
              <a:rPr lang="nl-NL"/>
            </a:br>
            <a:r>
              <a:rPr lang="nl-NL"/>
              <a:t>Zaden hebben een beschermende zaadhuid.</a:t>
            </a:r>
            <a:br>
              <a:rPr lang="nl-NL"/>
            </a:br>
            <a:r>
              <a:rPr lang="nl-NL"/>
              <a:t>In het voorjaar kiemen ze.</a:t>
            </a:r>
          </a:p>
          <a:p>
            <a:r>
              <a:rPr lang="nl-NL" b="1"/>
              <a:t>4. Groenblijvende planten</a:t>
            </a:r>
          </a:p>
          <a:p>
            <a:r>
              <a:rPr lang="nl-NL"/>
              <a:t>Naaldbomen houden hun naalden.</a:t>
            </a:r>
            <a:br>
              <a:rPr lang="nl-NL"/>
            </a:br>
            <a:r>
              <a:rPr lang="nl-NL"/>
              <a:t>Naalden hebben een dikke waslaag.</a:t>
            </a:r>
            <a:br>
              <a:rPr lang="nl-NL"/>
            </a:br>
            <a:r>
              <a:rPr lang="nl-NL"/>
              <a:t>Daardoor verliezen ze weinig water.</a:t>
            </a:r>
          </a:p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84783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“Bij 2 punten moet je meestal 2 dingen noemen.</a:t>
            </a:r>
          </a:p>
          <a:p>
            <a:r>
              <a:rPr lang="nl-NL"/>
              <a:t>Gebruik woorden als:</a:t>
            </a:r>
          </a:p>
          <a:p>
            <a:r>
              <a:rPr lang="nl-NL"/>
              <a:t>zuurstof</a:t>
            </a:r>
          </a:p>
          <a:p>
            <a:r>
              <a:rPr lang="nl-NL"/>
              <a:t>bloed</a:t>
            </a:r>
          </a:p>
          <a:p>
            <a:r>
              <a:rPr lang="nl-NL"/>
              <a:t>voedingsstoffen</a:t>
            </a:r>
          </a:p>
          <a:p>
            <a:r>
              <a:rPr lang="nl-NL"/>
              <a:t>hormonen</a:t>
            </a:r>
          </a:p>
          <a:p>
            <a:r>
              <a:rPr lang="nl-NL"/>
              <a:t>energie</a:t>
            </a:r>
          </a:p>
          <a:p>
            <a:r>
              <a:rPr lang="nl-NL"/>
              <a:t>Schrijf niet: ‘het werkt slechter’</a:t>
            </a:r>
            <a:br>
              <a:rPr lang="nl-NL"/>
            </a:br>
            <a:r>
              <a:rPr lang="nl-NL"/>
              <a:t>Maar: ‘er stroomt minder bloed, daardoor minder zuurstof’.”</a:t>
            </a:r>
          </a:p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41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7544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A16532-9818-449C-BBED-08526F6D39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Effra" panose="02000506080000020004" pitchFamily="2" charset="0"/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463242A-2615-4F97-A11E-94A966350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Effra" panose="0200050608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5E9F262-EB07-43B2-88DC-05B892E33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5-3-2026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2D8B6FF-B399-4E0B-8ED4-26E5D0DB8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0C3B986-4732-4AEA-80AF-896F19994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3480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88A08F-AB43-4BF9-ABCB-DF7281450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54D7517-DEA0-4D82-8F5B-C554F4BA1D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29AA1E5-D26E-4914-8646-464C46527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5-3-2026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ADCE312-5144-4421-865F-22EC8FA72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171D65C-570E-40AE-844D-07BD851AA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2128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8C5DC912-268B-443F-B9BC-CF4D0BC94F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56E0DDD-8AEF-43CB-82CF-69189EB37A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7E25A30-79F0-44B1-9228-A1CBA9740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5-3-2026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64B8293-F539-4212-8950-B07F9BEA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3D65D48-E244-438B-9FDD-B60537535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6759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FA6E03-AFFA-425F-B098-FB39FD93D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Effra" panose="02000506080000020004" pitchFamily="2" charset="0"/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4FF8226-A94B-48C7-8AF1-4AC47F0249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Effra" panose="02000506080000020004" pitchFamily="2" charset="0"/>
              </a:defRPr>
            </a:lvl1pPr>
            <a:lvl2pPr>
              <a:defRPr>
                <a:latin typeface="Effra" panose="02000506080000020004" pitchFamily="2" charset="0"/>
              </a:defRPr>
            </a:lvl2pPr>
            <a:lvl3pPr>
              <a:defRPr>
                <a:latin typeface="Effra" panose="02000506080000020004" pitchFamily="2" charset="0"/>
              </a:defRPr>
            </a:lvl3pPr>
            <a:lvl4pPr>
              <a:defRPr>
                <a:latin typeface="Effra" panose="02000506080000020004" pitchFamily="2" charset="0"/>
              </a:defRPr>
            </a:lvl4pPr>
            <a:lvl5pPr>
              <a:defRPr>
                <a:latin typeface="Effra" panose="02000506080000020004" pitchFamily="2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71A6391-A82D-4E67-B394-7F606DBCF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5-3-2026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D4E7E76-91FC-48CD-9CF9-AEC6DFF87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37FE3BF-0F76-43E2-B69A-C702BD894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0663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5EAD74-2CDD-40DF-8F72-C4AC0AE0E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Effra" panose="02000506080000020004" pitchFamily="2" charset="0"/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2587472-0929-4D17-9131-B70CAFCFA6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Effra" panose="0200050608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4B91DB2-2E4D-407A-8504-0B1EB58A4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5-3-2026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EFC3C07-E487-4540-A5AD-44E4EFE9D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24D2E6F-378F-42BF-9704-54E14330B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8676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043E02-C82F-41CD-BAE9-5C223CEC2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Effra" panose="02000506080000020004" pitchFamily="2" charset="0"/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B6D60E5-ACB5-416B-A731-E8CE59B3D0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Effra" panose="02000506080000020004" pitchFamily="2" charset="0"/>
              </a:defRPr>
            </a:lvl1pPr>
            <a:lvl2pPr>
              <a:defRPr>
                <a:latin typeface="Effra" panose="02000506080000020004" pitchFamily="2" charset="0"/>
              </a:defRPr>
            </a:lvl2pPr>
            <a:lvl3pPr>
              <a:defRPr>
                <a:latin typeface="Effra" panose="02000506080000020004" pitchFamily="2" charset="0"/>
              </a:defRPr>
            </a:lvl3pPr>
            <a:lvl4pPr>
              <a:defRPr>
                <a:latin typeface="Effra" panose="02000506080000020004" pitchFamily="2" charset="0"/>
              </a:defRPr>
            </a:lvl4pPr>
            <a:lvl5pPr>
              <a:defRPr>
                <a:latin typeface="Effra" panose="02000506080000020004" pitchFamily="2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B093461-9CE4-41B0-918C-FDF23FE098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Effra" panose="02000506080000020004" pitchFamily="2" charset="0"/>
              </a:defRPr>
            </a:lvl1pPr>
            <a:lvl2pPr>
              <a:defRPr>
                <a:latin typeface="Effra" panose="02000506080000020004" pitchFamily="2" charset="0"/>
              </a:defRPr>
            </a:lvl2pPr>
            <a:lvl3pPr>
              <a:defRPr>
                <a:latin typeface="Effra" panose="02000506080000020004" pitchFamily="2" charset="0"/>
              </a:defRPr>
            </a:lvl3pPr>
            <a:lvl4pPr>
              <a:defRPr>
                <a:latin typeface="Effra" panose="02000506080000020004" pitchFamily="2" charset="0"/>
              </a:defRPr>
            </a:lvl4pPr>
            <a:lvl5pPr>
              <a:defRPr>
                <a:latin typeface="Effra" panose="02000506080000020004" pitchFamily="2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0B89E1E-F0DD-406E-9EB8-4D940AB94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5-3-2026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C72E9F9-4F52-447E-AA38-9875ED6F4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E4285A2-C79D-47EA-85DB-0F023340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3136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9EA1EB-721B-400E-B08B-7D893270D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A50D914-35D0-4489-9795-CB4436BB5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589AC21-009F-4592-8910-B01CEB399D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D8A7AB2D-1827-447E-B676-9A6C4B6D37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DC2F668-681E-4E87-989B-4AA975ED1B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183E1523-49C2-490E-8422-677462869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5-3-2026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B7F313EA-A5EE-45CD-9584-E4A6F0016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366FC7E7-2703-4ED7-930F-C183914B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7546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DB9EC8-E329-49B0-96C5-15C780C9F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Effra" panose="02000506080000020004" pitchFamily="2" charset="0"/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AC0B8A5-B9F4-41D2-9F15-91132771B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5-3-2026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8CD471B-B34B-4B87-8D11-D9E79E75E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58913C3-42D3-4DD9-BCD8-EA9B39476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6944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2BA6AF2-1E6B-4E7D-838B-9F727C46A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5-3-2026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2D9A554-7E04-4CC9-BC8D-E4FCBE087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72587F0-B060-4089-BC0C-38B7F4ED2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8589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73D095-28D1-4082-9343-982A787C4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9E2AF4C-6BC3-408A-BFF2-40FAB6D47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B1FFA66-174F-435A-B03E-65596F4D87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3A7C9ED-7211-4CC3-893A-1F4846496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5-3-2026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6C2FC4F-FFD1-4CBD-B998-4E116A332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77A224E-FDE5-4965-96F4-99B33E96C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8366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86E5F3-161B-49B4-97B0-6B58F942C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427190D5-4E8C-4C83-81D5-12BC427841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70DCF37-7B0B-4111-AA33-65BE4E98DB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54AF457-ACD4-47DA-9E73-F79C09BEA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5-3-2026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0E12D56-340A-4350-89C5-63E925C43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4E4CB6C-2295-4554-8CA6-FA36B9FF4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1185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718C4AF-DD18-4A12-916C-5ED63ED61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BBC2A1E-63F8-4124-A497-7B88D04A17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83F31BF-F0B9-402C-A678-2D7704664D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F1A354-3FB0-4CC8-B645-49C2B3C12A52}" type="datetimeFigureOut">
              <a:rPr lang="nl-NL" smtClean="0"/>
              <a:t>5-3-2026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06F4D29-E45D-49C6-83C4-03E91840FE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1471D48-F875-42C4-BC33-FD54699928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9340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8E85C2-386C-0288-88C6-3BBA1EF5B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2766218"/>
            <a:ext cx="10515600" cy="1325563"/>
          </a:xfrm>
        </p:spPr>
        <p:txBody>
          <a:bodyPr>
            <a:normAutofit/>
          </a:bodyPr>
          <a:lstStyle/>
          <a:p>
            <a:r>
              <a:rPr lang="nl-NL" dirty="0">
                <a:latin typeface="Effra Heavy"/>
              </a:rPr>
              <a:t>Eindexamenspreekuur 2026 Basis</a:t>
            </a:r>
          </a:p>
        </p:txBody>
      </p:sp>
    </p:spTree>
    <p:extLst>
      <p:ext uri="{BB962C8B-B14F-4D97-AF65-F5344CB8AC3E}">
        <p14:creationId xmlns:p14="http://schemas.microsoft.com/office/powerpoint/2010/main" val="40910937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20D0C5-91FD-3F83-011C-B68E6555B6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262" y="1280554"/>
            <a:ext cx="10693213" cy="494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7463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8B4184-BAFE-2368-AA11-C48C22E95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Effra Heavy" panose="02000906080000020004" pitchFamily="2" charset="0"/>
              </a:rPr>
              <a:t>                          Hormonen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207272D-9240-4971-22F0-5E64A8A99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4968" y="1690688"/>
            <a:ext cx="8338832" cy="5001942"/>
          </a:xfrm>
        </p:spPr>
        <p:txBody>
          <a:bodyPr/>
          <a:lstStyle/>
          <a:p>
            <a:r>
              <a:rPr lang="nl-NL">
                <a:latin typeface="Effra Medium" panose="02000606080000020004" pitchFamily="2" charset="0"/>
              </a:rPr>
              <a:t>Signaalstoffen in je lichaam</a:t>
            </a:r>
          </a:p>
          <a:p>
            <a:r>
              <a:rPr lang="nl-NL">
                <a:latin typeface="Effra Medium" panose="02000606080000020004" pitchFamily="2" charset="0"/>
              </a:rPr>
              <a:t>Worden gemaakt door hormoonklieren</a:t>
            </a:r>
          </a:p>
          <a:p>
            <a:r>
              <a:rPr lang="nl-NL">
                <a:latin typeface="Effra Medium" panose="02000606080000020004" pitchFamily="2" charset="0"/>
              </a:rPr>
              <a:t>Gaan via het bloed naar organen</a:t>
            </a:r>
          </a:p>
          <a:p>
            <a:r>
              <a:rPr lang="nl-NL">
                <a:latin typeface="Effra Medium" panose="02000606080000020004" pitchFamily="2" charset="0"/>
              </a:rPr>
              <a:t>Zorgen voor een reactie in het lichaam</a:t>
            </a:r>
          </a:p>
        </p:txBody>
      </p:sp>
      <p:pic>
        <p:nvPicPr>
          <p:cNvPr id="4101" name="Picture 5" descr="Hormonen - Bijles Biologie VMBO">
            <a:extLst>
              <a:ext uri="{FF2B5EF4-FFF2-40B4-BE49-F238E27FC236}">
                <a16:creationId xmlns:a16="http://schemas.microsoft.com/office/drawing/2014/main" id="{31CA3D9E-F1A7-7C2A-837F-F1C91C8EF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120129" y="2476375"/>
            <a:ext cx="5613814" cy="2723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23156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D22A2E-BCC5-E1E0-75D9-3FB681229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Effra Heavy" panose="02000906080000020004" pitchFamily="2" charset="0"/>
              </a:rPr>
              <a:t>Hormoonstelsel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E3D4B34-C117-EA18-1775-540098C6A9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>
                <a:latin typeface="Effra Medium" panose="02000606080000020004" pitchFamily="2" charset="0"/>
              </a:rPr>
              <a:t>Bestaat uit hormoonklieren</a:t>
            </a:r>
          </a:p>
          <a:p>
            <a:r>
              <a:rPr lang="nl-NL">
                <a:latin typeface="Effra Medium" panose="02000606080000020004" pitchFamily="2" charset="0"/>
              </a:rPr>
              <a:t>Werkt samen met het zenuwstelsel</a:t>
            </a:r>
          </a:p>
          <a:p>
            <a:r>
              <a:rPr lang="nl-NL">
                <a:latin typeface="Effra Medium" panose="02000606080000020004" pitchFamily="2" charset="0"/>
              </a:rPr>
              <a:t>Regelt processen in het lichaam</a:t>
            </a:r>
          </a:p>
          <a:p>
            <a:pPr lvl="1"/>
            <a:r>
              <a:rPr lang="nl-NL">
                <a:latin typeface="Effra Medium" panose="02000606080000020004" pitchFamily="2" charset="0"/>
              </a:rPr>
              <a:t>Groei</a:t>
            </a:r>
          </a:p>
          <a:p>
            <a:pPr lvl="1"/>
            <a:r>
              <a:rPr lang="nl-NL">
                <a:latin typeface="Effra Medium" panose="02000606080000020004" pitchFamily="2" charset="0"/>
              </a:rPr>
              <a:t>Stofwisseling</a:t>
            </a:r>
          </a:p>
          <a:p>
            <a:pPr lvl="1"/>
            <a:r>
              <a:rPr lang="nl-NL">
                <a:latin typeface="Effra Medium" panose="02000606080000020004" pitchFamily="2" charset="0"/>
              </a:rPr>
              <a:t>Voortplanting</a:t>
            </a:r>
          </a:p>
          <a:p>
            <a:pPr lvl="1"/>
            <a:r>
              <a:rPr lang="nl-NL">
                <a:latin typeface="Effra Medium" panose="02000606080000020004" pitchFamily="2" charset="0"/>
              </a:rPr>
              <a:t>Stress</a:t>
            </a:r>
          </a:p>
        </p:txBody>
      </p:sp>
      <p:pic>
        <p:nvPicPr>
          <p:cNvPr id="5" name="Picture 3" descr="10.6 Het hormoonstelsel samenvatting - MijnBiologie.nl">
            <a:extLst>
              <a:ext uri="{FF2B5EF4-FFF2-40B4-BE49-F238E27FC236}">
                <a16:creationId xmlns:a16="http://schemas.microsoft.com/office/drawing/2014/main" id="{D375FDE4-11D4-0E70-B43C-7F491B969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242" y="1175217"/>
            <a:ext cx="4598954" cy="500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97579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907D9C-2DB2-3E10-025A-4B309E9BE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Effra Heavy" panose="02000906080000020004" pitchFamily="2" charset="0"/>
              </a:rPr>
              <a:t>Belangrijke hormoonklieren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E6CA06A-9E5B-3CD3-01B1-4340E2F6AB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>
                <a:latin typeface="Effra Medium" panose="02000606080000020004" pitchFamily="2" charset="0"/>
              </a:rPr>
              <a:t>Hypofyse </a:t>
            </a:r>
            <a:r>
              <a:rPr lang="nl-NL" dirty="0">
                <a:latin typeface="Effra Medium" panose="02000606080000020004" pitchFamily="2" charset="0"/>
                <a:sym typeface="Wingdings" panose="05000000000000000000" pitchFamily="2" charset="2"/>
              </a:rPr>
              <a:t> o.a. Groeihormoon.</a:t>
            </a:r>
            <a:endParaRPr lang="nl-NL" dirty="0">
              <a:latin typeface="Effra Medium" panose="02000606080000020004" pitchFamily="2" charset="0"/>
            </a:endParaRPr>
          </a:p>
          <a:p>
            <a:r>
              <a:rPr lang="nl-NL" dirty="0">
                <a:latin typeface="Effra Medium" panose="02000606080000020004" pitchFamily="2" charset="0"/>
              </a:rPr>
              <a:t>Schildklier </a:t>
            </a:r>
            <a:r>
              <a:rPr lang="nl-NL" dirty="0">
                <a:latin typeface="Effra Medium" panose="02000606080000020004" pitchFamily="2" charset="0"/>
                <a:sym typeface="Wingdings" panose="05000000000000000000" pitchFamily="2" charset="2"/>
              </a:rPr>
              <a:t> Regelt stofwisseling</a:t>
            </a:r>
            <a:endParaRPr lang="nl-NL" dirty="0">
              <a:latin typeface="Effra Medium" panose="02000606080000020004" pitchFamily="2" charset="0"/>
            </a:endParaRPr>
          </a:p>
          <a:p>
            <a:r>
              <a:rPr lang="nl-NL" dirty="0">
                <a:latin typeface="Effra Medium" panose="02000606080000020004" pitchFamily="2" charset="0"/>
              </a:rPr>
              <a:t>Bijnieren </a:t>
            </a:r>
            <a:r>
              <a:rPr lang="nl-NL" dirty="0">
                <a:latin typeface="Effra Medium" panose="02000606080000020004" pitchFamily="2" charset="0"/>
                <a:sym typeface="Wingdings" panose="05000000000000000000" pitchFamily="2" charset="2"/>
              </a:rPr>
              <a:t> Adrenaline  Stresshormoon </a:t>
            </a:r>
            <a:endParaRPr lang="nl-NL" dirty="0">
              <a:latin typeface="Effra Medium" panose="02000606080000020004" pitchFamily="2" charset="0"/>
            </a:endParaRPr>
          </a:p>
          <a:p>
            <a:r>
              <a:rPr lang="nl-NL" dirty="0">
                <a:latin typeface="Effra Medium" panose="02000606080000020004" pitchFamily="2" charset="0"/>
              </a:rPr>
              <a:t>Alvleesklier  </a:t>
            </a:r>
            <a:r>
              <a:rPr lang="nl-NL" dirty="0">
                <a:latin typeface="Effra Medium" panose="02000606080000020004" pitchFamily="2" charset="0"/>
                <a:sym typeface="Wingdings" panose="05000000000000000000" pitchFamily="2" charset="2"/>
              </a:rPr>
              <a:t> Insuline  Bloedsuiker</a:t>
            </a:r>
            <a:endParaRPr lang="nl-NL" dirty="0">
              <a:latin typeface="Effra Medium" panose="02000606080000020004" pitchFamily="2" charset="0"/>
            </a:endParaRPr>
          </a:p>
          <a:p>
            <a:r>
              <a:rPr lang="nl-NL" dirty="0">
                <a:latin typeface="Effra Medium" panose="02000606080000020004" pitchFamily="2" charset="0"/>
              </a:rPr>
              <a:t>Eierstokken / Teelballen </a:t>
            </a:r>
            <a:r>
              <a:rPr lang="nl-NL" dirty="0">
                <a:latin typeface="Effra Medium" panose="02000606080000020004" pitchFamily="2" charset="0"/>
                <a:sym typeface="Wingdings" panose="05000000000000000000" pitchFamily="2" charset="2"/>
              </a:rPr>
              <a:t> Puberteit</a:t>
            </a:r>
            <a:endParaRPr lang="nl-NL" dirty="0">
              <a:latin typeface="Effra Medium" panose="02000606080000020004" pitchFamily="2" charset="0"/>
            </a:endParaRPr>
          </a:p>
        </p:txBody>
      </p:sp>
      <p:pic>
        <p:nvPicPr>
          <p:cNvPr id="5" name="Picture 3" descr="10.6 Het hormoonstelsel samenvatting - MijnBiologie.nl">
            <a:extLst>
              <a:ext uri="{FF2B5EF4-FFF2-40B4-BE49-F238E27FC236}">
                <a16:creationId xmlns:a16="http://schemas.microsoft.com/office/drawing/2014/main" id="{3DB520FE-2F27-FA2B-1ADE-11B260790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509" y="2023353"/>
            <a:ext cx="4293010" cy="466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9169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7E672D-6C82-A72B-E59B-ED8C36DD9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Effra Heavy" panose="02000906080000020004" pitchFamily="2" charset="0"/>
              </a:rPr>
              <a:t>Examenvragen oefenen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581D3F2-21BC-8AC2-8AD2-28B90D8A86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074" name="Picture 2" descr="Afbeelding met tekst, Menselijk gezicht, schermopname, persoon&#10;&#10;Door AI gegenereerde inhoud is mogelijk onjuist.">
            <a:extLst>
              <a:ext uri="{FF2B5EF4-FFF2-40B4-BE49-F238E27FC236}">
                <a16:creationId xmlns:a16="http://schemas.microsoft.com/office/drawing/2014/main" id="{458AAF6D-6011-CA0B-92F1-551F009F6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69" y="1690688"/>
            <a:ext cx="10319248" cy="3929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Lachebekje 3">
            <a:extLst>
              <a:ext uri="{FF2B5EF4-FFF2-40B4-BE49-F238E27FC236}">
                <a16:creationId xmlns:a16="http://schemas.microsoft.com/office/drawing/2014/main" id="{2D53B778-70B7-5C78-6EC5-5D5A7A0DB15E}"/>
              </a:ext>
            </a:extLst>
          </p:cNvPr>
          <p:cNvSpPr/>
          <p:nvPr/>
        </p:nvSpPr>
        <p:spPr>
          <a:xfrm>
            <a:off x="6256879" y="2642249"/>
            <a:ext cx="182880" cy="154004"/>
          </a:xfrm>
          <a:prstGeom prst="smileyFac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2208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650610-859A-A555-477A-793B3DFCA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Effra Heavy" panose="02000906080000020004" pitchFamily="2" charset="0"/>
              </a:rPr>
              <a:t>Examenvragen oefenen</a:t>
            </a:r>
            <a:endParaRPr lang="nl-NL" dirty="0"/>
          </a:p>
        </p:txBody>
      </p:sp>
      <p:pic>
        <p:nvPicPr>
          <p:cNvPr id="4" name="Picture 4" descr="Afbeelding met tekst&#10;&#10;Door AI gegenereerde inhoud is mogelijk onjuist.">
            <a:extLst>
              <a:ext uri="{FF2B5EF4-FFF2-40B4-BE49-F238E27FC236}">
                <a16:creationId xmlns:a16="http://schemas.microsoft.com/office/drawing/2014/main" id="{C7B6CFE5-47B5-353A-88AD-548E5CB8DDE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842" y="1871345"/>
            <a:ext cx="7424316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achebekje 5">
            <a:extLst>
              <a:ext uri="{FF2B5EF4-FFF2-40B4-BE49-F238E27FC236}">
                <a16:creationId xmlns:a16="http://schemas.microsoft.com/office/drawing/2014/main" id="{DA98DECC-58B5-41E2-D116-120F833009D8}"/>
              </a:ext>
            </a:extLst>
          </p:cNvPr>
          <p:cNvSpPr/>
          <p:nvPr/>
        </p:nvSpPr>
        <p:spPr>
          <a:xfrm>
            <a:off x="6616108" y="2446306"/>
            <a:ext cx="182880" cy="154004"/>
          </a:xfrm>
          <a:prstGeom prst="smileyFac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0388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75D3D5-C9A5-967C-F2D2-6ECDD44FA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Effra Heavy"/>
              </a:rPr>
              <a:t>Temperatuurregeling </a:t>
            </a:r>
          </a:p>
        </p:txBody>
      </p:sp>
      <p:pic>
        <p:nvPicPr>
          <p:cNvPr id="1026" name="Picture 2" descr="Nee, 37 graden Celsius is niet onze lichaamstemperatuur">
            <a:extLst>
              <a:ext uri="{FF2B5EF4-FFF2-40B4-BE49-F238E27FC236}">
                <a16:creationId xmlns:a16="http://schemas.microsoft.com/office/drawing/2014/main" id="{C7BC353C-045D-6F5D-C0C1-9C7680532F9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1"/>
          <a:stretch>
            <a:fillRect/>
          </a:stretch>
        </p:blipFill>
        <p:spPr bwMode="auto">
          <a:xfrm>
            <a:off x="-129635" y="377372"/>
            <a:ext cx="3988850" cy="262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e huid | Marike-bio">
            <a:extLst>
              <a:ext uri="{FF2B5EF4-FFF2-40B4-BE49-F238E27FC236}">
                <a16:creationId xmlns:a16="http://schemas.microsoft.com/office/drawing/2014/main" id="{346DFEF1-C15A-6579-0348-5A342E04E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231" y="2682875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Basis en kader 1 - 5.2 DE HUID">
            <a:extLst>
              <a:ext uri="{FF2B5EF4-FFF2-40B4-BE49-F238E27FC236}">
                <a16:creationId xmlns:a16="http://schemas.microsoft.com/office/drawing/2014/main" id="{4300746A-F559-8509-A4C8-511F6832E6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59" b="4342"/>
          <a:stretch>
            <a:fillRect/>
          </a:stretch>
        </p:blipFill>
        <p:spPr bwMode="auto">
          <a:xfrm>
            <a:off x="6930190" y="1693961"/>
            <a:ext cx="5059680" cy="1838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Verbindingslijn: gekromd 3">
            <a:extLst>
              <a:ext uri="{FF2B5EF4-FFF2-40B4-BE49-F238E27FC236}">
                <a16:creationId xmlns:a16="http://schemas.microsoft.com/office/drawing/2014/main" id="{FBAA2744-8311-2FAC-D9A7-2981BEDAA089}"/>
              </a:ext>
            </a:extLst>
          </p:cNvPr>
          <p:cNvCxnSpPr>
            <a:cxnSpLocks/>
          </p:cNvCxnSpPr>
          <p:nvPr/>
        </p:nvCxnSpPr>
        <p:spPr>
          <a:xfrm flipV="1">
            <a:off x="1867301" y="2348564"/>
            <a:ext cx="4485373" cy="1424539"/>
          </a:xfrm>
          <a:prstGeom prst="curvedConnector3">
            <a:avLst>
              <a:gd name="adj1" fmla="val 40558"/>
            </a:avLst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al 13">
            <a:extLst>
              <a:ext uri="{FF2B5EF4-FFF2-40B4-BE49-F238E27FC236}">
                <a16:creationId xmlns:a16="http://schemas.microsoft.com/office/drawing/2014/main" id="{47186179-7AFA-B519-8C83-464447BF1EB1}"/>
              </a:ext>
            </a:extLst>
          </p:cNvPr>
          <p:cNvSpPr/>
          <p:nvPr/>
        </p:nvSpPr>
        <p:spPr>
          <a:xfrm>
            <a:off x="1472665" y="3773103"/>
            <a:ext cx="991402" cy="54864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68026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93682D-60C2-04F6-1629-670A2D0EB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Effra Heavy" panose="02000906080000020004" pitchFamily="2" charset="0"/>
              </a:rPr>
              <a:t>Temperatuurregeling | Zweten</a:t>
            </a:r>
          </a:p>
        </p:txBody>
      </p:sp>
      <p:pic>
        <p:nvPicPr>
          <p:cNvPr id="2050" name="Picture 2" descr="White People Sweating Stock Illustrations – 370 White People Sweating Stock  Illustrations, Vectors &amp; Clipart - Dreamstime">
            <a:extLst>
              <a:ext uri="{FF2B5EF4-FFF2-40B4-BE49-F238E27FC236}">
                <a16:creationId xmlns:a16="http://schemas.microsoft.com/office/drawing/2014/main" id="{204D870B-469A-3E20-2B35-F835DF8969A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31" y="1607911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e huid | Marike-bio">
            <a:extLst>
              <a:ext uri="{FF2B5EF4-FFF2-40B4-BE49-F238E27FC236}">
                <a16:creationId xmlns:a16="http://schemas.microsoft.com/office/drawing/2014/main" id="{B9177516-277C-09C9-DEE3-8EF2A3558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129" y="1876198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al 4">
            <a:extLst>
              <a:ext uri="{FF2B5EF4-FFF2-40B4-BE49-F238E27FC236}">
                <a16:creationId xmlns:a16="http://schemas.microsoft.com/office/drawing/2014/main" id="{BD530E77-3186-65F3-F307-1283BA1CBFA1}"/>
              </a:ext>
            </a:extLst>
          </p:cNvPr>
          <p:cNvSpPr/>
          <p:nvPr/>
        </p:nvSpPr>
        <p:spPr>
          <a:xfrm>
            <a:off x="7162800" y="2841171"/>
            <a:ext cx="653143" cy="2013858"/>
          </a:xfrm>
          <a:prstGeom prst="ellipse">
            <a:avLst/>
          </a:prstGeom>
          <a:noFill/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379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FB54B4-4CB4-2106-749E-E58385415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Effra Heavy" panose="02000906080000020004" pitchFamily="2" charset="0"/>
              </a:rPr>
              <a:t>Temperatuurregeling | Doorbloeding</a:t>
            </a:r>
            <a:endParaRPr lang="nl-NL"/>
          </a:p>
        </p:txBody>
      </p:sp>
      <p:pic>
        <p:nvPicPr>
          <p:cNvPr id="3076" name="Picture 4" descr="We laugh in the face of cold weather! In fact, we will open at noon on  Wednesday for all the people off work and looking to pass the time!">
            <a:extLst>
              <a:ext uri="{FF2B5EF4-FFF2-40B4-BE49-F238E27FC236}">
                <a16:creationId xmlns:a16="http://schemas.microsoft.com/office/drawing/2014/main" id="{BED37512-41FC-332B-E359-1E5EE87E3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7" y="3300464"/>
            <a:ext cx="4310743" cy="3452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e huid | Marike-bio">
            <a:extLst>
              <a:ext uri="{FF2B5EF4-FFF2-40B4-BE49-F238E27FC236}">
                <a16:creationId xmlns:a16="http://schemas.microsoft.com/office/drawing/2014/main" id="{E80F1C17-4EAB-C350-A218-A15ED583C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1" y="1943100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al 4">
            <a:extLst>
              <a:ext uri="{FF2B5EF4-FFF2-40B4-BE49-F238E27FC236}">
                <a16:creationId xmlns:a16="http://schemas.microsoft.com/office/drawing/2014/main" id="{D5389120-32ED-FAA4-43F4-AD8AC238EEF3}"/>
              </a:ext>
            </a:extLst>
          </p:cNvPr>
          <p:cNvSpPr/>
          <p:nvPr/>
        </p:nvSpPr>
        <p:spPr>
          <a:xfrm>
            <a:off x="10243457" y="3657600"/>
            <a:ext cx="653143" cy="2013858"/>
          </a:xfrm>
          <a:prstGeom prst="ellipse">
            <a:avLst/>
          </a:prstGeom>
          <a:noFill/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39A9C26-6918-493F-6E7F-8E43B16770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048358" y="1574627"/>
            <a:ext cx="4185893" cy="275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616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294ADB-2DD7-17AE-A483-950A9B6BD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Effra Heavy" panose="02000906080000020004" pitchFamily="2" charset="0"/>
              </a:rPr>
              <a:t>Temperatuurregeling | Kippenvel</a:t>
            </a:r>
            <a:endParaRPr lang="nl-NL" dirty="0"/>
          </a:p>
        </p:txBody>
      </p:sp>
      <p:pic>
        <p:nvPicPr>
          <p:cNvPr id="4098" name="Picture 2" descr="Why you get goosebumps when you're scared—or inspired | Popular Science">
            <a:extLst>
              <a:ext uri="{FF2B5EF4-FFF2-40B4-BE49-F238E27FC236}">
                <a16:creationId xmlns:a16="http://schemas.microsoft.com/office/drawing/2014/main" id="{41922B46-4ED6-83B3-0BD2-C3A1ABA52A1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16" y="2144485"/>
            <a:ext cx="4499227" cy="312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e huid | Marike-bio">
            <a:extLst>
              <a:ext uri="{FF2B5EF4-FFF2-40B4-BE49-F238E27FC236}">
                <a16:creationId xmlns:a16="http://schemas.microsoft.com/office/drawing/2014/main" id="{75CBAD75-B7A8-EB8D-EEAC-7262AAA31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1" y="1943100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al 4">
            <a:extLst>
              <a:ext uri="{FF2B5EF4-FFF2-40B4-BE49-F238E27FC236}">
                <a16:creationId xmlns:a16="http://schemas.microsoft.com/office/drawing/2014/main" id="{4E51F5C2-04F2-84EF-1AF1-0DA783DC8141}"/>
              </a:ext>
            </a:extLst>
          </p:cNvPr>
          <p:cNvSpPr/>
          <p:nvPr/>
        </p:nvSpPr>
        <p:spPr>
          <a:xfrm rot="5400000">
            <a:off x="7889763" y="2084954"/>
            <a:ext cx="2818718" cy="2030186"/>
          </a:xfrm>
          <a:prstGeom prst="ellipse">
            <a:avLst/>
          </a:prstGeom>
          <a:noFill/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607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514C3E-C04F-73E0-5FE0-37EEEAB2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977218" cy="966975"/>
          </a:xfrm>
        </p:spPr>
        <p:txBody>
          <a:bodyPr>
            <a:normAutofit/>
          </a:bodyPr>
          <a:lstStyle/>
          <a:p>
            <a:r>
              <a:rPr lang="nl-NL" sz="4000">
                <a:latin typeface="Effra Heavy"/>
              </a:rPr>
              <a:t>Examenspreekuur 2025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85AF98B-4D40-95F1-C1B3-ACF8DDB1E2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l-NL" sz="2000" b="1">
                <a:latin typeface="Calibri"/>
                <a:ea typeface="Calibri"/>
                <a:cs typeface="Calibri"/>
              </a:rPr>
              <a:t>Organisatieniveaus</a:t>
            </a:r>
            <a:r>
              <a:rPr lang="nl-NL" sz="2000">
                <a:latin typeface="Calibri"/>
                <a:ea typeface="Calibri"/>
                <a:cs typeface="Calibri"/>
              </a:rPr>
              <a:t>: Cellen, weefsels, organen, orgaanstelsels en organisme.</a:t>
            </a:r>
          </a:p>
          <a:p>
            <a:r>
              <a:rPr lang="nl-NL" sz="2000">
                <a:latin typeface="Calibri"/>
                <a:ea typeface="Calibri"/>
                <a:cs typeface="Calibri"/>
              </a:rPr>
              <a:t>Cellen: Cellen van planten, dieren, schimmels en bacteriën.</a:t>
            </a:r>
          </a:p>
          <a:p>
            <a:r>
              <a:rPr lang="nl-NL" sz="2000" b="1">
                <a:latin typeface="Calibri"/>
                <a:ea typeface="Calibri"/>
                <a:cs typeface="Calibri"/>
              </a:rPr>
              <a:t>Verbranding</a:t>
            </a:r>
            <a:r>
              <a:rPr lang="nl-NL" sz="2000">
                <a:latin typeface="Calibri"/>
                <a:ea typeface="Calibri"/>
                <a:cs typeface="Calibri"/>
              </a:rPr>
              <a:t>: Glucose, zuurstof, koolstofdioxide en energie.</a:t>
            </a:r>
          </a:p>
          <a:p>
            <a:r>
              <a:rPr lang="nl-NL" sz="2000" b="1">
                <a:latin typeface="Calibri"/>
                <a:ea typeface="Calibri"/>
                <a:cs typeface="Calibri"/>
              </a:rPr>
              <a:t>Gaswisseling</a:t>
            </a:r>
            <a:r>
              <a:rPr lang="nl-NL" sz="2000">
                <a:latin typeface="Calibri"/>
                <a:ea typeface="Calibri"/>
                <a:cs typeface="Calibri"/>
              </a:rPr>
              <a:t>: Gaswisseling bij mens, vis en insecten; zuurstof opnemen en koolstofdioxide afgeven.</a:t>
            </a:r>
          </a:p>
          <a:p>
            <a:r>
              <a:rPr lang="nl-NL" sz="2000" b="1">
                <a:latin typeface="Calibri"/>
                <a:ea typeface="Calibri"/>
                <a:cs typeface="Calibri"/>
              </a:rPr>
              <a:t>Fotosynthese</a:t>
            </a:r>
            <a:r>
              <a:rPr lang="nl-NL" sz="2000">
                <a:latin typeface="Calibri"/>
                <a:ea typeface="Calibri"/>
                <a:cs typeface="Calibri"/>
              </a:rPr>
              <a:t>: Koolstofdioxide, water, glucose, zuurstof en licht.</a:t>
            </a:r>
          </a:p>
          <a:p>
            <a:r>
              <a:rPr lang="nl-NL" sz="2000" b="1">
                <a:latin typeface="Calibri"/>
                <a:ea typeface="Calibri"/>
                <a:cs typeface="Calibri"/>
              </a:rPr>
              <a:t>Biotisch en abiotisch</a:t>
            </a:r>
            <a:r>
              <a:rPr lang="nl-NL" sz="2000">
                <a:latin typeface="Calibri"/>
                <a:ea typeface="Calibri"/>
                <a:cs typeface="Calibri"/>
              </a:rPr>
              <a:t>: Levende factoren en niet-levende factoren in een ecosysteem.</a:t>
            </a:r>
          </a:p>
          <a:p>
            <a:r>
              <a:rPr lang="nl-NL" sz="2000" b="1">
                <a:latin typeface="Calibri"/>
                <a:ea typeface="Calibri"/>
                <a:cs typeface="Calibri"/>
              </a:rPr>
              <a:t>Voortplanting bloemen</a:t>
            </a:r>
            <a:r>
              <a:rPr lang="nl-NL" sz="2000">
                <a:latin typeface="Calibri"/>
                <a:ea typeface="Calibri"/>
                <a:cs typeface="Calibri"/>
              </a:rPr>
              <a:t>: Bestuiving en bevruchting; windbloemen en insectenbloemen; stuifmeel.</a:t>
            </a:r>
          </a:p>
          <a:p>
            <a:r>
              <a:rPr lang="nl-NL" sz="2000" b="1">
                <a:latin typeface="Calibri"/>
                <a:ea typeface="Calibri"/>
                <a:cs typeface="Calibri"/>
              </a:rPr>
              <a:t>Voortplanting mens</a:t>
            </a:r>
            <a:r>
              <a:rPr lang="nl-NL" sz="2000">
                <a:latin typeface="Calibri"/>
                <a:ea typeface="Calibri"/>
                <a:cs typeface="Calibri"/>
              </a:rPr>
              <a:t>: Geslachtsorganen; prenataal onderzoek (NIPT, vlokkentest, vruchtwaterpunctie, echo); voorbehoedsmiddelen.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5122B8-F057-2412-2B57-CC8616CB5FAA}"/>
              </a:ext>
            </a:extLst>
          </p:cNvPr>
          <p:cNvSpPr txBox="1"/>
          <p:nvPr/>
        </p:nvSpPr>
        <p:spPr>
          <a:xfrm>
            <a:off x="915246" y="1066235"/>
            <a:ext cx="1037440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2800">
                <a:ea typeface="+mn-lt"/>
                <a:cs typeface="+mn-lt"/>
              </a:rPr>
              <a:t>In 2025 hebben we de onderstaande </a:t>
            </a:r>
            <a:r>
              <a:rPr lang="nl-NL" sz="2800" b="1">
                <a:ea typeface="+mn-lt"/>
                <a:cs typeface="+mn-lt"/>
              </a:rPr>
              <a:t>onderwerpen</a:t>
            </a:r>
            <a:r>
              <a:rPr lang="nl-NL" sz="2800">
                <a:ea typeface="+mn-lt"/>
                <a:cs typeface="+mn-lt"/>
              </a:rPr>
              <a:t> behandeld.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0253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8E091E-4965-6846-7D58-9EF2969AD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Effra Heavy" panose="02000906080000020004" pitchFamily="2" charset="0"/>
              </a:rPr>
              <a:t>Examenvragen oefenen</a:t>
            </a:r>
            <a:endParaRPr lang="nl-NL" dirty="0"/>
          </a:p>
        </p:txBody>
      </p:sp>
      <p:pic>
        <p:nvPicPr>
          <p:cNvPr id="1026" name="Picture 2" descr="Afbeelding met tekst, schermopname, Lettertype, lijn&#10;&#10;Door AI gegenereerde inhoud is mogelijk onjuist.">
            <a:extLst>
              <a:ext uri="{FF2B5EF4-FFF2-40B4-BE49-F238E27FC236}">
                <a16:creationId xmlns:a16="http://schemas.microsoft.com/office/drawing/2014/main" id="{5B8072F1-FC10-6FD3-79A3-6FC40A015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86" y="2242686"/>
            <a:ext cx="11459427" cy="254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achebekje 5">
            <a:extLst>
              <a:ext uri="{FF2B5EF4-FFF2-40B4-BE49-F238E27FC236}">
                <a16:creationId xmlns:a16="http://schemas.microsoft.com/office/drawing/2014/main" id="{EBE76764-ED2B-0255-248E-46E8D3B229BE}"/>
              </a:ext>
            </a:extLst>
          </p:cNvPr>
          <p:cNvSpPr/>
          <p:nvPr/>
        </p:nvSpPr>
        <p:spPr>
          <a:xfrm>
            <a:off x="10554445" y="3133710"/>
            <a:ext cx="182880" cy="154004"/>
          </a:xfrm>
          <a:prstGeom prst="smileyFac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Lachebekje 6">
            <a:extLst>
              <a:ext uri="{FF2B5EF4-FFF2-40B4-BE49-F238E27FC236}">
                <a16:creationId xmlns:a16="http://schemas.microsoft.com/office/drawing/2014/main" id="{9849A0D8-7E74-2FA4-1BCD-4C01DDE00034}"/>
              </a:ext>
            </a:extLst>
          </p:cNvPr>
          <p:cNvSpPr/>
          <p:nvPr/>
        </p:nvSpPr>
        <p:spPr>
          <a:xfrm>
            <a:off x="8819376" y="3490700"/>
            <a:ext cx="182880" cy="154004"/>
          </a:xfrm>
          <a:prstGeom prst="smileyFac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Lachebekje 7">
            <a:extLst>
              <a:ext uri="{FF2B5EF4-FFF2-40B4-BE49-F238E27FC236}">
                <a16:creationId xmlns:a16="http://schemas.microsoft.com/office/drawing/2014/main" id="{C4ABD7B0-EE98-7432-1238-D5018B8F5AA6}"/>
              </a:ext>
            </a:extLst>
          </p:cNvPr>
          <p:cNvSpPr/>
          <p:nvPr/>
        </p:nvSpPr>
        <p:spPr>
          <a:xfrm>
            <a:off x="8819376" y="3823030"/>
            <a:ext cx="182880" cy="154004"/>
          </a:xfrm>
          <a:prstGeom prst="smileyFac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4486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B4CE3A-6C59-4045-6EFB-9C4ED589E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Effra Heavy" panose="02000906080000020004" pitchFamily="2" charset="0"/>
              </a:rPr>
              <a:t>Examenvragen oefenen</a:t>
            </a:r>
            <a:endParaRPr lang="nl-NL" dirty="0"/>
          </a:p>
        </p:txBody>
      </p:sp>
      <p:pic>
        <p:nvPicPr>
          <p:cNvPr id="4" name="Picture 4" descr="Afbeelding met tekst&#10;&#10;Door AI gegenereerde inhoud is mogelijk onjuist.">
            <a:extLst>
              <a:ext uri="{FF2B5EF4-FFF2-40B4-BE49-F238E27FC236}">
                <a16:creationId xmlns:a16="http://schemas.microsoft.com/office/drawing/2014/main" id="{C52B128C-702E-CAF8-8A30-68DDB5AC5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572" y="1825625"/>
            <a:ext cx="8400439" cy="4172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achebekje 5">
            <a:extLst>
              <a:ext uri="{FF2B5EF4-FFF2-40B4-BE49-F238E27FC236}">
                <a16:creationId xmlns:a16="http://schemas.microsoft.com/office/drawing/2014/main" id="{4E7D0486-E379-5AD7-9E20-5844E80CB9EE}"/>
              </a:ext>
            </a:extLst>
          </p:cNvPr>
          <p:cNvSpPr/>
          <p:nvPr/>
        </p:nvSpPr>
        <p:spPr>
          <a:xfrm>
            <a:off x="6424519" y="2413014"/>
            <a:ext cx="182880" cy="154004"/>
          </a:xfrm>
          <a:prstGeom prst="smileyFac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6845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12DB90-D245-2D0C-AD32-9E4E9F6F8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Effra Heavy" panose="02000906080000020004" pitchFamily="2" charset="0"/>
              </a:rPr>
              <a:t>Examenvragen oefenen</a:t>
            </a:r>
            <a:endParaRPr lang="nl-NL"/>
          </a:p>
        </p:txBody>
      </p:sp>
      <p:pic>
        <p:nvPicPr>
          <p:cNvPr id="4" name="Picture 6" descr="Afbeelding met tekst, reptiel, schermopname, Organisme&#10;&#10;Door AI gegenereerde inhoud is mogelijk onjuist.">
            <a:extLst>
              <a:ext uri="{FF2B5EF4-FFF2-40B4-BE49-F238E27FC236}">
                <a16:creationId xmlns:a16="http://schemas.microsoft.com/office/drawing/2014/main" id="{1B3A3EA4-7A0D-756F-9C88-16C96BB63D7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43" y="1314450"/>
            <a:ext cx="9268266" cy="454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Basis en kader 1 - 5.2 DE HUID">
            <a:extLst>
              <a:ext uri="{FF2B5EF4-FFF2-40B4-BE49-F238E27FC236}">
                <a16:creationId xmlns:a16="http://schemas.microsoft.com/office/drawing/2014/main" id="{4AB914C8-47DC-8F1B-BDF7-CF2418DC9D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59" b="4342"/>
          <a:stretch>
            <a:fillRect/>
          </a:stretch>
        </p:blipFill>
        <p:spPr bwMode="auto">
          <a:xfrm>
            <a:off x="4660002" y="4031528"/>
            <a:ext cx="6781246" cy="246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99002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0411124-81CD-2B67-874C-44267DA48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Effra Heavy" panose="02000906080000020004" pitchFamily="2" charset="0"/>
              </a:rPr>
              <a:t>Levensfasen</a:t>
            </a:r>
            <a:r>
              <a:rPr lang="en-US" dirty="0">
                <a:latin typeface="Effra Heavy" panose="02000906080000020004" pitchFamily="2" charset="0"/>
              </a:rPr>
              <a:t> van de </a:t>
            </a:r>
            <a:r>
              <a:rPr lang="en-US" dirty="0" err="1">
                <a:latin typeface="Effra Heavy" panose="02000906080000020004" pitchFamily="2" charset="0"/>
              </a:rPr>
              <a:t>mens</a:t>
            </a:r>
            <a:endParaRPr lang="en-US" dirty="0">
              <a:latin typeface="Effra Heavy" panose="02000906080000020004" pitchFamily="2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39161E7-92F9-5F21-E4E8-485A57B6C84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562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nl-NL">
              <a:latin typeface="Effra Medium" panose="02000606080000020004" pitchFamily="2" charset="0"/>
            </a:endParaRPr>
          </a:p>
          <a:p>
            <a:endParaRPr lang="nl-NL">
              <a:latin typeface="Effra Medium" panose="02000606080000020004" pitchFamily="2" charset="0"/>
            </a:endParaRPr>
          </a:p>
          <a:p>
            <a:endParaRPr lang="nl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84701D-7143-AE65-12D9-8968BC531A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88" y="1928598"/>
            <a:ext cx="5591737" cy="24853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BF8819-C123-B4F9-49C5-836DDF584D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1932078"/>
            <a:ext cx="5356413" cy="256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1414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C0DC84-20FD-E3F9-E5B1-68CE97D92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Effra Heavy"/>
              </a:rPr>
              <a:t>Bevruchting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1296E93-910A-0790-04A7-B7E53D85150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562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nl-NL">
              <a:latin typeface="Effra Medium" panose="02000606080000020004" pitchFamily="2" charset="0"/>
            </a:endParaRPr>
          </a:p>
          <a:p>
            <a:endParaRPr lang="nl-NL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A3639C-85BC-1202-E1D3-F23618E14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983" y="1972235"/>
            <a:ext cx="4589329" cy="35410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43DDC2-81EF-C7FB-E1F0-7F703E976D15}"/>
              </a:ext>
            </a:extLst>
          </p:cNvPr>
          <p:cNvSpPr txBox="1"/>
          <p:nvPr/>
        </p:nvSpPr>
        <p:spPr>
          <a:xfrm>
            <a:off x="5948326" y="2899866"/>
            <a:ext cx="514125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 err="1">
                <a:latin typeface="Effra Medium" panose="02000606080000020004" pitchFamily="2" charset="0"/>
                <a:ea typeface="Calibri"/>
                <a:cs typeface="Calibri"/>
              </a:rPr>
              <a:t>Eicel</a:t>
            </a:r>
            <a:r>
              <a:rPr lang="en-US" sz="2400" dirty="0">
                <a:latin typeface="Effra Medium" panose="02000606080000020004" pitchFamily="2" charset="0"/>
                <a:ea typeface="Calibri"/>
                <a:cs typeface="Calibri"/>
              </a:rPr>
              <a:t> is </a:t>
            </a:r>
            <a:r>
              <a:rPr lang="en-US" sz="2400" dirty="0" err="1">
                <a:latin typeface="Effra Medium" panose="02000606080000020004" pitchFamily="2" charset="0"/>
                <a:ea typeface="Calibri"/>
                <a:cs typeface="Calibri"/>
              </a:rPr>
              <a:t>groot</a:t>
            </a:r>
            <a:r>
              <a:rPr lang="en-US" sz="2400" dirty="0">
                <a:latin typeface="Effra Medium" panose="02000606080000020004" pitchFamily="2" charset="0"/>
                <a:ea typeface="Calibri"/>
                <a:cs typeface="Calibri"/>
              </a:rPr>
              <a:t>, </a:t>
            </a:r>
            <a:r>
              <a:rPr lang="en-US" sz="2400" dirty="0" err="1">
                <a:latin typeface="Effra Medium" panose="02000606080000020004" pitchFamily="2" charset="0"/>
                <a:ea typeface="Calibri"/>
                <a:cs typeface="Calibri"/>
              </a:rPr>
              <a:t>veel</a:t>
            </a:r>
            <a:r>
              <a:rPr lang="en-US" sz="2400" dirty="0">
                <a:latin typeface="Effra Medium" panose="02000606080000020004" pitchFamily="2" charset="0"/>
                <a:ea typeface="Calibri"/>
                <a:cs typeface="Calibri"/>
              </a:rPr>
              <a:t> </a:t>
            </a:r>
            <a:r>
              <a:rPr lang="en-US" sz="2400" dirty="0" err="1">
                <a:latin typeface="Effra Medium" panose="02000606080000020004" pitchFamily="2" charset="0"/>
                <a:ea typeface="Calibri"/>
                <a:cs typeface="Calibri"/>
              </a:rPr>
              <a:t>reservevoedsel</a:t>
            </a:r>
            <a:endParaRPr lang="en-US" sz="2400" dirty="0">
              <a:latin typeface="Effra Medium" panose="02000606080000020004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156F30-5BB4-2277-15C9-A665EB2DC09F}"/>
              </a:ext>
            </a:extLst>
          </p:cNvPr>
          <p:cNvSpPr txBox="1"/>
          <p:nvPr/>
        </p:nvSpPr>
        <p:spPr>
          <a:xfrm>
            <a:off x="5948326" y="3429000"/>
            <a:ext cx="575381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 err="1">
                <a:latin typeface="Effra Medium" panose="02000606080000020004" pitchFamily="2" charset="0"/>
                <a:ea typeface="Calibri"/>
                <a:cs typeface="Calibri"/>
              </a:rPr>
              <a:t>Zaadcel</a:t>
            </a:r>
            <a:r>
              <a:rPr lang="en-US" sz="2400" dirty="0">
                <a:latin typeface="Effra Medium" panose="02000606080000020004" pitchFamily="2" charset="0"/>
                <a:ea typeface="Calibri"/>
                <a:cs typeface="Calibri"/>
              </a:rPr>
              <a:t> is </a:t>
            </a:r>
            <a:r>
              <a:rPr lang="en-US" sz="2400" dirty="0" err="1">
                <a:latin typeface="Effra Medium" panose="02000606080000020004" pitchFamily="2" charset="0"/>
                <a:ea typeface="Calibri"/>
                <a:cs typeface="Calibri"/>
              </a:rPr>
              <a:t>klein</a:t>
            </a:r>
            <a:r>
              <a:rPr lang="en-US" sz="2400" dirty="0">
                <a:latin typeface="Effra Medium" panose="02000606080000020004" pitchFamily="2" charset="0"/>
                <a:ea typeface="Calibri"/>
                <a:cs typeface="Calibri"/>
              </a:rPr>
              <a:t>, </a:t>
            </a:r>
            <a:r>
              <a:rPr lang="en-US" sz="2400" dirty="0" err="1">
                <a:latin typeface="Effra Medium" panose="02000606080000020004" pitchFamily="2" charset="0"/>
                <a:ea typeface="Calibri"/>
                <a:cs typeface="Calibri"/>
              </a:rPr>
              <a:t>kan</a:t>
            </a:r>
            <a:r>
              <a:rPr lang="en-US" sz="2400" dirty="0">
                <a:latin typeface="Effra Medium" panose="02000606080000020004" pitchFamily="2" charset="0"/>
                <a:ea typeface="Calibri"/>
                <a:cs typeface="Calibri"/>
              </a:rPr>
              <a:t> </a:t>
            </a:r>
            <a:r>
              <a:rPr lang="en-US" sz="2400" dirty="0" err="1">
                <a:latin typeface="Effra Medium" panose="02000606080000020004" pitchFamily="2" charset="0"/>
                <a:ea typeface="Calibri"/>
                <a:cs typeface="Calibri"/>
              </a:rPr>
              <a:t>zich</a:t>
            </a:r>
            <a:r>
              <a:rPr lang="en-US" sz="2400" dirty="0">
                <a:latin typeface="Effra Medium" panose="02000606080000020004" pitchFamily="2" charset="0"/>
                <a:ea typeface="Calibri"/>
                <a:cs typeface="Calibri"/>
              </a:rPr>
              <a:t> </a:t>
            </a:r>
            <a:r>
              <a:rPr lang="en-US" sz="2400" dirty="0" err="1">
                <a:latin typeface="Effra Medium" panose="02000606080000020004" pitchFamily="2" charset="0"/>
                <a:ea typeface="Calibri"/>
                <a:cs typeface="Calibri"/>
              </a:rPr>
              <a:t>voortbewegen</a:t>
            </a:r>
            <a:endParaRPr lang="en-US" sz="2400" dirty="0">
              <a:latin typeface="Effra Medium" panose="0200060608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6531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B5421-1CAE-7DAF-88E1-C70D78584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Effra Heavy" panose="02000906080000020004" pitchFamily="2" charset="0"/>
              </a:rPr>
              <a:t>Zwangerschap</a:t>
            </a:r>
            <a:endParaRPr lang="en-US" dirty="0">
              <a:latin typeface="Effra Heavy" panose="0200090608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7D35A7-3F6E-8F94-0C31-5BDCA3822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639" y="1567984"/>
            <a:ext cx="3557868" cy="23100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F6D45F-66D1-8914-AF1D-70DDC0F95E28}"/>
              </a:ext>
            </a:extLst>
          </p:cNvPr>
          <p:cNvSpPr txBox="1"/>
          <p:nvPr/>
        </p:nvSpPr>
        <p:spPr>
          <a:xfrm>
            <a:off x="4727559" y="2723787"/>
            <a:ext cx="566793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latin typeface="Effra Medium" panose="02000606080000020004" pitchFamily="2" charset="0"/>
                <a:ea typeface="Calibri"/>
                <a:cs typeface="Calibri"/>
              </a:rPr>
              <a:t>Embryo :  </a:t>
            </a:r>
            <a:r>
              <a:rPr lang="en-US" sz="2800" b="1" dirty="0" err="1">
                <a:latin typeface="Effra Medium" panose="02000606080000020004" pitchFamily="2" charset="0"/>
                <a:ea typeface="Calibri"/>
                <a:cs typeface="Calibri"/>
              </a:rPr>
              <a:t>Maand</a:t>
            </a:r>
            <a:r>
              <a:rPr lang="en-US" sz="2800" b="1" dirty="0">
                <a:latin typeface="Effra Medium" panose="02000606080000020004" pitchFamily="2" charset="0"/>
                <a:ea typeface="Calibri"/>
                <a:cs typeface="Calibri"/>
              </a:rPr>
              <a:t> 0 t/m 3</a:t>
            </a:r>
            <a:endParaRPr lang="en-US" sz="2800" b="1" dirty="0">
              <a:latin typeface="Effra Medium" panose="02000606080000020004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FDE685-5D80-0AC9-4F08-78C1C0EDBD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161" y="4105835"/>
            <a:ext cx="3552825" cy="23218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99195A-C552-211A-633A-80AD204469F8}"/>
              </a:ext>
            </a:extLst>
          </p:cNvPr>
          <p:cNvSpPr txBox="1"/>
          <p:nvPr/>
        </p:nvSpPr>
        <p:spPr>
          <a:xfrm>
            <a:off x="4730520" y="4758826"/>
            <a:ext cx="524211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 err="1">
                <a:latin typeface="Effra Medium" panose="02000606080000020004" pitchFamily="2" charset="0"/>
                <a:ea typeface="Calibri"/>
                <a:cs typeface="Calibri"/>
              </a:rPr>
              <a:t>Foetus</a:t>
            </a:r>
            <a:r>
              <a:rPr lang="en-US" sz="2800" b="1" dirty="0">
                <a:latin typeface="Effra Medium" panose="02000606080000020004" pitchFamily="2" charset="0"/>
                <a:ea typeface="Calibri"/>
                <a:cs typeface="Calibri"/>
              </a:rPr>
              <a:t>:      </a:t>
            </a:r>
            <a:r>
              <a:rPr lang="en-US" sz="2800" b="1" dirty="0" err="1">
                <a:latin typeface="Effra Medium" panose="02000606080000020004" pitchFamily="2" charset="0"/>
                <a:ea typeface="Calibri"/>
                <a:cs typeface="Calibri"/>
              </a:rPr>
              <a:t>Maand</a:t>
            </a:r>
            <a:r>
              <a:rPr lang="en-US" sz="2800" b="1" dirty="0">
                <a:latin typeface="Effra Medium" panose="02000606080000020004" pitchFamily="2" charset="0"/>
                <a:ea typeface="Calibri"/>
                <a:cs typeface="Calibri"/>
              </a:rPr>
              <a:t> 4 t/m 9</a:t>
            </a:r>
            <a:endParaRPr lang="en-US" sz="2800" b="1" dirty="0">
              <a:latin typeface="Effra Medium" panose="0200060608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785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5A769-C2B6-0A2E-03FF-C3FF14C06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Effra Heavy" panose="02000906080000020004" pitchFamily="2" charset="0"/>
              </a:rPr>
              <a:t>Placenta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53E3E1-AECD-290F-7B7F-9FF10EC5A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1837" y="738187"/>
            <a:ext cx="5648325" cy="538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3337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9EE66-1600-EAA8-A72D-10104C60B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Effra Heavy" panose="02000906080000020004" pitchFamily="2" charset="0"/>
              </a:rPr>
              <a:t>Prenataal</a:t>
            </a:r>
            <a:r>
              <a:rPr lang="en-US" dirty="0">
                <a:latin typeface="Effra Heavy" panose="02000906080000020004" pitchFamily="2" charset="0"/>
              </a:rPr>
              <a:t> </a:t>
            </a:r>
            <a:r>
              <a:rPr lang="en-US" dirty="0" err="1">
                <a:latin typeface="Effra Heavy" panose="02000906080000020004" pitchFamily="2" charset="0"/>
              </a:rPr>
              <a:t>onderzoek</a:t>
            </a:r>
            <a:endParaRPr lang="en-US" dirty="0">
              <a:latin typeface="Effra Heavy" panose="0200090608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763B9D-845D-EFA4-31DB-ED14CD228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717" y="1950383"/>
            <a:ext cx="8361829" cy="422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2764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AB114-FE04-FC98-9B1D-1D281CF69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Effra Heavy" panose="02000906080000020004" pitchFamily="2" charset="0"/>
              </a:rPr>
              <a:t>Fasen </a:t>
            </a:r>
            <a:r>
              <a:rPr lang="en-US" dirty="0" err="1">
                <a:latin typeface="Effra Heavy" panose="02000906080000020004" pitchFamily="2" charset="0"/>
              </a:rPr>
              <a:t>bevalling</a:t>
            </a:r>
            <a:endParaRPr lang="en-US" dirty="0">
              <a:latin typeface="Effra Heavy" panose="0200090608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76BA38-D301-B663-B3D0-34E72B76B8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722" y="1908081"/>
            <a:ext cx="7171205" cy="439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2136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4EE0E2-A2A9-59C5-C7B6-DDC9F50FD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821" y="1138238"/>
            <a:ext cx="9796742" cy="498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507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0DD08D-F454-04E2-0FE5-E1B9E6B65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828" y="365125"/>
            <a:ext cx="10853058" cy="1594304"/>
          </a:xfrm>
        </p:spPr>
        <p:txBody>
          <a:bodyPr>
            <a:normAutofit fontScale="90000"/>
          </a:bodyPr>
          <a:lstStyle/>
          <a:p>
            <a:r>
              <a:rPr lang="nl-NL">
                <a:latin typeface="Effra Heavy" panose="02000906080000020004" pitchFamily="2" charset="0"/>
              </a:rPr>
              <a:t>Examenspreekuur 2024</a:t>
            </a:r>
            <a:br>
              <a:rPr lang="en-US"/>
            </a:br>
            <a:r>
              <a:rPr lang="nl-NL" sz="3400">
                <a:latin typeface="Effra Medium" panose="02000606080000020004" pitchFamily="2" charset="0"/>
              </a:rPr>
              <a:t>In 2024 hebben we de onderstaande </a:t>
            </a:r>
            <a:r>
              <a:rPr lang="nl-NL" sz="3400" b="1">
                <a:latin typeface="Effra Medium" panose="02000606080000020004" pitchFamily="2" charset="0"/>
              </a:rPr>
              <a:t>onderwerpen</a:t>
            </a:r>
            <a:r>
              <a:rPr lang="nl-NL" sz="3400">
                <a:latin typeface="Effra Medium" panose="02000606080000020004" pitchFamily="2" charset="0"/>
              </a:rPr>
              <a:t> behandeld.</a:t>
            </a:r>
            <a:endParaRPr lang="nl-NL" sz="3400">
              <a:latin typeface="Effra Heavy" panose="02000906080000020004" pitchFamily="2" charset="0"/>
            </a:endParaRP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1EAEE60-754C-AE45-169A-2643C91A887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70000"/>
              </a:lnSpc>
              <a:buFont typeface="Wingdings" pitchFamily="2" charset="2"/>
              <a:buChar char="§"/>
            </a:pPr>
            <a:r>
              <a:rPr lang="nl-NL" sz="2000">
                <a:latin typeface="+mn-lt"/>
              </a:rPr>
              <a:t>Planten:			Aanpassingen bij planten aan de leefomgeving;</a:t>
            </a:r>
          </a:p>
          <a:p>
            <a:pPr marL="457200" indent="-457200" algn="l">
              <a:lnSpc>
                <a:spcPct val="170000"/>
              </a:lnSpc>
              <a:buFont typeface="Wingdings" pitchFamily="2" charset="2"/>
              <a:buChar char="§"/>
            </a:pPr>
            <a:r>
              <a:rPr lang="nl-NL" sz="2000">
                <a:latin typeface="+mn-lt"/>
              </a:rPr>
              <a:t>Poten van dieren:		Aanpassingen bij dieren aan de leefomgeving;</a:t>
            </a:r>
          </a:p>
          <a:p>
            <a:pPr marL="457200" indent="-457200" algn="l">
              <a:lnSpc>
                <a:spcPct val="170000"/>
              </a:lnSpc>
              <a:buFont typeface="Wingdings" pitchFamily="2" charset="2"/>
              <a:buChar char="§"/>
            </a:pPr>
            <a:r>
              <a:rPr lang="nl-NL" sz="2000">
                <a:latin typeface="+mn-lt"/>
              </a:rPr>
              <a:t>Vogels:			Snavels en poten bij vogels;</a:t>
            </a:r>
          </a:p>
          <a:p>
            <a:pPr marL="457200" indent="-457200" algn="l">
              <a:lnSpc>
                <a:spcPct val="170000"/>
              </a:lnSpc>
              <a:buFont typeface="Wingdings" pitchFamily="2" charset="2"/>
              <a:buChar char="§"/>
            </a:pPr>
            <a:r>
              <a:rPr lang="nl-NL" sz="2000">
                <a:latin typeface="+mn-lt"/>
              </a:rPr>
              <a:t>Voedsel:			Tanden en kiezen van vleeseters, planteneters en alleseters; </a:t>
            </a:r>
          </a:p>
          <a:p>
            <a:pPr marL="457200" indent="-457200" algn="l">
              <a:lnSpc>
                <a:spcPct val="170000"/>
              </a:lnSpc>
              <a:buFont typeface="Wingdings" pitchFamily="2" charset="2"/>
              <a:buChar char="§"/>
            </a:pPr>
            <a:r>
              <a:rPr lang="nl-NL" sz="2000">
                <a:latin typeface="+mn-lt"/>
              </a:rPr>
              <a:t>Het gebit:			De bouw van tanden;</a:t>
            </a:r>
          </a:p>
          <a:p>
            <a:pPr marL="457200" indent="-457200" algn="l">
              <a:lnSpc>
                <a:spcPct val="170000"/>
              </a:lnSpc>
              <a:buFont typeface="Wingdings" pitchFamily="2" charset="2"/>
              <a:buChar char="§"/>
            </a:pPr>
            <a:r>
              <a:rPr lang="nl-NL" sz="2000">
                <a:latin typeface="+mn-lt"/>
              </a:rPr>
              <a:t>Experiment			Koolstofdioxide en zetmeel aantonen.</a:t>
            </a:r>
          </a:p>
        </p:txBody>
      </p:sp>
    </p:spTree>
    <p:extLst>
      <p:ext uri="{BB962C8B-B14F-4D97-AF65-F5344CB8AC3E}">
        <p14:creationId xmlns:p14="http://schemas.microsoft.com/office/powerpoint/2010/main" val="30542998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C3581A-CD63-718B-0674-F16ADA167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340" y="971830"/>
            <a:ext cx="8033498" cy="5519458"/>
          </a:xfrm>
          <a:prstGeom prst="rect">
            <a:avLst/>
          </a:prstGeom>
        </p:spPr>
      </p:pic>
      <p:sp>
        <p:nvSpPr>
          <p:cNvPr id="2" name="Lachebekje 1">
            <a:extLst>
              <a:ext uri="{FF2B5EF4-FFF2-40B4-BE49-F238E27FC236}">
                <a16:creationId xmlns:a16="http://schemas.microsoft.com/office/drawing/2014/main" id="{7448C754-9590-7905-C4D7-3FED874D5DF8}"/>
              </a:ext>
            </a:extLst>
          </p:cNvPr>
          <p:cNvSpPr/>
          <p:nvPr/>
        </p:nvSpPr>
        <p:spPr>
          <a:xfrm>
            <a:off x="5825805" y="1629243"/>
            <a:ext cx="182880" cy="154004"/>
          </a:xfrm>
          <a:prstGeom prst="smileyFac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7746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5A51D5-E0CC-D817-98F9-3B40F63B0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8" y="1385608"/>
            <a:ext cx="11175066" cy="404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3187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0915A7-92B4-1CE6-3440-2F9377D25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Effra Heavy"/>
              </a:rPr>
              <a:t>Planten </a:t>
            </a:r>
            <a:endParaRPr lang="nl-NL"/>
          </a:p>
        </p:txBody>
      </p:sp>
      <p:pic>
        <p:nvPicPr>
          <p:cNvPr id="6148" name="Picture 4" descr="Oriental Lily - Lilium spp. (Oriental types) - Calyx Flowers, Inc">
            <a:extLst>
              <a:ext uri="{FF2B5EF4-FFF2-40B4-BE49-F238E27FC236}">
                <a16:creationId xmlns:a16="http://schemas.microsoft.com/office/drawing/2014/main" id="{1D57E953-D6A3-3B0F-A86B-F8E653D4E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735" y="1583032"/>
            <a:ext cx="4030436" cy="483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Stuifmeel overbrengen door de wind. – bloemenweetjes">
            <a:extLst>
              <a:ext uri="{FF2B5EF4-FFF2-40B4-BE49-F238E27FC236}">
                <a16:creationId xmlns:a16="http://schemas.microsoft.com/office/drawing/2014/main" id="{6FF19447-3B2E-F3A8-599C-369B0C5AC86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639" y="1583032"/>
            <a:ext cx="3611064" cy="481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VS Versus Logo, Letters for Sports Icon Afbeelding door sore88 · Creative  Fabrica">
            <a:extLst>
              <a:ext uri="{FF2B5EF4-FFF2-40B4-BE49-F238E27FC236}">
                <a16:creationId xmlns:a16="http://schemas.microsoft.com/office/drawing/2014/main" id="{39E32B8A-C765-7D3F-1FC7-B1B0A3DF7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062" y="1583032"/>
            <a:ext cx="6788492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20866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CE13E7-C387-1FC4-ACB4-2C2828730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Effra Heavy"/>
              </a:rPr>
              <a:t>Insectenbloem  </a:t>
            </a:r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FD10625B-D78E-0E18-0CBA-24CFABEFD2FC}"/>
              </a:ext>
            </a:extLst>
          </p:cNvPr>
          <p:cNvSpPr txBox="1">
            <a:spLocks/>
          </p:cNvSpPr>
          <p:nvPr/>
        </p:nvSpPr>
        <p:spPr>
          <a:xfrm>
            <a:off x="6457950" y="1825625"/>
            <a:ext cx="5512173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ffra" panose="0200050608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ffra" panose="02000506080000020004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ffra" panose="020005060800000200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ffra" panose="020005060800000200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ffra" panose="0200050608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nl-NL" altLang="nl-NL" b="1">
                <a:latin typeface="Effra Medium" panose="02000606080000020004" pitchFamily="2" charset="0"/>
              </a:rPr>
              <a:t>Insectenbloemen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nl-NL" altLang="nl-NL">
                <a:latin typeface="Effra Medium" panose="02000606080000020004" pitchFamily="2" charset="0"/>
              </a:rPr>
              <a:t>Grote, opvallende bloemen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nl-NL" altLang="nl-NL">
                <a:latin typeface="Effra Medium" panose="02000606080000020004" pitchFamily="2" charset="0"/>
              </a:rPr>
              <a:t>Felle kleuren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nl-NL" altLang="nl-NL">
                <a:latin typeface="Effra Medium" panose="02000606080000020004" pitchFamily="2" charset="0"/>
              </a:rPr>
              <a:t>Geur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nl-NL" altLang="nl-NL">
                <a:latin typeface="Effra Medium" panose="02000606080000020004" pitchFamily="2" charset="0"/>
              </a:rPr>
              <a:t>Nectar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nl-NL" altLang="nl-NL">
                <a:latin typeface="Effra Medium" panose="02000606080000020004" pitchFamily="2" charset="0"/>
              </a:rPr>
              <a:t>Stuifmeel is kleverig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nl-NL" altLang="nl-NL">
                <a:latin typeface="Effra Medium"/>
              </a:rPr>
              <a:t>Meeldraden en stamper in de bloem </a:t>
            </a:r>
            <a:endParaRPr lang="nl-NL" altLang="nl-NL">
              <a:latin typeface="Effra Medium" panose="02000606080000020004" pitchFamily="2" charset="0"/>
            </a:endParaRPr>
          </a:p>
        </p:txBody>
      </p:sp>
      <p:pic>
        <p:nvPicPr>
          <p:cNvPr id="7170" name="Picture 2" descr="Gratis afbeelding: Bee, meeldraden, stuifmeel, insecten, bloem, lente, zon,  schaduw">
            <a:extLst>
              <a:ext uri="{FF2B5EF4-FFF2-40B4-BE49-F238E27FC236}">
                <a16:creationId xmlns:a16="http://schemas.microsoft.com/office/drawing/2014/main" id="{8E55D10F-72D5-B740-B7B8-18A7BB574AE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25625"/>
            <a:ext cx="5257800" cy="3942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34980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1E1297-2BBF-2F3C-4EB0-E84171E88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Effra Heavy" panose="02000906080000020004" pitchFamily="2" charset="0"/>
              </a:rPr>
              <a:t>Windbloem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645BE1C-A580-5524-524D-ED40322A05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l-NL" b="1">
                <a:latin typeface="Effra Medium" panose="02000606080000020004" pitchFamily="2" charset="0"/>
              </a:rPr>
              <a:t>Windbloemen</a:t>
            </a:r>
            <a:endParaRPr lang="nl-NL">
              <a:latin typeface="Effra Medium" panose="02000606080000020004" pitchFamily="2" charset="0"/>
            </a:endParaRPr>
          </a:p>
          <a:p>
            <a:r>
              <a:rPr lang="nl-NL">
                <a:latin typeface="Effra Medium" panose="02000606080000020004" pitchFamily="2" charset="0"/>
              </a:rPr>
              <a:t>Kleine bloemen</a:t>
            </a:r>
          </a:p>
          <a:p>
            <a:r>
              <a:rPr lang="nl-NL">
                <a:latin typeface="Effra Medium"/>
              </a:rPr>
              <a:t>Geen felle kleuren</a:t>
            </a:r>
          </a:p>
          <a:p>
            <a:r>
              <a:rPr lang="nl-NL">
                <a:latin typeface="Effra Medium" panose="02000606080000020004" pitchFamily="2" charset="0"/>
              </a:rPr>
              <a:t>Geen geur</a:t>
            </a:r>
          </a:p>
          <a:p>
            <a:r>
              <a:rPr lang="nl-NL">
                <a:latin typeface="Effra Medium" panose="02000606080000020004" pitchFamily="2" charset="0"/>
              </a:rPr>
              <a:t>Geen nectar</a:t>
            </a:r>
          </a:p>
          <a:p>
            <a:r>
              <a:rPr lang="nl-NL">
                <a:latin typeface="Effra Medium"/>
              </a:rPr>
              <a:t>Veel stuifmeel (hooikoorts!)</a:t>
            </a:r>
            <a:endParaRPr lang="nl-NL">
              <a:latin typeface="Effra Medium" panose="02000606080000020004" pitchFamily="2" charset="0"/>
            </a:endParaRPr>
          </a:p>
          <a:p>
            <a:r>
              <a:rPr lang="nl-NL">
                <a:latin typeface="Effra Medium" panose="02000606080000020004" pitchFamily="2" charset="0"/>
              </a:rPr>
              <a:t>Lichte stuifmeelkorrels</a:t>
            </a:r>
          </a:p>
          <a:p>
            <a:r>
              <a:rPr lang="nl-NL">
                <a:latin typeface="Effra Medium" panose="02000606080000020004" pitchFamily="2" charset="0"/>
              </a:rPr>
              <a:t>Stampers vaak buiten bloem</a:t>
            </a:r>
          </a:p>
        </p:txBody>
      </p:sp>
      <p:pic>
        <p:nvPicPr>
          <p:cNvPr id="5124" name="Picture 4" descr="windbloemen – bloemenweetjes">
            <a:extLst>
              <a:ext uri="{FF2B5EF4-FFF2-40B4-BE49-F238E27FC236}">
                <a16:creationId xmlns:a16="http://schemas.microsoft.com/office/drawing/2014/main" id="{5873FF60-D57F-417C-AA96-03D5156EA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25625"/>
            <a:ext cx="4884057" cy="366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06555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F4965E-7DBA-E412-495F-931B78CEA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Effra Heavy"/>
              </a:rPr>
              <a:t>Overwinteren van planten  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11FEDB5-6061-4A1D-973B-C8CBC316B7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>
                <a:latin typeface="Effra Medium" panose="02000606080000020004" pitchFamily="2" charset="0"/>
              </a:rPr>
              <a:t>De winter is niet ideaal voor alle planten, namelijk:</a:t>
            </a:r>
          </a:p>
          <a:p>
            <a:r>
              <a:rPr lang="nl-NL">
                <a:latin typeface="Effra Medium" panose="02000606080000020004" pitchFamily="2" charset="0"/>
              </a:rPr>
              <a:t>Minder zonlicht</a:t>
            </a:r>
          </a:p>
          <a:p>
            <a:r>
              <a:rPr lang="nl-NL">
                <a:latin typeface="Effra Medium" panose="02000606080000020004" pitchFamily="2" charset="0"/>
              </a:rPr>
              <a:t>Kou en vorst</a:t>
            </a:r>
          </a:p>
          <a:p>
            <a:r>
              <a:rPr lang="nl-NL">
                <a:latin typeface="Effra Medium" panose="02000606080000020004" pitchFamily="2" charset="0"/>
              </a:rPr>
              <a:t>Bevroren bodem</a:t>
            </a:r>
          </a:p>
          <a:p>
            <a:endParaRPr lang="nl-NL">
              <a:latin typeface="Effra Medium" panose="02000606080000020004" pitchFamily="2" charset="0"/>
            </a:endParaRPr>
          </a:p>
          <a:p>
            <a:pPr marL="0" indent="0">
              <a:buNone/>
            </a:pPr>
            <a:r>
              <a:rPr lang="nl-NL">
                <a:latin typeface="Effra Medium" panose="02000606080000020004" pitchFamily="2" charset="0"/>
              </a:rPr>
              <a:t>Hoe overleven ze dan toch de winter?</a:t>
            </a:r>
          </a:p>
          <a:p>
            <a:endParaRPr lang="nl-NL">
              <a:latin typeface="Effra Medium" panose="02000606080000020004" pitchFamily="2" charset="0"/>
            </a:endParaRPr>
          </a:p>
        </p:txBody>
      </p:sp>
      <p:pic>
        <p:nvPicPr>
          <p:cNvPr id="8194" name="Picture 2" descr="10 Plants You Should Always Protect Before It Snows">
            <a:extLst>
              <a:ext uri="{FF2B5EF4-FFF2-40B4-BE49-F238E27FC236}">
                <a16:creationId xmlns:a16="http://schemas.microsoft.com/office/drawing/2014/main" id="{9C9AF653-36F8-F64A-7692-E6D7DA59D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343" y="2862943"/>
            <a:ext cx="5230585" cy="3878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4215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FD8B88-E118-EA67-65F4-F00444425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Effra Heavy"/>
              </a:rPr>
              <a:t>Overwinteren van planten</a:t>
            </a:r>
            <a:endParaRPr lang="nl-NL"/>
          </a:p>
        </p:txBody>
      </p:sp>
      <p:pic>
        <p:nvPicPr>
          <p:cNvPr id="9218" name="Picture 2" descr="Bladeren vallen stock video. Video van vliegen, geproduceerd - 160879457">
            <a:extLst>
              <a:ext uri="{FF2B5EF4-FFF2-40B4-BE49-F238E27FC236}">
                <a16:creationId xmlns:a16="http://schemas.microsoft.com/office/drawing/2014/main" id="{BD4DF5C4-0D84-0665-8025-D257C3A19B1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31" y="1884701"/>
            <a:ext cx="5943600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Belang van fotosynthese / Ecologie / Havo/Vwo 3 | biologie voor het  voortgezet onderwijs">
            <a:extLst>
              <a:ext uri="{FF2B5EF4-FFF2-40B4-BE49-F238E27FC236}">
                <a16:creationId xmlns:a16="http://schemas.microsoft.com/office/drawing/2014/main" id="{9D915EBD-C822-DD67-7245-55D749601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318" y="1262743"/>
            <a:ext cx="4488654" cy="485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Verboden-vectors - Download gratis hoogwaardige vectors van Freepik |  Freepik">
            <a:extLst>
              <a:ext uri="{FF2B5EF4-FFF2-40B4-BE49-F238E27FC236}">
                <a16:creationId xmlns:a16="http://schemas.microsoft.com/office/drawing/2014/main" id="{65DE21F6-00A4-C687-A4F1-8902D0C36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857" y="650788"/>
            <a:ext cx="5811102" cy="5811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6004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78B9AD-1B2C-FD8F-4DAC-6F214756B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Effra Heavy"/>
              </a:rPr>
              <a:t>Overwinteren van planten</a:t>
            </a:r>
            <a:endParaRPr lang="nl-NL"/>
          </a:p>
        </p:txBody>
      </p:sp>
      <p:pic>
        <p:nvPicPr>
          <p:cNvPr id="10242" name="Picture 2" descr="Vreeken's Zaden">
            <a:extLst>
              <a:ext uri="{FF2B5EF4-FFF2-40B4-BE49-F238E27FC236}">
                <a16:creationId xmlns:a16="http://schemas.microsoft.com/office/drawing/2014/main" id="{C5E656FA-B95D-FA2E-46A4-9BBE7D455C6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457" y="522515"/>
            <a:ext cx="6370377" cy="2906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Moestuintips - Zaden kiezen - Stadstuinieren">
            <a:extLst>
              <a:ext uri="{FF2B5EF4-FFF2-40B4-BE49-F238E27FC236}">
                <a16:creationId xmlns:a16="http://schemas.microsoft.com/office/drawing/2014/main" id="{BFF21B25-C5DC-A4BD-9773-C7553FE3F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586390"/>
            <a:ext cx="4193152" cy="3147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Fotobehang Eekhoorn eet een noot - PIXERS.NL">
            <a:extLst>
              <a:ext uri="{FF2B5EF4-FFF2-40B4-BE49-F238E27FC236}">
                <a16:creationId xmlns:a16="http://schemas.microsoft.com/office/drawing/2014/main" id="{532E4D59-9117-01B9-836A-17435B9FA0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72"/>
          <a:stretch>
            <a:fillRect/>
          </a:stretch>
        </p:blipFill>
        <p:spPr bwMode="auto">
          <a:xfrm>
            <a:off x="8285451" y="3476091"/>
            <a:ext cx="3068349" cy="325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2149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4B9CAB-1F65-E3F5-89DE-93AC2DE40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Effra Heavy" panose="02000906080000020004" pitchFamily="2" charset="0"/>
              </a:rPr>
              <a:t>Examenvragen oefenen</a:t>
            </a:r>
            <a:endParaRPr lang="nl-NL" dirty="0"/>
          </a:p>
        </p:txBody>
      </p:sp>
      <p:pic>
        <p:nvPicPr>
          <p:cNvPr id="2054" name="Picture 6" descr="Afbeelding met tekst, schermopname, Lettertype, lijn&#10;&#10;Door AI gegenereerde inhoud is mogelijk onjuist.">
            <a:extLst>
              <a:ext uri="{FF2B5EF4-FFF2-40B4-BE49-F238E27FC236}">
                <a16:creationId xmlns:a16="http://schemas.microsoft.com/office/drawing/2014/main" id="{83AC493E-1B33-6C46-4D3E-423A78280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1704492"/>
            <a:ext cx="10515600" cy="490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Kruidje-roer-mij-niet (Mimosa pudica)">
            <a:extLst>
              <a:ext uri="{FF2B5EF4-FFF2-40B4-BE49-F238E27FC236}">
                <a16:creationId xmlns:a16="http://schemas.microsoft.com/office/drawing/2014/main" id="{8E9DD8BF-E90D-A1CE-2A5C-3445E80E5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2895467"/>
            <a:ext cx="3793845" cy="252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58818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fbeelding met plant, bloem, uvularia, Aardplant&#10;&#10;Door AI gegenereerde inhoud is mogelijk onjuist.">
            <a:extLst>
              <a:ext uri="{FF2B5EF4-FFF2-40B4-BE49-F238E27FC236}">
                <a16:creationId xmlns:a16="http://schemas.microsoft.com/office/drawing/2014/main" id="{B234D495-DBAA-8664-1EF1-7C475229E0CD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40" y="2357261"/>
            <a:ext cx="11577519" cy="386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460B4CFF-CA90-692F-3414-682E661F452A}"/>
              </a:ext>
            </a:extLst>
          </p:cNvPr>
          <p:cNvSpPr txBox="1">
            <a:spLocks/>
          </p:cNvSpPr>
          <p:nvPr/>
        </p:nvSpPr>
        <p:spPr>
          <a:xfrm>
            <a:off x="587829" y="746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>
                <a:latin typeface="Effra Heavy" panose="02000906080000020004" pitchFamily="2" charset="0"/>
              </a:rPr>
              <a:t>Examenvragen oefenen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991063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71FEBF-755F-ABB3-52E1-A5F4A2CFE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4571" cy="1681389"/>
          </a:xfrm>
        </p:spPr>
        <p:txBody>
          <a:bodyPr>
            <a:normAutofit/>
          </a:bodyPr>
          <a:lstStyle/>
          <a:p>
            <a:pPr fontAlgn="base"/>
            <a:r>
              <a:rPr lang="nl-NL">
                <a:latin typeface="Effra Heavy" panose="02000906080000020004" pitchFamily="2" charset="0"/>
              </a:rPr>
              <a:t>Examenspreekuur 2023</a:t>
            </a:r>
            <a:r>
              <a:rPr lang="en-US">
                <a:latin typeface="Effra Heavy" panose="02000906080000020004" pitchFamily="2" charset="0"/>
              </a:rPr>
              <a:t>​</a:t>
            </a:r>
            <a:br>
              <a:rPr lang="en-US"/>
            </a:br>
            <a:r>
              <a:rPr lang="nl-NL" sz="3100">
                <a:latin typeface="Effra Medium" panose="02000606080000020004" pitchFamily="2" charset="0"/>
              </a:rPr>
              <a:t>In 2023 hebben we de onderstaande </a:t>
            </a:r>
            <a:r>
              <a:rPr lang="nl-NL" sz="3100" b="1">
                <a:latin typeface="Effra Medium" panose="02000606080000020004" pitchFamily="2" charset="0"/>
              </a:rPr>
              <a:t>onderwerpen</a:t>
            </a:r>
            <a:r>
              <a:rPr lang="nl-NL" sz="3100">
                <a:latin typeface="Effra Medium" panose="02000606080000020004" pitchFamily="2" charset="0"/>
              </a:rPr>
              <a:t> behandeld.</a:t>
            </a:r>
            <a:endParaRPr lang="nl-NL">
              <a:latin typeface="Effra Heavy" panose="02000906080000020004" pitchFamily="2" charset="0"/>
            </a:endParaRP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FA11F9A-DDC7-E322-4F0A-C5F24EC8162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10515600" cy="4635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50000"/>
              </a:lnSpc>
              <a:buFont typeface="Wingdings" pitchFamily="2" charset="2"/>
              <a:buChar char="§"/>
            </a:pPr>
            <a:r>
              <a:rPr lang="nl-NL" sz="2000">
                <a:latin typeface="+mn-lt"/>
              </a:rPr>
              <a:t>Cellen:				Cellen van planten, dieren, schimmels en bacteriën;</a:t>
            </a:r>
          </a:p>
          <a:p>
            <a:pPr marL="457200" indent="-457200" algn="l">
              <a:lnSpc>
                <a:spcPct val="150000"/>
              </a:lnSpc>
              <a:buFont typeface="Wingdings" pitchFamily="2" charset="2"/>
              <a:buChar char="§"/>
            </a:pPr>
            <a:r>
              <a:rPr lang="nl-NL" sz="2000">
                <a:latin typeface="+mn-lt"/>
              </a:rPr>
              <a:t>Zintuigen:				Prikkel naar impuls, ogen en oren;</a:t>
            </a:r>
          </a:p>
          <a:p>
            <a:pPr marL="457200" indent="-457200" algn="l">
              <a:lnSpc>
                <a:spcPct val="150000"/>
              </a:lnSpc>
              <a:buFont typeface="Wingdings" pitchFamily="2" charset="2"/>
              <a:buChar char="§"/>
            </a:pPr>
            <a:r>
              <a:rPr lang="nl-NL" sz="2000">
                <a:latin typeface="+mn-lt"/>
              </a:rPr>
              <a:t>Regelding:				Zenuwen, zenuwcellen, bewuste en onbewuste reactie;</a:t>
            </a:r>
          </a:p>
          <a:p>
            <a:pPr marL="457200" indent="-457200" algn="l">
              <a:lnSpc>
                <a:spcPct val="150000"/>
              </a:lnSpc>
              <a:buFont typeface="Wingdings" pitchFamily="2" charset="2"/>
              <a:buChar char="§"/>
            </a:pPr>
            <a:r>
              <a:rPr lang="nl-NL" sz="2000">
                <a:latin typeface="+mn-lt"/>
              </a:rPr>
              <a:t>Bloedsomloop:			Het bloedvatenstelsel en ademhaling; </a:t>
            </a:r>
          </a:p>
          <a:p>
            <a:pPr marL="457200" indent="-457200" algn="l">
              <a:lnSpc>
                <a:spcPct val="150000"/>
              </a:lnSpc>
              <a:buFont typeface="Wingdings" pitchFamily="2" charset="2"/>
              <a:buChar char="§"/>
            </a:pPr>
            <a:r>
              <a:rPr lang="nl-NL" sz="2000">
                <a:latin typeface="+mn-lt"/>
              </a:rPr>
              <a:t>Fotosynthese en verbranding:		Glucose, zuurstof en koolstofdioxide;</a:t>
            </a:r>
          </a:p>
          <a:p>
            <a:pPr marL="457200" indent="-457200" algn="l">
              <a:lnSpc>
                <a:spcPct val="150000"/>
              </a:lnSpc>
              <a:buFont typeface="Wingdings" pitchFamily="2" charset="2"/>
              <a:buChar char="§"/>
            </a:pPr>
            <a:r>
              <a:rPr lang="nl-NL" sz="2000">
                <a:latin typeface="+mn-lt"/>
              </a:rPr>
              <a:t>Prenataal onderzoek:			Vruchtwaterpunctie, Nipt, echo, vlokkentest;</a:t>
            </a:r>
          </a:p>
          <a:p>
            <a:pPr marL="457200" indent="-457200" algn="l">
              <a:lnSpc>
                <a:spcPct val="150000"/>
              </a:lnSpc>
              <a:buFont typeface="Wingdings" pitchFamily="2" charset="2"/>
              <a:buChar char="§"/>
            </a:pPr>
            <a:r>
              <a:rPr lang="nl-NL" sz="2000">
                <a:latin typeface="+mn-lt"/>
              </a:rPr>
              <a:t>Planten:				Bevruchten, bestuiving bloemen;</a:t>
            </a:r>
          </a:p>
          <a:p>
            <a:pPr marL="457200" indent="-457200" algn="l">
              <a:lnSpc>
                <a:spcPct val="150000"/>
              </a:lnSpc>
              <a:buFont typeface="Wingdings" pitchFamily="2" charset="2"/>
              <a:buChar char="§"/>
            </a:pPr>
            <a:r>
              <a:rPr lang="nl-NL" sz="2000">
                <a:latin typeface="+mn-lt"/>
              </a:rPr>
              <a:t>Ecologie:				Voedselketen en voedselweb.</a:t>
            </a:r>
          </a:p>
        </p:txBody>
      </p:sp>
    </p:spTree>
    <p:extLst>
      <p:ext uri="{BB962C8B-B14F-4D97-AF65-F5344CB8AC3E}">
        <p14:creationId xmlns:p14="http://schemas.microsoft.com/office/powerpoint/2010/main" val="33793124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D93F52-C02E-0A81-B458-F1633DD60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1092" y="2766218"/>
            <a:ext cx="10515600" cy="1325563"/>
          </a:xfrm>
        </p:spPr>
        <p:txBody>
          <a:bodyPr/>
          <a:lstStyle/>
          <a:p>
            <a:r>
              <a:rPr lang="nl-NL" dirty="0">
                <a:latin typeface="Effra Heavy"/>
              </a:rPr>
              <a:t>Welke soorten cellen zijn er?</a:t>
            </a:r>
          </a:p>
        </p:txBody>
      </p:sp>
    </p:spTree>
    <p:extLst>
      <p:ext uri="{BB962C8B-B14F-4D97-AF65-F5344CB8AC3E}">
        <p14:creationId xmlns:p14="http://schemas.microsoft.com/office/powerpoint/2010/main" val="12036197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FC41B3-6112-49D3-F726-60FE6F725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Effra Heavy"/>
              </a:rPr>
              <a:t>Examentips  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D5AFBEE-9DD8-EDDC-4111-A157353861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>
                <a:latin typeface="Effra Medium" panose="02000606080000020004" pitchFamily="2" charset="0"/>
              </a:rPr>
              <a:t>Lees de vraag goed en let op woorden zoals noem, leg uit en bereken.</a:t>
            </a:r>
          </a:p>
          <a:p>
            <a:r>
              <a:rPr lang="nl-NL">
                <a:latin typeface="Effra Medium" panose="02000606080000020004" pitchFamily="2" charset="0"/>
              </a:rPr>
              <a:t>Geef duidelijke en volledige antwoorden in goede zinnen.</a:t>
            </a:r>
          </a:p>
          <a:p>
            <a:r>
              <a:rPr lang="nl-NL">
                <a:latin typeface="Effra Medium" panose="02000606080000020004" pitchFamily="2" charset="0"/>
              </a:rPr>
              <a:t>Gebruik informatie uit tabellen, grafieken en afbeeldingen.</a:t>
            </a:r>
          </a:p>
          <a:p>
            <a:r>
              <a:rPr lang="nl-NL">
                <a:latin typeface="Effra Medium" panose="02000606080000020004" pitchFamily="2" charset="0"/>
              </a:rPr>
              <a:t>Blijf niet te lang hangen bij moeilijke vragen.</a:t>
            </a:r>
          </a:p>
          <a:p>
            <a:r>
              <a:rPr lang="nl-NL">
                <a:latin typeface="Effra Medium" panose="02000606080000020004" pitchFamily="2" charset="0"/>
              </a:rPr>
              <a:t>Werk rustig en controleer je antwoorden aan het einde.</a:t>
            </a:r>
          </a:p>
        </p:txBody>
      </p:sp>
      <p:pic>
        <p:nvPicPr>
          <p:cNvPr id="11267" name="Picture 3" descr="Tips - Free miscellaneous icons">
            <a:extLst>
              <a:ext uri="{FF2B5EF4-FFF2-40B4-BE49-F238E27FC236}">
                <a16:creationId xmlns:a16="http://schemas.microsoft.com/office/drawing/2014/main" id="{1498EE7F-9541-82F4-1C8E-BCCAA0CE2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3447597"/>
            <a:ext cx="3254828" cy="3254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4375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1BEC39-10F6-735E-00EF-6CC7F5EA3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Effra Heavy"/>
              </a:rPr>
              <a:t>Gezonde Voeding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D02AD119-AFA2-229E-AA47-5667EA2A4C4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562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nl-NL">
              <a:latin typeface="Effra Medium" panose="02000606080000020004" pitchFamily="2" charset="0"/>
            </a:endParaRPr>
          </a:p>
          <a:p>
            <a:endParaRPr lang="nl-NL"/>
          </a:p>
          <a:p>
            <a:endParaRPr lang="nl-NL"/>
          </a:p>
          <a:p>
            <a:endParaRPr lang="nl-NL"/>
          </a:p>
          <a:p>
            <a:endParaRPr lang="nl-NL"/>
          </a:p>
          <a:p>
            <a:endParaRPr lang="nl-NL"/>
          </a:p>
          <a:p>
            <a:endParaRPr lang="nl-NL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605F06-C4ED-BD36-5B1C-E657B6323F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282" y="1488982"/>
            <a:ext cx="4962525" cy="46868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3C0033-EEF7-ED1B-9397-B13971FF3254}"/>
              </a:ext>
            </a:extLst>
          </p:cNvPr>
          <p:cNvSpPr txBox="1"/>
          <p:nvPr/>
        </p:nvSpPr>
        <p:spPr>
          <a:xfrm>
            <a:off x="6092840" y="1487477"/>
            <a:ext cx="2743200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err="1">
                <a:latin typeface="Effra Medium" panose="02000606080000020004" pitchFamily="2" charset="0"/>
                <a:ea typeface="+mn-lt"/>
                <a:cs typeface="+mn-lt"/>
              </a:rPr>
              <a:t>koolhydraten</a:t>
            </a:r>
            <a:endParaRPr lang="en-US" b="1" dirty="0">
              <a:latin typeface="Effra Medium" panose="02000606080000020004" pitchFamily="2" charset="0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err="1">
                <a:latin typeface="Effra Medium" panose="02000606080000020004" pitchFamily="2" charset="0"/>
                <a:ea typeface="+mn-lt"/>
                <a:cs typeface="+mn-lt"/>
              </a:rPr>
              <a:t>vetten</a:t>
            </a:r>
            <a:endParaRPr lang="en-US" b="1" dirty="0">
              <a:latin typeface="Effra Medium" panose="02000606080000020004" pitchFamily="2" charset="0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err="1">
                <a:latin typeface="Effra Medium" panose="02000606080000020004" pitchFamily="2" charset="0"/>
                <a:ea typeface="+mn-lt"/>
                <a:cs typeface="+mn-lt"/>
              </a:rPr>
              <a:t>eiwitten</a:t>
            </a:r>
            <a:endParaRPr lang="en-US" b="1" dirty="0">
              <a:latin typeface="Effra Medium" panose="02000606080000020004" pitchFamily="2" charset="0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err="1">
                <a:latin typeface="Effra Medium" panose="02000606080000020004" pitchFamily="2" charset="0"/>
                <a:ea typeface="+mn-lt"/>
                <a:cs typeface="+mn-lt"/>
              </a:rPr>
              <a:t>vitamines</a:t>
            </a:r>
            <a:endParaRPr lang="en-US" b="1" dirty="0">
              <a:latin typeface="Effra Medium" panose="02000606080000020004" pitchFamily="2" charset="0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err="1">
                <a:latin typeface="Effra Medium" panose="02000606080000020004" pitchFamily="2" charset="0"/>
                <a:ea typeface="+mn-lt"/>
                <a:cs typeface="+mn-lt"/>
              </a:rPr>
              <a:t>mineralen</a:t>
            </a:r>
            <a:endParaRPr lang="en-US" b="1" dirty="0">
              <a:latin typeface="Effra Medium" panose="02000606080000020004" pitchFamily="2" charset="0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latin typeface="Effra Medium" panose="02000606080000020004" pitchFamily="2" charset="0"/>
                <a:ea typeface="+mn-lt"/>
                <a:cs typeface="+mn-lt"/>
              </a:rPr>
              <a:t>water</a:t>
            </a:r>
            <a:endParaRPr lang="en-US" b="1" dirty="0">
              <a:latin typeface="Effra Medium" panose="02000606080000020004" pitchFamily="2" charset="0"/>
            </a:endParaRPr>
          </a:p>
          <a:p>
            <a:pPr algn="l"/>
            <a:endParaRPr lang="en-US" dirty="0">
              <a:ea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C9C901-8600-FF6F-80E2-A8778E6D3AD0}"/>
              </a:ext>
            </a:extLst>
          </p:cNvPr>
          <p:cNvSpPr txBox="1"/>
          <p:nvPr/>
        </p:nvSpPr>
        <p:spPr>
          <a:xfrm>
            <a:off x="6102032" y="3423770"/>
            <a:ext cx="5062817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err="1">
                <a:latin typeface="Effra Medium" panose="02000606080000020004" pitchFamily="2" charset="0"/>
                <a:ea typeface="+mn-lt"/>
                <a:cs typeface="+mn-lt"/>
              </a:rPr>
              <a:t>Bouwstoffen</a:t>
            </a:r>
            <a:r>
              <a:rPr lang="en-US" b="1" dirty="0">
                <a:latin typeface="Effra Medium" panose="02000606080000020004" pitchFamily="2" charset="0"/>
                <a:ea typeface="+mn-lt"/>
                <a:cs typeface="+mn-lt"/>
              </a:rPr>
              <a:t> → </a:t>
            </a:r>
            <a:r>
              <a:rPr lang="en-US" b="1" dirty="0" err="1">
                <a:latin typeface="Effra Medium" panose="02000606080000020004" pitchFamily="2" charset="0"/>
                <a:ea typeface="+mn-lt"/>
                <a:cs typeface="+mn-lt"/>
              </a:rPr>
              <a:t>bouwen</a:t>
            </a:r>
            <a:r>
              <a:rPr lang="en-US" b="1" dirty="0">
                <a:latin typeface="Effra Medium" panose="02000606080000020004" pitchFamily="2" charset="0"/>
                <a:ea typeface="+mn-lt"/>
                <a:cs typeface="+mn-lt"/>
              </a:rPr>
              <a:t> </a:t>
            </a:r>
            <a:r>
              <a:rPr lang="en-US" b="1" dirty="0" err="1">
                <a:latin typeface="Effra Medium" panose="02000606080000020004" pitchFamily="2" charset="0"/>
                <a:ea typeface="+mn-lt"/>
                <a:cs typeface="+mn-lt"/>
              </a:rPr>
              <a:t>en</a:t>
            </a:r>
            <a:r>
              <a:rPr lang="en-US" b="1" dirty="0">
                <a:latin typeface="Effra Medium" panose="02000606080000020004" pitchFamily="2" charset="0"/>
                <a:ea typeface="+mn-lt"/>
                <a:cs typeface="+mn-lt"/>
              </a:rPr>
              <a:t> </a:t>
            </a:r>
            <a:r>
              <a:rPr lang="en-US" b="1" dirty="0" err="1">
                <a:latin typeface="Effra Medium" panose="02000606080000020004" pitchFamily="2" charset="0"/>
                <a:ea typeface="+mn-lt"/>
                <a:cs typeface="+mn-lt"/>
              </a:rPr>
              <a:t>herstellen</a:t>
            </a:r>
            <a:endParaRPr lang="en-US" dirty="0">
              <a:latin typeface="Effra Medium" panose="02000606080000020004" pitchFamily="2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err="1">
                <a:latin typeface="Effra Medium" panose="02000606080000020004" pitchFamily="2" charset="0"/>
                <a:ea typeface="+mn-lt"/>
                <a:cs typeface="+mn-lt"/>
              </a:rPr>
              <a:t>Brandstoffen</a:t>
            </a:r>
            <a:r>
              <a:rPr lang="en-US" b="1" dirty="0">
                <a:latin typeface="Effra Medium" panose="02000606080000020004" pitchFamily="2" charset="0"/>
                <a:ea typeface="+mn-lt"/>
                <a:cs typeface="+mn-lt"/>
              </a:rPr>
              <a:t> → </a:t>
            </a:r>
            <a:r>
              <a:rPr lang="en-US" b="1" dirty="0" err="1">
                <a:latin typeface="Effra Medium" panose="02000606080000020004" pitchFamily="2" charset="0"/>
                <a:ea typeface="+mn-lt"/>
                <a:cs typeface="+mn-lt"/>
              </a:rPr>
              <a:t>energie</a:t>
            </a:r>
            <a:r>
              <a:rPr lang="en-US" b="1" dirty="0">
                <a:latin typeface="Effra Medium" panose="02000606080000020004" pitchFamily="2" charset="0"/>
                <a:ea typeface="+mn-lt"/>
                <a:cs typeface="+mn-lt"/>
              </a:rPr>
              <a:t> </a:t>
            </a:r>
            <a:r>
              <a:rPr lang="en-US" b="1" dirty="0" err="1">
                <a:latin typeface="Effra Medium" panose="02000606080000020004" pitchFamily="2" charset="0"/>
                <a:ea typeface="+mn-lt"/>
                <a:cs typeface="+mn-lt"/>
              </a:rPr>
              <a:t>geven</a:t>
            </a:r>
            <a:endParaRPr lang="en-US" dirty="0">
              <a:latin typeface="Effra Medium" panose="02000606080000020004" pitchFamily="2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err="1">
                <a:latin typeface="Effra Medium" panose="02000606080000020004" pitchFamily="2" charset="0"/>
                <a:ea typeface="+mn-lt"/>
                <a:cs typeface="+mn-lt"/>
              </a:rPr>
              <a:t>Reservestoffen</a:t>
            </a:r>
            <a:r>
              <a:rPr lang="en-US" b="1" dirty="0">
                <a:latin typeface="Effra Medium" panose="02000606080000020004" pitchFamily="2" charset="0"/>
                <a:ea typeface="+mn-lt"/>
                <a:cs typeface="+mn-lt"/>
              </a:rPr>
              <a:t> → </a:t>
            </a:r>
            <a:r>
              <a:rPr lang="en-US" b="1" dirty="0" err="1">
                <a:latin typeface="Effra Medium" panose="02000606080000020004" pitchFamily="2" charset="0"/>
                <a:ea typeface="+mn-lt"/>
                <a:cs typeface="+mn-lt"/>
              </a:rPr>
              <a:t>energie</a:t>
            </a:r>
            <a:r>
              <a:rPr lang="en-US" b="1" dirty="0">
                <a:latin typeface="Effra Medium" panose="02000606080000020004" pitchFamily="2" charset="0"/>
                <a:ea typeface="+mn-lt"/>
                <a:cs typeface="+mn-lt"/>
              </a:rPr>
              <a:t> </a:t>
            </a:r>
            <a:r>
              <a:rPr lang="en-US" b="1" dirty="0" err="1">
                <a:latin typeface="Effra Medium" panose="02000606080000020004" pitchFamily="2" charset="0"/>
                <a:ea typeface="+mn-lt"/>
                <a:cs typeface="+mn-lt"/>
              </a:rPr>
              <a:t>opslaan</a:t>
            </a:r>
            <a:endParaRPr lang="en-US" dirty="0">
              <a:latin typeface="Effra Medium" panose="02000606080000020004" pitchFamily="2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err="1">
                <a:latin typeface="Effra Medium" panose="02000606080000020004" pitchFamily="2" charset="0"/>
                <a:ea typeface="+mn-lt"/>
                <a:cs typeface="+mn-lt"/>
              </a:rPr>
              <a:t>Beschermende</a:t>
            </a:r>
            <a:r>
              <a:rPr lang="en-US" b="1" dirty="0">
                <a:latin typeface="Effra Medium" panose="02000606080000020004" pitchFamily="2" charset="0"/>
                <a:ea typeface="+mn-lt"/>
                <a:cs typeface="+mn-lt"/>
              </a:rPr>
              <a:t> </a:t>
            </a:r>
            <a:r>
              <a:rPr lang="en-US" b="1" dirty="0" err="1">
                <a:latin typeface="Effra Medium" panose="02000606080000020004" pitchFamily="2" charset="0"/>
                <a:ea typeface="+mn-lt"/>
                <a:cs typeface="+mn-lt"/>
              </a:rPr>
              <a:t>stoffen</a:t>
            </a:r>
            <a:r>
              <a:rPr lang="en-US" b="1" dirty="0">
                <a:latin typeface="Effra Medium" panose="02000606080000020004" pitchFamily="2" charset="0"/>
                <a:ea typeface="+mn-lt"/>
                <a:cs typeface="+mn-lt"/>
              </a:rPr>
              <a:t> → </a:t>
            </a:r>
            <a:r>
              <a:rPr lang="en-US" b="1" dirty="0" err="1">
                <a:latin typeface="Effra Medium" panose="02000606080000020004" pitchFamily="2" charset="0"/>
                <a:ea typeface="+mn-lt"/>
                <a:cs typeface="+mn-lt"/>
              </a:rPr>
              <a:t>gezond</a:t>
            </a:r>
            <a:r>
              <a:rPr lang="en-US" b="1" dirty="0">
                <a:latin typeface="Effra Medium" panose="02000606080000020004" pitchFamily="2" charset="0"/>
                <a:ea typeface="+mn-lt"/>
                <a:cs typeface="+mn-lt"/>
              </a:rPr>
              <a:t> </a:t>
            </a:r>
            <a:r>
              <a:rPr lang="en-US" b="1" dirty="0" err="1">
                <a:latin typeface="Effra Medium" panose="02000606080000020004" pitchFamily="2" charset="0"/>
                <a:ea typeface="+mn-lt"/>
                <a:cs typeface="+mn-lt"/>
              </a:rPr>
              <a:t>houden</a:t>
            </a:r>
            <a:endParaRPr lang="en-US" dirty="0">
              <a:latin typeface="Effra Medium" panose="02000606080000020004" pitchFamily="2" charset="0"/>
            </a:endParaRPr>
          </a:p>
          <a:p>
            <a:pPr algn="l"/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4415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2DD1C4-CF2B-2CFF-4D1D-FD7C016A4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Effra Heavy"/>
              </a:rPr>
              <a:t>Darmperistaltiek</a:t>
            </a:r>
            <a:endParaRPr lang="nl-NL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2334FB-9C93-54C6-E8AF-F03F26C03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519" y="1512515"/>
            <a:ext cx="6652932" cy="466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27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0EEF49D-22CF-192F-1A46-B7E053D9649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562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nl-NL">
              <a:latin typeface="Effra Medium" panose="02000606080000020004" pitchFamily="2" charset="0"/>
            </a:endParaRPr>
          </a:p>
          <a:p>
            <a:endParaRPr lang="nl-NL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282444-16B3-DA9A-C941-FC0EEF6D4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244" y="890588"/>
            <a:ext cx="7658100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8169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257272-A955-FB92-EA58-D48C80564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527" y="1711139"/>
            <a:ext cx="10177742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7951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5269E1-BF87-7766-8742-69AAABB8D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438" y="1166813"/>
            <a:ext cx="9001125" cy="452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011612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A69612985F38A4696AAD18D581E630E" ma:contentTypeVersion="11" ma:contentTypeDescription="Een nieuw document maken." ma:contentTypeScope="" ma:versionID="a29b2695f712cf7a05b1cef6d3acfc21">
  <xsd:schema xmlns:xsd="http://www.w3.org/2001/XMLSchema" xmlns:xs="http://www.w3.org/2001/XMLSchema" xmlns:p="http://schemas.microsoft.com/office/2006/metadata/properties" xmlns:ns2="f7bdf434-8271-45be-9229-b36057b16eca" xmlns:ns3="403b03e0-f3b3-4df8-8b82-7dc7d4ddf286" targetNamespace="http://schemas.microsoft.com/office/2006/metadata/properties" ma:root="true" ma:fieldsID="b8ed36d4f6667af175760fddac04732e" ns2:_="" ns3:_="">
    <xsd:import namespace="f7bdf434-8271-45be-9229-b36057b16eca"/>
    <xsd:import namespace="403b03e0-f3b3-4df8-8b82-7dc7d4ddf28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bdf434-8271-45be-9229-b36057b16e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Afbeeldingtags" ma:readOnly="false" ma:fieldId="{5cf76f15-5ced-4ddc-b409-7134ff3c332f}" ma:taxonomyMulti="true" ma:sspId="8afbf0a4-60f2-4de2-9c19-1cfcaa6785b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3b03e0-f3b3-4df8-8b82-7dc7d4ddf286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53339e9d-23b0-4d36-af82-861bde34df63}" ma:internalName="TaxCatchAll" ma:showField="CatchAllData" ma:web="403b03e0-f3b3-4df8-8b82-7dc7d4ddf28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7bdf434-8271-45be-9229-b36057b16eca">
      <Terms xmlns="http://schemas.microsoft.com/office/infopath/2007/PartnerControls"/>
    </lcf76f155ced4ddcb4097134ff3c332f>
    <TaxCatchAll xmlns="403b03e0-f3b3-4df8-8b82-7dc7d4ddf286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BFED285-AD60-4288-9892-3817091148F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7bdf434-8271-45be-9229-b36057b16eca"/>
    <ds:schemaRef ds:uri="403b03e0-f3b3-4df8-8b82-7dc7d4ddf28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71BC580-947A-4107-8AF5-50C7CD04590F}">
  <ds:schemaRefs>
    <ds:schemaRef ds:uri="65a11041-aba8-449e-bef6-559f13c05a59"/>
    <ds:schemaRef ds:uri="e7183d92-7d1c-4abc-9060-17c5b27035f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f7bdf434-8271-45be-9229-b36057b16eca"/>
    <ds:schemaRef ds:uri="403b03e0-f3b3-4df8-8b82-7dc7d4ddf286"/>
  </ds:schemaRefs>
</ds:datastoreItem>
</file>

<file path=customXml/itemProps3.xml><?xml version="1.0" encoding="utf-8"?>
<ds:datastoreItem xmlns:ds="http://schemas.openxmlformats.org/officeDocument/2006/customXml" ds:itemID="{92A64BCF-F95D-41F2-B3E1-49290C13CB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1178</Words>
  <Application>Microsoft Office PowerPoint</Application>
  <PresentationFormat>Breedbeeld</PresentationFormat>
  <Paragraphs>184</Paragraphs>
  <Slides>41</Slides>
  <Notes>8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41</vt:i4>
      </vt:variant>
    </vt:vector>
  </HeadingPairs>
  <TitlesOfParts>
    <vt:vector size="42" baseType="lpstr">
      <vt:lpstr>Kantoorthema</vt:lpstr>
      <vt:lpstr>Eindexamenspreekuur 2026 Basis</vt:lpstr>
      <vt:lpstr>Examenspreekuur 2025</vt:lpstr>
      <vt:lpstr>Examenspreekuur 2024 In 2024 hebben we de onderstaande onderwerpen behandeld.</vt:lpstr>
      <vt:lpstr>Examenspreekuur 2023​ In 2023 hebben we de onderstaande onderwerpen behandeld.</vt:lpstr>
      <vt:lpstr>Gezonde Voeding</vt:lpstr>
      <vt:lpstr>Darmperistaltiek</vt:lpstr>
      <vt:lpstr>PowerPoint-presentatie</vt:lpstr>
      <vt:lpstr>PowerPoint-presentatie</vt:lpstr>
      <vt:lpstr>PowerPoint-presentatie</vt:lpstr>
      <vt:lpstr>PowerPoint-presentatie</vt:lpstr>
      <vt:lpstr>                          Hormonen</vt:lpstr>
      <vt:lpstr>Hormoonstelsel</vt:lpstr>
      <vt:lpstr>Belangrijke hormoonklieren</vt:lpstr>
      <vt:lpstr>Examenvragen oefenen</vt:lpstr>
      <vt:lpstr>Examenvragen oefenen</vt:lpstr>
      <vt:lpstr>Temperatuurregeling </vt:lpstr>
      <vt:lpstr>Temperatuurregeling | Zweten</vt:lpstr>
      <vt:lpstr>Temperatuurregeling | Doorbloeding</vt:lpstr>
      <vt:lpstr>Temperatuurregeling | Kippenvel</vt:lpstr>
      <vt:lpstr>Examenvragen oefenen</vt:lpstr>
      <vt:lpstr>Examenvragen oefenen</vt:lpstr>
      <vt:lpstr>Examenvragen oefenen</vt:lpstr>
      <vt:lpstr>Levensfasen van de mens</vt:lpstr>
      <vt:lpstr>Bevruchting</vt:lpstr>
      <vt:lpstr>Zwangerschap</vt:lpstr>
      <vt:lpstr>Placenta</vt:lpstr>
      <vt:lpstr>Prenataal onderzoek</vt:lpstr>
      <vt:lpstr>Fasen bevalling</vt:lpstr>
      <vt:lpstr>PowerPoint-presentatie</vt:lpstr>
      <vt:lpstr>PowerPoint-presentatie</vt:lpstr>
      <vt:lpstr>PowerPoint-presentatie</vt:lpstr>
      <vt:lpstr>Planten </vt:lpstr>
      <vt:lpstr>Insectenbloem  </vt:lpstr>
      <vt:lpstr>Windbloem</vt:lpstr>
      <vt:lpstr>Overwinteren van planten  </vt:lpstr>
      <vt:lpstr>Overwinteren van planten</vt:lpstr>
      <vt:lpstr>Overwinteren van planten</vt:lpstr>
      <vt:lpstr>Examenvragen oefenen</vt:lpstr>
      <vt:lpstr>PowerPoint-presentatie</vt:lpstr>
      <vt:lpstr>Welke soorten cellen zijn er?</vt:lpstr>
      <vt:lpstr>Examentips  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</dc:title>
  <dc:creator>Jos Stolper</dc:creator>
  <cp:lastModifiedBy>Jong, Chinouk de</cp:lastModifiedBy>
  <cp:revision>3</cp:revision>
  <dcterms:created xsi:type="dcterms:W3CDTF">2022-04-29T11:47:46Z</dcterms:created>
  <dcterms:modified xsi:type="dcterms:W3CDTF">2026-03-05T09:40:45Z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0x0101000A69612985F38A4696AAD18D581E630E</vt:lpwstr>
  </property>
  <property fmtid="{D5CDD505-2E9C-101B-9397-08002B2CF9AE}" pid="3" name="MediaServiceImageTags">
    <vt:lpwstr/>
  </property>
</Properties>
</file>