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60" r:id="rId5"/>
    <p:sldId id="261" r:id="rId6"/>
    <p:sldId id="262" r:id="rId7"/>
    <p:sldId id="263" r:id="rId8"/>
    <p:sldId id="308" r:id="rId9"/>
    <p:sldId id="264" r:id="rId10"/>
    <p:sldId id="282" r:id="rId11"/>
    <p:sldId id="266" r:id="rId12"/>
    <p:sldId id="277" r:id="rId13"/>
    <p:sldId id="275" r:id="rId14"/>
    <p:sldId id="276" r:id="rId15"/>
    <p:sldId id="278" r:id="rId16"/>
    <p:sldId id="296" r:id="rId17"/>
    <p:sldId id="299" r:id="rId18"/>
    <p:sldId id="265" r:id="rId19"/>
    <p:sldId id="283" r:id="rId20"/>
    <p:sldId id="284" r:id="rId21"/>
    <p:sldId id="285" r:id="rId22"/>
    <p:sldId id="286" r:id="rId23"/>
    <p:sldId id="289" r:id="rId24"/>
    <p:sldId id="290" r:id="rId25"/>
    <p:sldId id="291" r:id="rId26"/>
    <p:sldId id="292" r:id="rId27"/>
    <p:sldId id="267" r:id="rId28"/>
    <p:sldId id="295" r:id="rId29"/>
    <p:sldId id="279" r:id="rId30"/>
    <p:sldId id="280" r:id="rId31"/>
    <p:sldId id="293" r:id="rId32"/>
    <p:sldId id="309" r:id="rId33"/>
    <p:sldId id="298" r:id="rId34"/>
    <p:sldId id="268" r:id="rId35"/>
    <p:sldId id="300" r:id="rId36"/>
    <p:sldId id="287" r:id="rId37"/>
    <p:sldId id="301" r:id="rId38"/>
    <p:sldId id="302" r:id="rId39"/>
    <p:sldId id="303" r:id="rId40"/>
    <p:sldId id="304" r:id="rId41"/>
    <p:sldId id="306" r:id="rId42"/>
    <p:sldId id="305" r:id="rId43"/>
    <p:sldId id="307" r:id="rId44"/>
    <p:sldId id="281" r:id="rId45"/>
    <p:sldId id="272" r:id="rId46"/>
    <p:sldId id="294" r:id="rId47"/>
    <p:sldId id="297" r:id="rId48"/>
    <p:sldId id="311" r:id="rId4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DE8"/>
    <a:srgbClr val="652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68231-C769-F87D-7686-DB511A514049}" v="1" dt="2026-03-05T09:41:18.367"/>
    <p1510:client id="{54745E9C-96FC-9BA2-87CD-C1D09AC6F21D}" v="178" dt="2026-03-04T18:46:06.059"/>
    <p1510:client id="{54CC1FE0-F304-45C7-B5CE-A16601E52595}" v="532" dt="2026-03-04T19:54:23.576"/>
    <p1510:client id="{635353DB-C873-25CE-C9F0-06947476A0D6}" v="1" dt="2026-03-05T09:38:42.750"/>
    <p1510:client id="{B6F4374A-3AB4-F6D0-85D4-B0BD78E445E4}" v="1711" dt="2026-03-04T08:43:45.3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2"/>
  </p:normalViewPr>
  <p:slideViewPr>
    <p:cSldViewPr snapToGrid="0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g, Chinouk de" userId="f6890c7e-ca7c-48d6-92de-28835c1bb779" providerId="ADAL" clId="{6BF3F6F7-2AF8-4A1D-A0F8-0E236D261968}"/>
    <pc:docChg chg="undo redo custSel addSld delSld modSld">
      <pc:chgData name="Jong, Chinouk de" userId="f6890c7e-ca7c-48d6-92de-28835c1bb779" providerId="ADAL" clId="{6BF3F6F7-2AF8-4A1D-A0F8-0E236D261968}" dt="2026-03-04T19:54:43.746" v="2167" actId="1076"/>
      <pc:docMkLst>
        <pc:docMk/>
      </pc:docMkLst>
      <pc:sldChg chg="modSp add mod">
        <pc:chgData name="Jong, Chinouk de" userId="f6890c7e-ca7c-48d6-92de-28835c1bb779" providerId="ADAL" clId="{6BF3F6F7-2AF8-4A1D-A0F8-0E236D261968}" dt="2026-03-04T19:36:01.651" v="2002" actId="1076"/>
        <pc:sldMkLst>
          <pc:docMk/>
          <pc:sldMk cId="1778215831" sldId="260"/>
        </pc:sldMkLst>
        <pc:spChg chg="mod">
          <ac:chgData name="Jong, Chinouk de" userId="f6890c7e-ca7c-48d6-92de-28835c1bb779" providerId="ADAL" clId="{6BF3F6F7-2AF8-4A1D-A0F8-0E236D261968}" dt="2026-03-04T19:36:01.651" v="2002" actId="1076"/>
          <ac:spMkLst>
            <pc:docMk/>
            <pc:sldMk cId="1778215831" sldId="260"/>
            <ac:spMk id="2" creationId="{858E85C2-386C-0288-88C6-3BBA1EF5B8D4}"/>
          </ac:spMkLst>
        </pc:spChg>
      </pc:sldChg>
      <pc:sldChg chg="add">
        <pc:chgData name="Jong, Chinouk de" userId="f6890c7e-ca7c-48d6-92de-28835c1bb779" providerId="ADAL" clId="{6BF3F6F7-2AF8-4A1D-A0F8-0E236D261968}" dt="2026-02-23T20:53:26.520" v="1"/>
        <pc:sldMkLst>
          <pc:docMk/>
          <pc:sldMk cId="1115025387" sldId="261"/>
        </pc:sldMkLst>
      </pc:sldChg>
      <pc:sldChg chg="addSp delSp modSp add mod">
        <pc:chgData name="Jong, Chinouk de" userId="f6890c7e-ca7c-48d6-92de-28835c1bb779" providerId="ADAL" clId="{6BF3F6F7-2AF8-4A1D-A0F8-0E236D261968}" dt="2026-03-03T21:15:44.744" v="1990"/>
        <pc:sldMkLst>
          <pc:docMk/>
          <pc:sldMk cId="3054299850" sldId="262"/>
        </pc:sldMkLst>
        <pc:spChg chg="mod">
          <ac:chgData name="Jong, Chinouk de" userId="f6890c7e-ca7c-48d6-92de-28835c1bb779" providerId="ADAL" clId="{6BF3F6F7-2AF8-4A1D-A0F8-0E236D261968}" dt="2026-03-03T21:15:37.201" v="1989" actId="2711"/>
          <ac:spMkLst>
            <pc:docMk/>
            <pc:sldMk cId="3054299850" sldId="262"/>
            <ac:spMk id="2" creationId="{C80DD08D-F454-04E2-0FE5-E1B9E6B659CB}"/>
          </ac:spMkLst>
        </pc:spChg>
        <pc:spChg chg="add mod">
          <ac:chgData name="Jong, Chinouk de" userId="f6890c7e-ca7c-48d6-92de-28835c1bb779" providerId="ADAL" clId="{6BF3F6F7-2AF8-4A1D-A0F8-0E236D261968}" dt="2026-03-03T21:15:44.744" v="1990"/>
          <ac:spMkLst>
            <pc:docMk/>
            <pc:sldMk cId="3054299850" sldId="262"/>
            <ac:spMk id="4" creationId="{CB283036-861E-BC1C-9C51-2FA4008326E8}"/>
          </ac:spMkLst>
        </pc:spChg>
      </pc:sldChg>
      <pc:sldChg chg="addSp delSp modSp add mod">
        <pc:chgData name="Jong, Chinouk de" userId="f6890c7e-ca7c-48d6-92de-28835c1bb779" providerId="ADAL" clId="{6BF3F6F7-2AF8-4A1D-A0F8-0E236D261968}" dt="2026-03-03T21:14:48.218" v="1951" actId="2711"/>
        <pc:sldMkLst>
          <pc:docMk/>
          <pc:sldMk cId="3379312401" sldId="263"/>
        </pc:sldMkLst>
        <pc:spChg chg="mod">
          <ac:chgData name="Jong, Chinouk de" userId="f6890c7e-ca7c-48d6-92de-28835c1bb779" providerId="ADAL" clId="{6BF3F6F7-2AF8-4A1D-A0F8-0E236D261968}" dt="2026-03-03T21:14:48.218" v="1951" actId="2711"/>
          <ac:spMkLst>
            <pc:docMk/>
            <pc:sldMk cId="3379312401" sldId="263"/>
            <ac:spMk id="2" creationId="{4171FEBF-755F-ABB3-52E1-A5F4A2CFEC84}"/>
          </ac:spMkLst>
        </pc:spChg>
        <pc:spChg chg="add mod">
          <ac:chgData name="Jong, Chinouk de" userId="f6890c7e-ca7c-48d6-92de-28835c1bb779" providerId="ADAL" clId="{6BF3F6F7-2AF8-4A1D-A0F8-0E236D261968}" dt="2026-03-03T21:14:11.140" v="1906" actId="255"/>
          <ac:spMkLst>
            <pc:docMk/>
            <pc:sldMk cId="3379312401" sldId="263"/>
            <ac:spMk id="4" creationId="{BFA11F9A-DDC7-E322-4F0A-C5F24EC81621}"/>
          </ac:spMkLst>
        </pc:spChg>
      </pc:sldChg>
      <pc:sldChg chg="modSp add mod">
        <pc:chgData name="Jong, Chinouk de" userId="f6890c7e-ca7c-48d6-92de-28835c1bb779" providerId="ADAL" clId="{6BF3F6F7-2AF8-4A1D-A0F8-0E236D261968}" dt="2026-03-04T19:37:32.482" v="2011" actId="14100"/>
        <pc:sldMkLst>
          <pc:docMk/>
          <pc:sldMk cId="2371004649" sldId="264"/>
        </pc:sldMkLst>
        <pc:spChg chg="mod">
          <ac:chgData name="Jong, Chinouk de" userId="f6890c7e-ca7c-48d6-92de-28835c1bb779" providerId="ADAL" clId="{6BF3F6F7-2AF8-4A1D-A0F8-0E236D261968}" dt="2026-03-01T19:23:48.946" v="578" actId="20577"/>
          <ac:spMkLst>
            <pc:docMk/>
            <pc:sldMk cId="2371004649" sldId="264"/>
            <ac:spMk id="2" creationId="{06F18BDB-51A0-98D3-25C2-62F9004662BF}"/>
          </ac:spMkLst>
        </pc:spChg>
        <pc:spChg chg="mod">
          <ac:chgData name="Jong, Chinouk de" userId="f6890c7e-ca7c-48d6-92de-28835c1bb779" providerId="ADAL" clId="{6BF3F6F7-2AF8-4A1D-A0F8-0E236D261968}" dt="2026-03-04T19:37:32.482" v="2011" actId="14100"/>
          <ac:spMkLst>
            <pc:docMk/>
            <pc:sldMk cId="2371004649" sldId="264"/>
            <ac:spMk id="3" creationId="{872511AB-33BA-7653-2194-D6B9B68A88C9}"/>
          </ac:spMkLst>
        </pc:spChg>
      </pc:sldChg>
      <pc:sldChg chg="addSp delSp modSp add mod">
        <pc:chgData name="Jong, Chinouk de" userId="f6890c7e-ca7c-48d6-92de-28835c1bb779" providerId="ADAL" clId="{6BF3F6F7-2AF8-4A1D-A0F8-0E236D261968}" dt="2026-03-01T19:35:04.590" v="988" actId="20577"/>
        <pc:sldMkLst>
          <pc:docMk/>
          <pc:sldMk cId="822000724" sldId="265"/>
        </pc:sldMkLst>
        <pc:spChg chg="mod">
          <ac:chgData name="Jong, Chinouk de" userId="f6890c7e-ca7c-48d6-92de-28835c1bb779" providerId="ADAL" clId="{6BF3F6F7-2AF8-4A1D-A0F8-0E236D261968}" dt="2026-03-01T19:27:20.184" v="947" actId="5793"/>
          <ac:spMkLst>
            <pc:docMk/>
            <pc:sldMk cId="822000724" sldId="265"/>
            <ac:spMk id="2" creationId="{B479B526-35DB-8914-6FF9-3DE3D47BA641}"/>
          </ac:spMkLst>
        </pc:spChg>
      </pc:sldChg>
      <pc:sldChg chg="addSp delSp modSp add mod modNotesTx">
        <pc:chgData name="Jong, Chinouk de" userId="f6890c7e-ca7c-48d6-92de-28835c1bb779" providerId="ADAL" clId="{6BF3F6F7-2AF8-4A1D-A0F8-0E236D261968}" dt="2026-03-02T21:26:34.613" v="1461" actId="207"/>
        <pc:sldMkLst>
          <pc:docMk/>
          <pc:sldMk cId="324789124" sldId="266"/>
        </pc:sldMkLst>
        <pc:spChg chg="mod">
          <ac:chgData name="Jong, Chinouk de" userId="f6890c7e-ca7c-48d6-92de-28835c1bb779" providerId="ADAL" clId="{6BF3F6F7-2AF8-4A1D-A0F8-0E236D261968}" dt="2026-03-02T21:20:32.701" v="1391" actId="20577"/>
          <ac:spMkLst>
            <pc:docMk/>
            <pc:sldMk cId="324789124" sldId="266"/>
            <ac:spMk id="2" creationId="{630923A3-FA8A-B73D-3BB2-C5E36E8DA7C9}"/>
          </ac:spMkLst>
        </pc:spChg>
        <pc:spChg chg="add del mod">
          <ac:chgData name="Jong, Chinouk de" userId="f6890c7e-ca7c-48d6-92de-28835c1bb779" providerId="ADAL" clId="{6BF3F6F7-2AF8-4A1D-A0F8-0E236D261968}" dt="2026-03-02T21:26:34.613" v="1461" actId="207"/>
          <ac:spMkLst>
            <pc:docMk/>
            <pc:sldMk cId="324789124" sldId="266"/>
            <ac:spMk id="3" creationId="{7AC06329-98ED-4D20-E656-83967FD6B532}"/>
          </ac:spMkLst>
        </pc:spChg>
      </pc:sldChg>
      <pc:sldChg chg="addSp delSp modSp add mod modAnim modNotesTx">
        <pc:chgData name="Jong, Chinouk de" userId="f6890c7e-ca7c-48d6-92de-28835c1bb779" providerId="ADAL" clId="{6BF3F6F7-2AF8-4A1D-A0F8-0E236D261968}" dt="2026-03-03T20:57:21.608" v="1673" actId="14100"/>
        <pc:sldMkLst>
          <pc:docMk/>
          <pc:sldMk cId="3871177288" sldId="267"/>
        </pc:sldMkLst>
        <pc:spChg chg="mod">
          <ac:chgData name="Jong, Chinouk de" userId="f6890c7e-ca7c-48d6-92de-28835c1bb779" providerId="ADAL" clId="{6BF3F6F7-2AF8-4A1D-A0F8-0E236D261968}" dt="2026-03-01T19:27:35.398" v="963" actId="5793"/>
          <ac:spMkLst>
            <pc:docMk/>
            <pc:sldMk cId="3871177288" sldId="267"/>
            <ac:spMk id="2" creationId="{4227E11A-12A6-5C3F-A167-07EA73BF878C}"/>
          </ac:spMkLst>
        </pc:spChg>
        <pc:spChg chg="add del mod">
          <ac:chgData name="Jong, Chinouk de" userId="f6890c7e-ca7c-48d6-92de-28835c1bb779" providerId="ADAL" clId="{6BF3F6F7-2AF8-4A1D-A0F8-0E236D261968}" dt="2026-03-03T20:57:21.608" v="1673" actId="14100"/>
          <ac:spMkLst>
            <pc:docMk/>
            <pc:sldMk cId="3871177288" sldId="267"/>
            <ac:spMk id="3" creationId="{A7655D1E-E2B3-DF77-4222-4997D107AC82}"/>
          </ac:spMkLst>
        </pc:spChg>
        <pc:picChg chg="add mod">
          <ac:chgData name="Jong, Chinouk de" userId="f6890c7e-ca7c-48d6-92de-28835c1bb779" providerId="ADAL" clId="{6BF3F6F7-2AF8-4A1D-A0F8-0E236D261968}" dt="2026-03-03T20:57:07.261" v="1670" actId="1076"/>
          <ac:picMkLst>
            <pc:docMk/>
            <pc:sldMk cId="3871177288" sldId="267"/>
            <ac:picMk id="1026" creationId="{85E2AF7C-9256-4EF3-0038-82EAE479E4B4}"/>
          </ac:picMkLst>
        </pc:picChg>
      </pc:sldChg>
      <pc:sldChg chg="addSp delSp modSp add mod">
        <pc:chgData name="Jong, Chinouk de" userId="f6890c7e-ca7c-48d6-92de-28835c1bb779" providerId="ADAL" clId="{6BF3F6F7-2AF8-4A1D-A0F8-0E236D261968}" dt="2026-03-04T19:43:26.552" v="2055" actId="14100"/>
        <pc:sldMkLst>
          <pc:docMk/>
          <pc:sldMk cId="3130198762" sldId="268"/>
        </pc:sldMkLst>
        <pc:spChg chg="mod">
          <ac:chgData name="Jong, Chinouk de" userId="f6890c7e-ca7c-48d6-92de-28835c1bb779" providerId="ADAL" clId="{6BF3F6F7-2AF8-4A1D-A0F8-0E236D261968}" dt="2026-03-04T19:43:26.552" v="2055" actId="14100"/>
          <ac:spMkLst>
            <pc:docMk/>
            <pc:sldMk cId="3130198762" sldId="268"/>
            <ac:spMk id="3" creationId="{592B34E1-9633-958D-C3F1-BCEB379F99FE}"/>
          </ac:spMkLst>
        </pc:spChg>
      </pc:sldChg>
      <pc:sldChg chg="addSp modSp add del mod modAnim">
        <pc:chgData name="Jong, Chinouk de" userId="f6890c7e-ca7c-48d6-92de-28835c1bb779" providerId="ADAL" clId="{6BF3F6F7-2AF8-4A1D-A0F8-0E236D261968}" dt="2026-03-04T19:53:04.695" v="2163"/>
        <pc:sldMkLst>
          <pc:docMk/>
          <pc:sldMk cId="2995815736" sldId="272"/>
        </pc:sldMkLst>
        <pc:spChg chg="add mod">
          <ac:chgData name="Jong, Chinouk de" userId="f6890c7e-ca7c-48d6-92de-28835c1bb779" providerId="ADAL" clId="{6BF3F6F7-2AF8-4A1D-A0F8-0E236D261968}" dt="2026-03-04T19:52:42.691" v="2157" actId="1076"/>
          <ac:spMkLst>
            <pc:docMk/>
            <pc:sldMk cId="2995815736" sldId="272"/>
            <ac:spMk id="4" creationId="{AEB7E0F0-EC89-8051-D751-766A171B6C4F}"/>
          </ac:spMkLst>
        </pc:spChg>
        <pc:spChg chg="add mod">
          <ac:chgData name="Jong, Chinouk de" userId="f6890c7e-ca7c-48d6-92de-28835c1bb779" providerId="ADAL" clId="{6BF3F6F7-2AF8-4A1D-A0F8-0E236D261968}" dt="2026-03-04T19:52:21.490" v="2153" actId="1076"/>
          <ac:spMkLst>
            <pc:docMk/>
            <pc:sldMk cId="2995815736" sldId="272"/>
            <ac:spMk id="5" creationId="{617218EB-20AF-3DDA-8CA9-130955B9AD7A}"/>
          </ac:spMkLst>
        </pc:spChg>
        <pc:spChg chg="mod">
          <ac:chgData name="Jong, Chinouk de" userId="f6890c7e-ca7c-48d6-92de-28835c1bb779" providerId="ADAL" clId="{6BF3F6F7-2AF8-4A1D-A0F8-0E236D261968}" dt="2026-03-04T19:51:47.458" v="2149" actId="1076"/>
          <ac:spMkLst>
            <pc:docMk/>
            <pc:sldMk cId="2995815736" sldId="272"/>
            <ac:spMk id="6" creationId="{4FDE32EF-AF20-7FB9-EE9E-E5E90D0FBD35}"/>
          </ac:spMkLst>
        </pc:spChg>
        <pc:spChg chg="mod">
          <ac:chgData name="Jong, Chinouk de" userId="f6890c7e-ca7c-48d6-92de-28835c1bb779" providerId="ADAL" clId="{6BF3F6F7-2AF8-4A1D-A0F8-0E236D261968}" dt="2026-03-04T19:52:12.405" v="2151" actId="1076"/>
          <ac:spMkLst>
            <pc:docMk/>
            <pc:sldMk cId="2995815736" sldId="272"/>
            <ac:spMk id="7" creationId="{499644D1-022F-4751-2A6A-D9C634F36E2A}"/>
          </ac:spMkLst>
        </pc:spChg>
        <pc:spChg chg="mod">
          <ac:chgData name="Jong, Chinouk de" userId="f6890c7e-ca7c-48d6-92de-28835c1bb779" providerId="ADAL" clId="{6BF3F6F7-2AF8-4A1D-A0F8-0E236D261968}" dt="2026-03-04T19:52:29.762" v="2155" actId="1076"/>
          <ac:spMkLst>
            <pc:docMk/>
            <pc:sldMk cId="2995815736" sldId="272"/>
            <ac:spMk id="8" creationId="{6B752EF4-CA1E-2445-80A5-1C443D01077A}"/>
          </ac:spMkLst>
        </pc:spChg>
        <pc:spChg chg="mod">
          <ac:chgData name="Jong, Chinouk de" userId="f6890c7e-ca7c-48d6-92de-28835c1bb779" providerId="ADAL" clId="{6BF3F6F7-2AF8-4A1D-A0F8-0E236D261968}" dt="2026-03-04T19:51:43.122" v="2148" actId="1076"/>
          <ac:spMkLst>
            <pc:docMk/>
            <pc:sldMk cId="2995815736" sldId="272"/>
            <ac:spMk id="9" creationId="{45841440-AD13-C55B-EED3-09EB40BD2AE0}"/>
          </ac:spMkLst>
        </pc:spChg>
        <pc:spChg chg="mod">
          <ac:chgData name="Jong, Chinouk de" userId="f6890c7e-ca7c-48d6-92de-28835c1bb779" providerId="ADAL" clId="{6BF3F6F7-2AF8-4A1D-A0F8-0E236D261968}" dt="2026-03-04T19:52:02.721" v="2150" actId="1076"/>
          <ac:spMkLst>
            <pc:docMk/>
            <pc:sldMk cId="2995815736" sldId="272"/>
            <ac:spMk id="10" creationId="{2F648EFA-A885-98A8-4DAB-E3C7A751E546}"/>
          </ac:spMkLst>
        </pc:spChg>
        <pc:spChg chg="mod">
          <ac:chgData name="Jong, Chinouk de" userId="f6890c7e-ca7c-48d6-92de-28835c1bb779" providerId="ADAL" clId="{6BF3F6F7-2AF8-4A1D-A0F8-0E236D261968}" dt="2026-03-04T19:52:37.196" v="2156" actId="1076"/>
          <ac:spMkLst>
            <pc:docMk/>
            <pc:sldMk cId="2995815736" sldId="272"/>
            <ac:spMk id="11" creationId="{6B2E377F-3BEF-8E62-9496-BDF4CD85ECF4}"/>
          </ac:spMkLst>
        </pc:spChg>
        <pc:picChg chg="add mod">
          <ac:chgData name="Jong, Chinouk de" userId="f6890c7e-ca7c-48d6-92de-28835c1bb779" providerId="ADAL" clId="{6BF3F6F7-2AF8-4A1D-A0F8-0E236D261968}" dt="2026-03-04T19:50:40.456" v="2081" actId="1076"/>
          <ac:picMkLst>
            <pc:docMk/>
            <pc:sldMk cId="2995815736" sldId="272"/>
            <ac:picMk id="1026" creationId="{2DA13A4C-2EBA-FBD1-16DD-BB738C326869}"/>
          </ac:picMkLst>
        </pc:picChg>
        <pc:picChg chg="add">
          <ac:chgData name="Jong, Chinouk de" userId="f6890c7e-ca7c-48d6-92de-28835c1bb779" providerId="ADAL" clId="{6BF3F6F7-2AF8-4A1D-A0F8-0E236D261968}" dt="2026-03-04T19:50:58.315" v="2085"/>
          <ac:picMkLst>
            <pc:docMk/>
            <pc:sldMk cId="2995815736" sldId="272"/>
            <ac:picMk id="1028" creationId="{E110CF54-A008-2ACA-D569-DC405D024DDD}"/>
          </ac:picMkLst>
        </pc:picChg>
        <pc:picChg chg="mod">
          <ac:chgData name="Jong, Chinouk de" userId="f6890c7e-ca7c-48d6-92de-28835c1bb779" providerId="ADAL" clId="{6BF3F6F7-2AF8-4A1D-A0F8-0E236D261968}" dt="2026-03-04T19:50:19.069" v="2074" actId="1076"/>
          <ac:picMkLst>
            <pc:docMk/>
            <pc:sldMk cId="2995815736" sldId="272"/>
            <ac:picMk id="5122" creationId="{9AAE36BC-AAA6-5F1E-D84E-D1EA048C89B5}"/>
          </ac:picMkLst>
        </pc:picChg>
        <pc:picChg chg="mod">
          <ac:chgData name="Jong, Chinouk de" userId="f6890c7e-ca7c-48d6-92de-28835c1bb779" providerId="ADAL" clId="{6BF3F6F7-2AF8-4A1D-A0F8-0E236D261968}" dt="2026-03-04T19:50:44.774" v="2082" actId="1076"/>
          <ac:picMkLst>
            <pc:docMk/>
            <pc:sldMk cId="2995815736" sldId="272"/>
            <ac:picMk id="5130" creationId="{848C530F-E4D4-D5FB-6EC5-ABDC06B98E79}"/>
          </ac:picMkLst>
        </pc:picChg>
        <pc:picChg chg="mod">
          <ac:chgData name="Jong, Chinouk de" userId="f6890c7e-ca7c-48d6-92de-28835c1bb779" providerId="ADAL" clId="{6BF3F6F7-2AF8-4A1D-A0F8-0E236D261968}" dt="2026-03-04T19:50:35.148" v="2079" actId="1076"/>
          <ac:picMkLst>
            <pc:docMk/>
            <pc:sldMk cId="2995815736" sldId="272"/>
            <ac:picMk id="5132" creationId="{B900B142-22EA-F7D6-8467-2D04CF57BBE8}"/>
          </ac:picMkLst>
        </pc:picChg>
      </pc:sldChg>
      <pc:sldChg chg="addSp delSp modSp new mod modNotesTx">
        <pc:chgData name="Jong, Chinouk de" userId="f6890c7e-ca7c-48d6-92de-28835c1bb779" providerId="ADAL" clId="{6BF3F6F7-2AF8-4A1D-A0F8-0E236D261968}" dt="2026-03-04T19:38:36.278" v="2019" actId="1076"/>
        <pc:sldMkLst>
          <pc:docMk/>
          <pc:sldMk cId="1074184425" sldId="275"/>
        </pc:sldMkLst>
        <pc:spChg chg="mod">
          <ac:chgData name="Jong, Chinouk de" userId="f6890c7e-ca7c-48d6-92de-28835c1bb779" providerId="ADAL" clId="{6BF3F6F7-2AF8-4A1D-A0F8-0E236D261968}" dt="2026-03-01T19:36:47.593" v="1021" actId="20577"/>
          <ac:spMkLst>
            <pc:docMk/>
            <pc:sldMk cId="1074184425" sldId="275"/>
            <ac:spMk id="2" creationId="{632B309C-2DC7-D039-A7C3-F749E64707E1}"/>
          </ac:spMkLst>
        </pc:spChg>
        <pc:spChg chg="add del mod">
          <ac:chgData name="Jong, Chinouk de" userId="f6890c7e-ca7c-48d6-92de-28835c1bb779" providerId="ADAL" clId="{6BF3F6F7-2AF8-4A1D-A0F8-0E236D261968}" dt="2026-03-04T19:38:26.166" v="2018" actId="2711"/>
          <ac:spMkLst>
            <pc:docMk/>
            <pc:sldMk cId="1074184425" sldId="275"/>
            <ac:spMk id="3" creationId="{513147D4-C224-7A03-CC0B-067A280DAC7F}"/>
          </ac:spMkLst>
        </pc:spChg>
        <pc:picChg chg="add mod">
          <ac:chgData name="Jong, Chinouk de" userId="f6890c7e-ca7c-48d6-92de-28835c1bb779" providerId="ADAL" clId="{6BF3F6F7-2AF8-4A1D-A0F8-0E236D261968}" dt="2026-03-04T19:38:36.278" v="2019" actId="1076"/>
          <ac:picMkLst>
            <pc:docMk/>
            <pc:sldMk cId="1074184425" sldId="275"/>
            <ac:picMk id="3076" creationId="{B1E84F0A-28EE-C92A-8C35-315F6F4DB757}"/>
          </ac:picMkLst>
        </pc:picChg>
      </pc:sldChg>
      <pc:sldChg chg="addSp delSp modSp new mod modNotesTx">
        <pc:chgData name="Jong, Chinouk de" userId="f6890c7e-ca7c-48d6-92de-28835c1bb779" providerId="ADAL" clId="{6BF3F6F7-2AF8-4A1D-A0F8-0E236D261968}" dt="2026-03-02T21:28:32.415" v="1479" actId="1076"/>
        <pc:sldMkLst>
          <pc:docMk/>
          <pc:sldMk cId="4061409747" sldId="276"/>
        </pc:sldMkLst>
        <pc:spChg chg="mod">
          <ac:chgData name="Jong, Chinouk de" userId="f6890c7e-ca7c-48d6-92de-28835c1bb779" providerId="ADAL" clId="{6BF3F6F7-2AF8-4A1D-A0F8-0E236D261968}" dt="2026-03-01T19:38:40.486" v="1034" actId="2711"/>
          <ac:spMkLst>
            <pc:docMk/>
            <pc:sldMk cId="4061409747" sldId="276"/>
            <ac:spMk id="2" creationId="{BB332B9A-9BCC-C9DB-BEFD-A6A01FC9300A}"/>
          </ac:spMkLst>
        </pc:spChg>
        <pc:picChg chg="add mod">
          <ac:chgData name="Jong, Chinouk de" userId="f6890c7e-ca7c-48d6-92de-28835c1bb779" providerId="ADAL" clId="{6BF3F6F7-2AF8-4A1D-A0F8-0E236D261968}" dt="2026-03-02T21:28:25.093" v="1476" actId="1076"/>
          <ac:picMkLst>
            <pc:docMk/>
            <pc:sldMk cId="4061409747" sldId="276"/>
            <ac:picMk id="4098" creationId="{02754B28-1465-72D6-D11D-28A2EB8DC9E7}"/>
          </ac:picMkLst>
        </pc:picChg>
        <pc:picChg chg="add mod">
          <ac:chgData name="Jong, Chinouk de" userId="f6890c7e-ca7c-48d6-92de-28835c1bb779" providerId="ADAL" clId="{6BF3F6F7-2AF8-4A1D-A0F8-0E236D261968}" dt="2026-03-02T21:28:32.415" v="1479" actId="1076"/>
          <ac:picMkLst>
            <pc:docMk/>
            <pc:sldMk cId="4061409747" sldId="276"/>
            <ac:picMk id="4100" creationId="{4A522524-A119-9585-35D2-6A17EDCA747E}"/>
          </ac:picMkLst>
        </pc:picChg>
      </pc:sldChg>
      <pc:sldChg chg="addSp delSp modSp new mod">
        <pc:chgData name="Jong, Chinouk de" userId="f6890c7e-ca7c-48d6-92de-28835c1bb779" providerId="ADAL" clId="{6BF3F6F7-2AF8-4A1D-A0F8-0E236D261968}" dt="2026-03-04T19:38:14.518" v="2017" actId="2711"/>
        <pc:sldMkLst>
          <pc:docMk/>
          <pc:sldMk cId="3167200124" sldId="277"/>
        </pc:sldMkLst>
        <pc:spChg chg="mod">
          <ac:chgData name="Jong, Chinouk de" userId="f6890c7e-ca7c-48d6-92de-28835c1bb779" providerId="ADAL" clId="{6BF3F6F7-2AF8-4A1D-A0F8-0E236D261968}" dt="2026-03-02T21:20:51.853" v="1425" actId="20577"/>
          <ac:spMkLst>
            <pc:docMk/>
            <pc:sldMk cId="3167200124" sldId="277"/>
            <ac:spMk id="2" creationId="{DD88C157-537C-EC65-5567-83A56BC7F058}"/>
          </ac:spMkLst>
        </pc:spChg>
        <pc:spChg chg="add del mod">
          <ac:chgData name="Jong, Chinouk de" userId="f6890c7e-ca7c-48d6-92de-28835c1bb779" providerId="ADAL" clId="{6BF3F6F7-2AF8-4A1D-A0F8-0E236D261968}" dt="2026-03-04T19:38:05.650" v="2015" actId="14100"/>
          <ac:spMkLst>
            <pc:docMk/>
            <pc:sldMk cId="3167200124" sldId="277"/>
            <ac:spMk id="3" creationId="{4F4CA96C-710B-533C-5603-663565AC129A}"/>
          </ac:spMkLst>
        </pc:spChg>
        <pc:spChg chg="add mod">
          <ac:chgData name="Jong, Chinouk de" userId="f6890c7e-ca7c-48d6-92de-28835c1bb779" providerId="ADAL" clId="{6BF3F6F7-2AF8-4A1D-A0F8-0E236D261968}" dt="2026-03-04T19:38:14.518" v="2017" actId="2711"/>
          <ac:spMkLst>
            <pc:docMk/>
            <pc:sldMk cId="3167200124" sldId="277"/>
            <ac:spMk id="4" creationId="{F1390F15-6D74-F852-0A8D-D7F7F4DF410A}"/>
          </ac:spMkLst>
        </pc:spChg>
        <pc:picChg chg="add mod">
          <ac:chgData name="Jong, Chinouk de" userId="f6890c7e-ca7c-48d6-92de-28835c1bb779" providerId="ADAL" clId="{6BF3F6F7-2AF8-4A1D-A0F8-0E236D261968}" dt="2026-03-04T19:38:07.973" v="2016" actId="1076"/>
          <ac:picMkLst>
            <pc:docMk/>
            <pc:sldMk cId="3167200124" sldId="277"/>
            <ac:picMk id="2052" creationId="{7A590FA0-1A26-52A7-B5F1-31246E516750}"/>
          </ac:picMkLst>
        </pc:picChg>
      </pc:sldChg>
      <pc:sldChg chg="addSp delSp modSp new mod">
        <pc:chgData name="Jong, Chinouk de" userId="f6890c7e-ca7c-48d6-92de-28835c1bb779" providerId="ADAL" clId="{6BF3F6F7-2AF8-4A1D-A0F8-0E236D261968}" dt="2026-03-02T21:31:52.490" v="1508" actId="1076"/>
        <pc:sldMkLst>
          <pc:docMk/>
          <pc:sldMk cId="995332582" sldId="278"/>
        </pc:sldMkLst>
        <pc:spChg chg="mod">
          <ac:chgData name="Jong, Chinouk de" userId="f6890c7e-ca7c-48d6-92de-28835c1bb779" providerId="ADAL" clId="{6BF3F6F7-2AF8-4A1D-A0F8-0E236D261968}" dt="2026-03-02T21:28:45.874" v="1491" actId="20577"/>
          <ac:spMkLst>
            <pc:docMk/>
            <pc:sldMk cId="995332582" sldId="278"/>
            <ac:spMk id="2" creationId="{3CA13333-BB26-AF16-2017-60593C11CC26}"/>
          </ac:spMkLst>
        </pc:spChg>
        <pc:picChg chg="add mod">
          <ac:chgData name="Jong, Chinouk de" userId="f6890c7e-ca7c-48d6-92de-28835c1bb779" providerId="ADAL" clId="{6BF3F6F7-2AF8-4A1D-A0F8-0E236D261968}" dt="2026-03-02T21:31:46.118" v="1507" actId="1076"/>
          <ac:picMkLst>
            <pc:docMk/>
            <pc:sldMk cId="995332582" sldId="278"/>
            <ac:picMk id="5122" creationId="{6A5298B1-5C8C-998A-7E38-DA53F2839DF4}"/>
          </ac:picMkLst>
        </pc:picChg>
        <pc:picChg chg="add mod">
          <ac:chgData name="Jong, Chinouk de" userId="f6890c7e-ca7c-48d6-92de-28835c1bb779" providerId="ADAL" clId="{6BF3F6F7-2AF8-4A1D-A0F8-0E236D261968}" dt="2026-03-02T21:31:52.490" v="1508" actId="1076"/>
          <ac:picMkLst>
            <pc:docMk/>
            <pc:sldMk cId="995332582" sldId="278"/>
            <ac:picMk id="5124" creationId="{8BC292E3-9A0E-187D-AD52-46707198FC0B}"/>
          </ac:picMkLst>
        </pc:picChg>
        <pc:picChg chg="add mod">
          <ac:chgData name="Jong, Chinouk de" userId="f6890c7e-ca7c-48d6-92de-28835c1bb779" providerId="ADAL" clId="{6BF3F6F7-2AF8-4A1D-A0F8-0E236D261968}" dt="2026-03-02T21:31:19.914" v="1501"/>
          <ac:picMkLst>
            <pc:docMk/>
            <pc:sldMk cId="995332582" sldId="278"/>
            <ac:picMk id="5128" creationId="{57E22DF1-5652-2062-A46B-243868AE6BF0}"/>
          </ac:picMkLst>
        </pc:picChg>
      </pc:sldChg>
      <pc:sldChg chg="addSp delSp modSp new mod modAnim">
        <pc:chgData name="Jong, Chinouk de" userId="f6890c7e-ca7c-48d6-92de-28835c1bb779" providerId="ADAL" clId="{6BF3F6F7-2AF8-4A1D-A0F8-0E236D261968}" dt="2026-03-03T20:58:29.238" v="1769" actId="20577"/>
        <pc:sldMkLst>
          <pc:docMk/>
          <pc:sldMk cId="1368845446" sldId="279"/>
        </pc:sldMkLst>
        <pc:spChg chg="mod">
          <ac:chgData name="Jong, Chinouk de" userId="f6890c7e-ca7c-48d6-92de-28835c1bb779" providerId="ADAL" clId="{6BF3F6F7-2AF8-4A1D-A0F8-0E236D261968}" dt="2026-03-02T21:42:16.677" v="1541"/>
          <ac:spMkLst>
            <pc:docMk/>
            <pc:sldMk cId="1368845446" sldId="279"/>
            <ac:spMk id="2" creationId="{C3014800-16DF-3706-F44A-EA026D2081B5}"/>
          </ac:spMkLst>
        </pc:spChg>
        <pc:spChg chg="add del mod">
          <ac:chgData name="Jong, Chinouk de" userId="f6890c7e-ca7c-48d6-92de-28835c1bb779" providerId="ADAL" clId="{6BF3F6F7-2AF8-4A1D-A0F8-0E236D261968}" dt="2026-03-03T20:58:29.238" v="1769" actId="20577"/>
          <ac:spMkLst>
            <pc:docMk/>
            <pc:sldMk cId="1368845446" sldId="279"/>
            <ac:spMk id="3" creationId="{A93B6647-2522-297D-D878-8DCAA4BC8B1B}"/>
          </ac:spMkLst>
        </pc:spChg>
        <pc:picChg chg="add mod">
          <ac:chgData name="Jong, Chinouk de" userId="f6890c7e-ca7c-48d6-92de-28835c1bb779" providerId="ADAL" clId="{6BF3F6F7-2AF8-4A1D-A0F8-0E236D261968}" dt="2026-03-02T21:43:30.613" v="1578" actId="14100"/>
          <ac:picMkLst>
            <pc:docMk/>
            <pc:sldMk cId="1368845446" sldId="279"/>
            <ac:picMk id="7173" creationId="{E228CA9C-7923-6807-5A61-6BA98C6CFCE5}"/>
          </ac:picMkLst>
        </pc:picChg>
      </pc:sldChg>
      <pc:sldChg chg="addSp delSp modSp new mod">
        <pc:chgData name="Jong, Chinouk de" userId="f6890c7e-ca7c-48d6-92de-28835c1bb779" providerId="ADAL" clId="{6BF3F6F7-2AF8-4A1D-A0F8-0E236D261968}" dt="2026-03-03T21:00:50.091" v="1801" actId="478"/>
        <pc:sldMkLst>
          <pc:docMk/>
          <pc:sldMk cId="500855965" sldId="280"/>
        </pc:sldMkLst>
        <pc:spChg chg="mod">
          <ac:chgData name="Jong, Chinouk de" userId="f6890c7e-ca7c-48d6-92de-28835c1bb779" providerId="ADAL" clId="{6BF3F6F7-2AF8-4A1D-A0F8-0E236D261968}" dt="2026-03-02T21:56:05.948" v="1640" actId="20577"/>
          <ac:spMkLst>
            <pc:docMk/>
            <pc:sldMk cId="500855965" sldId="280"/>
            <ac:spMk id="2" creationId="{D2E978E4-8DAF-6DDF-138C-EDA4FF276F9B}"/>
          </ac:spMkLst>
        </pc:spChg>
        <pc:spChg chg="add del mod">
          <ac:chgData name="Jong, Chinouk de" userId="f6890c7e-ca7c-48d6-92de-28835c1bb779" providerId="ADAL" clId="{6BF3F6F7-2AF8-4A1D-A0F8-0E236D261968}" dt="2026-03-03T21:00:50.091" v="1801" actId="478"/>
          <ac:spMkLst>
            <pc:docMk/>
            <pc:sldMk cId="500855965" sldId="280"/>
            <ac:spMk id="5" creationId="{275B5689-71A5-C547-26E4-6C6CC19518E3}"/>
          </ac:spMkLst>
        </pc:spChg>
        <pc:spChg chg="add del mod">
          <ac:chgData name="Jong, Chinouk de" userId="f6890c7e-ca7c-48d6-92de-28835c1bb779" providerId="ADAL" clId="{6BF3F6F7-2AF8-4A1D-A0F8-0E236D261968}" dt="2026-03-03T21:00:49.064" v="1799" actId="478"/>
          <ac:spMkLst>
            <pc:docMk/>
            <pc:sldMk cId="500855965" sldId="280"/>
            <ac:spMk id="6" creationId="{F6290129-78A2-6B0C-8DD1-34BDBDB92B35}"/>
          </ac:spMkLst>
        </pc:spChg>
        <pc:spChg chg="add del mod">
          <ac:chgData name="Jong, Chinouk de" userId="f6890c7e-ca7c-48d6-92de-28835c1bb779" providerId="ADAL" clId="{6BF3F6F7-2AF8-4A1D-A0F8-0E236D261968}" dt="2026-03-03T21:00:49.563" v="1800" actId="478"/>
          <ac:spMkLst>
            <pc:docMk/>
            <pc:sldMk cId="500855965" sldId="280"/>
            <ac:spMk id="7" creationId="{AACC1738-B006-51E9-08F3-5829A758506A}"/>
          </ac:spMkLst>
        </pc:spChg>
        <pc:picChg chg="add mod">
          <ac:chgData name="Jong, Chinouk de" userId="f6890c7e-ca7c-48d6-92de-28835c1bb779" providerId="ADAL" clId="{6BF3F6F7-2AF8-4A1D-A0F8-0E236D261968}" dt="2026-03-02T21:45:40.504" v="1599" actId="1076"/>
          <ac:picMkLst>
            <pc:docMk/>
            <pc:sldMk cId="500855965" sldId="280"/>
            <ac:picMk id="8195" creationId="{BD6E651C-F462-F2AD-0697-D8B6C44DD6AD}"/>
          </ac:picMkLst>
        </pc:picChg>
      </pc:sldChg>
      <pc:sldChg chg="modSp add mod">
        <pc:chgData name="Jong, Chinouk de" userId="f6890c7e-ca7c-48d6-92de-28835c1bb779" providerId="ADAL" clId="{6BF3F6F7-2AF8-4A1D-A0F8-0E236D261968}" dt="2026-03-04T19:48:50.490" v="2070" actId="1076"/>
        <pc:sldMkLst>
          <pc:docMk/>
          <pc:sldMk cId="622153186" sldId="281"/>
        </pc:sldMkLst>
        <pc:spChg chg="mod">
          <ac:chgData name="Jong, Chinouk de" userId="f6890c7e-ca7c-48d6-92de-28835c1bb779" providerId="ADAL" clId="{6BF3F6F7-2AF8-4A1D-A0F8-0E236D261968}" dt="2026-03-04T19:03:41.537" v="2001" actId="20577"/>
          <ac:spMkLst>
            <pc:docMk/>
            <pc:sldMk cId="622153186" sldId="281"/>
            <ac:spMk id="2" creationId="{B479B526-35DB-8914-6FF9-3DE3D47BA641}"/>
          </ac:spMkLst>
        </pc:spChg>
        <pc:picChg chg="mod modCrop">
          <ac:chgData name="Jong, Chinouk de" userId="f6890c7e-ca7c-48d6-92de-28835c1bb779" providerId="ADAL" clId="{6BF3F6F7-2AF8-4A1D-A0F8-0E236D261968}" dt="2026-03-04T19:48:50.490" v="2070" actId="1076"/>
          <ac:picMkLst>
            <pc:docMk/>
            <pc:sldMk cId="622153186" sldId="281"/>
            <ac:picMk id="8" creationId="{7DBBFAB1-A7F2-0448-232A-169F7760F87C}"/>
          </ac:picMkLst>
        </pc:picChg>
      </pc:sldChg>
      <pc:sldChg chg="modSp mod">
        <pc:chgData name="Jong, Chinouk de" userId="f6890c7e-ca7c-48d6-92de-28835c1bb779" providerId="ADAL" clId="{6BF3F6F7-2AF8-4A1D-A0F8-0E236D261968}" dt="2026-03-04T19:36:50.178" v="2005" actId="2711"/>
        <pc:sldMkLst>
          <pc:docMk/>
          <pc:sldMk cId="4064248557" sldId="282"/>
        </pc:sldMkLst>
        <pc:spChg chg="mod">
          <ac:chgData name="Jong, Chinouk de" userId="f6890c7e-ca7c-48d6-92de-28835c1bb779" providerId="ADAL" clId="{6BF3F6F7-2AF8-4A1D-A0F8-0E236D261968}" dt="2026-03-04T19:36:44.816" v="2004" actId="2711"/>
          <ac:spMkLst>
            <pc:docMk/>
            <pc:sldMk cId="4064248557" sldId="282"/>
            <ac:spMk id="2" creationId="{DDB2E38B-40D9-176A-0557-1E0966CA9697}"/>
          </ac:spMkLst>
        </pc:spChg>
        <pc:spChg chg="mod">
          <ac:chgData name="Jong, Chinouk de" userId="f6890c7e-ca7c-48d6-92de-28835c1bb779" providerId="ADAL" clId="{6BF3F6F7-2AF8-4A1D-A0F8-0E236D261968}" dt="2026-03-04T19:36:50.178" v="2005" actId="2711"/>
          <ac:spMkLst>
            <pc:docMk/>
            <pc:sldMk cId="4064248557" sldId="282"/>
            <ac:spMk id="3" creationId="{8481FE4D-31FD-DACF-4D58-4B43792E71A1}"/>
          </ac:spMkLst>
        </pc:spChg>
      </pc:sldChg>
      <pc:sldChg chg="modSp mod">
        <pc:chgData name="Jong, Chinouk de" userId="f6890c7e-ca7c-48d6-92de-28835c1bb779" providerId="ADAL" clId="{6BF3F6F7-2AF8-4A1D-A0F8-0E236D261968}" dt="2026-03-04T19:43:59.546" v="2060" actId="2711"/>
        <pc:sldMkLst>
          <pc:docMk/>
          <pc:sldMk cId="4013047856" sldId="287"/>
        </pc:sldMkLst>
        <pc:spChg chg="mod">
          <ac:chgData name="Jong, Chinouk de" userId="f6890c7e-ca7c-48d6-92de-28835c1bb779" providerId="ADAL" clId="{6BF3F6F7-2AF8-4A1D-A0F8-0E236D261968}" dt="2026-03-04T19:43:52.868" v="2059" actId="2711"/>
          <ac:spMkLst>
            <pc:docMk/>
            <pc:sldMk cId="4013047856" sldId="287"/>
            <ac:spMk id="2" creationId="{B55FD3DA-CB04-B727-A242-87307A74F59F}"/>
          </ac:spMkLst>
        </pc:spChg>
        <pc:spChg chg="mod">
          <ac:chgData name="Jong, Chinouk de" userId="f6890c7e-ca7c-48d6-92de-28835c1bb779" providerId="ADAL" clId="{6BF3F6F7-2AF8-4A1D-A0F8-0E236D261968}" dt="2026-03-04T19:43:59.546" v="2060" actId="2711"/>
          <ac:spMkLst>
            <pc:docMk/>
            <pc:sldMk cId="4013047856" sldId="287"/>
            <ac:spMk id="4" creationId="{C643DC80-A52E-ABF6-1F68-97C3D298A56C}"/>
          </ac:spMkLst>
        </pc:spChg>
      </pc:sldChg>
      <pc:sldChg chg="addSp modSp mod modAnim">
        <pc:chgData name="Jong, Chinouk de" userId="f6890c7e-ca7c-48d6-92de-28835c1bb779" providerId="ADAL" clId="{6BF3F6F7-2AF8-4A1D-A0F8-0E236D261968}" dt="2026-03-04T19:41:23.607" v="2031" actId="1076"/>
        <pc:sldMkLst>
          <pc:docMk/>
          <pc:sldMk cId="2557927648" sldId="289"/>
        </pc:sldMkLst>
        <pc:spChg chg="add mod">
          <ac:chgData name="Jong, Chinouk de" userId="f6890c7e-ca7c-48d6-92de-28835c1bb779" providerId="ADAL" clId="{6BF3F6F7-2AF8-4A1D-A0F8-0E236D261968}" dt="2026-03-04T19:41:23.607" v="2031" actId="1076"/>
          <ac:spMkLst>
            <pc:docMk/>
            <pc:sldMk cId="2557927648" sldId="289"/>
            <ac:spMk id="3" creationId="{3C24E79A-355C-A67E-FFF2-F58826C08E4D}"/>
          </ac:spMkLst>
        </pc:spChg>
      </pc:sldChg>
      <pc:sldChg chg="addSp modSp mod modAnim">
        <pc:chgData name="Jong, Chinouk de" userId="f6890c7e-ca7c-48d6-92de-28835c1bb779" providerId="ADAL" clId="{6BF3F6F7-2AF8-4A1D-A0F8-0E236D261968}" dt="2026-03-04T19:41:32.862" v="2033" actId="1076"/>
        <pc:sldMkLst>
          <pc:docMk/>
          <pc:sldMk cId="1240746976" sldId="290"/>
        </pc:sldMkLst>
        <pc:spChg chg="add mod">
          <ac:chgData name="Jong, Chinouk de" userId="f6890c7e-ca7c-48d6-92de-28835c1bb779" providerId="ADAL" clId="{6BF3F6F7-2AF8-4A1D-A0F8-0E236D261968}" dt="2026-03-04T19:41:32.862" v="2033" actId="1076"/>
          <ac:spMkLst>
            <pc:docMk/>
            <pc:sldMk cId="1240746976" sldId="290"/>
            <ac:spMk id="3" creationId="{4399E0F1-0802-B6A5-E730-756CBCC6B6B5}"/>
          </ac:spMkLst>
        </pc:spChg>
      </pc:sldChg>
      <pc:sldChg chg="addSp modSp mod modAnim">
        <pc:chgData name="Jong, Chinouk de" userId="f6890c7e-ca7c-48d6-92de-28835c1bb779" providerId="ADAL" clId="{6BF3F6F7-2AF8-4A1D-A0F8-0E236D261968}" dt="2026-03-04T19:41:40.528" v="2035" actId="1076"/>
        <pc:sldMkLst>
          <pc:docMk/>
          <pc:sldMk cId="606501086" sldId="291"/>
        </pc:sldMkLst>
        <pc:spChg chg="add mod">
          <ac:chgData name="Jong, Chinouk de" userId="f6890c7e-ca7c-48d6-92de-28835c1bb779" providerId="ADAL" clId="{6BF3F6F7-2AF8-4A1D-A0F8-0E236D261968}" dt="2026-03-04T19:41:40.528" v="2035" actId="1076"/>
          <ac:spMkLst>
            <pc:docMk/>
            <pc:sldMk cId="606501086" sldId="291"/>
            <ac:spMk id="3" creationId="{64C2C18E-34D5-353C-6FD9-0B72C31362AB}"/>
          </ac:spMkLst>
        </pc:spChg>
      </pc:sldChg>
      <pc:sldChg chg="addSp modSp mod modAnim">
        <pc:chgData name="Jong, Chinouk de" userId="f6890c7e-ca7c-48d6-92de-28835c1bb779" providerId="ADAL" clId="{6BF3F6F7-2AF8-4A1D-A0F8-0E236D261968}" dt="2026-03-04T19:42:23.347" v="2045" actId="1076"/>
        <pc:sldMkLst>
          <pc:docMk/>
          <pc:sldMk cId="3878801422" sldId="292"/>
        </pc:sldMkLst>
        <pc:spChg chg="add mod">
          <ac:chgData name="Jong, Chinouk de" userId="f6890c7e-ca7c-48d6-92de-28835c1bb779" providerId="ADAL" clId="{6BF3F6F7-2AF8-4A1D-A0F8-0E236D261968}" dt="2026-03-04T19:41:57.492" v="2041" actId="1076"/>
          <ac:spMkLst>
            <pc:docMk/>
            <pc:sldMk cId="3878801422" sldId="292"/>
            <ac:spMk id="3" creationId="{52CCB49D-860D-B88C-515A-2E110B0B633C}"/>
          </ac:spMkLst>
        </pc:spChg>
        <pc:spChg chg="add mod">
          <ac:chgData name="Jong, Chinouk de" userId="f6890c7e-ca7c-48d6-92de-28835c1bb779" providerId="ADAL" clId="{6BF3F6F7-2AF8-4A1D-A0F8-0E236D261968}" dt="2026-03-04T19:42:05.685" v="2042" actId="1076"/>
          <ac:spMkLst>
            <pc:docMk/>
            <pc:sldMk cId="3878801422" sldId="292"/>
            <ac:spMk id="4" creationId="{4CED8CE7-1348-6D3B-1322-B0137D0CE07C}"/>
          </ac:spMkLst>
        </pc:spChg>
        <pc:spChg chg="add mod">
          <ac:chgData name="Jong, Chinouk de" userId="f6890c7e-ca7c-48d6-92de-28835c1bb779" providerId="ADAL" clId="{6BF3F6F7-2AF8-4A1D-A0F8-0E236D261968}" dt="2026-03-04T19:42:15.092" v="2043" actId="1076"/>
          <ac:spMkLst>
            <pc:docMk/>
            <pc:sldMk cId="3878801422" sldId="292"/>
            <ac:spMk id="5" creationId="{278BD689-0118-E9A7-7CF3-BF0BDC6E1BC9}"/>
          </ac:spMkLst>
        </pc:spChg>
        <pc:spChg chg="add mod">
          <ac:chgData name="Jong, Chinouk de" userId="f6890c7e-ca7c-48d6-92de-28835c1bb779" providerId="ADAL" clId="{6BF3F6F7-2AF8-4A1D-A0F8-0E236D261968}" dt="2026-03-04T19:42:19.102" v="2044" actId="1076"/>
          <ac:spMkLst>
            <pc:docMk/>
            <pc:sldMk cId="3878801422" sldId="292"/>
            <ac:spMk id="6" creationId="{33A230DD-CFA9-2C2D-62DC-9E4AE5A8291D}"/>
          </ac:spMkLst>
        </pc:spChg>
        <pc:spChg chg="add mod">
          <ac:chgData name="Jong, Chinouk de" userId="f6890c7e-ca7c-48d6-92de-28835c1bb779" providerId="ADAL" clId="{6BF3F6F7-2AF8-4A1D-A0F8-0E236D261968}" dt="2026-03-04T19:42:23.347" v="2045" actId="1076"/>
          <ac:spMkLst>
            <pc:docMk/>
            <pc:sldMk cId="3878801422" sldId="292"/>
            <ac:spMk id="7" creationId="{F823B502-7244-6793-2B52-F6C8C6E79F42}"/>
          </ac:spMkLst>
        </pc:spChg>
      </pc:sldChg>
      <pc:sldChg chg="addSp delSp modSp new mod setBg modAnim">
        <pc:chgData name="Jong, Chinouk de" userId="f6890c7e-ca7c-48d6-92de-28835c1bb779" providerId="ADAL" clId="{6BF3F6F7-2AF8-4A1D-A0F8-0E236D261968}" dt="2026-03-04T19:42:58.575" v="2048" actId="1036"/>
        <pc:sldMkLst>
          <pc:docMk/>
          <pc:sldMk cId="2378310696" sldId="293"/>
        </pc:sldMkLst>
        <pc:spChg chg="mod">
          <ac:chgData name="Jong, Chinouk de" userId="f6890c7e-ca7c-48d6-92de-28835c1bb779" providerId="ADAL" clId="{6BF3F6F7-2AF8-4A1D-A0F8-0E236D261968}" dt="2026-03-03T20:59:09.746" v="1794" actId="2711"/>
          <ac:spMkLst>
            <pc:docMk/>
            <pc:sldMk cId="2378310696" sldId="293"/>
            <ac:spMk id="2" creationId="{9F69BD02-D099-33DE-3D6D-6EE92C52DB2D}"/>
          </ac:spMkLst>
        </pc:spChg>
        <pc:spChg chg="add mod">
          <ac:chgData name="Jong, Chinouk de" userId="f6890c7e-ca7c-48d6-92de-28835c1bb779" providerId="ADAL" clId="{6BF3F6F7-2AF8-4A1D-A0F8-0E236D261968}" dt="2026-03-04T19:42:58.575" v="2048" actId="1036"/>
          <ac:spMkLst>
            <pc:docMk/>
            <pc:sldMk cId="2378310696" sldId="293"/>
            <ac:spMk id="3" creationId="{C651530C-0C97-DC1C-E76E-F62CEAD0A7F9}"/>
          </ac:spMkLst>
        </pc:spChg>
        <pc:picChg chg="add mod">
          <ac:chgData name="Jong, Chinouk de" userId="f6890c7e-ca7c-48d6-92de-28835c1bb779" providerId="ADAL" clId="{6BF3F6F7-2AF8-4A1D-A0F8-0E236D261968}" dt="2026-03-03T21:10:10.201" v="1889" actId="14100"/>
          <ac:picMkLst>
            <pc:docMk/>
            <pc:sldMk cId="2378310696" sldId="293"/>
            <ac:picMk id="2050" creationId="{36CC7FC4-0432-913A-9476-D3960744358A}"/>
          </ac:picMkLst>
        </pc:picChg>
      </pc:sldChg>
      <pc:sldChg chg="addSp delSp modSp new">
        <pc:chgData name="Jong, Chinouk de" userId="f6890c7e-ca7c-48d6-92de-28835c1bb779" providerId="ADAL" clId="{6BF3F6F7-2AF8-4A1D-A0F8-0E236D261968}" dt="2026-03-03T21:01:38.682" v="1804"/>
        <pc:sldMkLst>
          <pc:docMk/>
          <pc:sldMk cId="336742355" sldId="294"/>
        </pc:sldMkLst>
        <pc:spChg chg="mod">
          <ac:chgData name="Jong, Chinouk de" userId="f6890c7e-ca7c-48d6-92de-28835c1bb779" providerId="ADAL" clId="{6BF3F6F7-2AF8-4A1D-A0F8-0E236D261968}" dt="2026-03-03T21:01:38.682" v="1804"/>
          <ac:spMkLst>
            <pc:docMk/>
            <pc:sldMk cId="336742355" sldId="294"/>
            <ac:spMk id="2" creationId="{E06C15C8-8CFF-90FB-465A-9D29555220D5}"/>
          </ac:spMkLst>
        </pc:spChg>
        <pc:picChg chg="add mod">
          <ac:chgData name="Jong, Chinouk de" userId="f6890c7e-ca7c-48d6-92de-28835c1bb779" providerId="ADAL" clId="{6BF3F6F7-2AF8-4A1D-A0F8-0E236D261968}" dt="2026-03-03T21:01:26.890" v="1803"/>
          <ac:picMkLst>
            <pc:docMk/>
            <pc:sldMk cId="336742355" sldId="294"/>
            <ac:picMk id="3074" creationId="{FDD455DF-B115-1A66-5914-B6A51B5F6F0E}"/>
          </ac:picMkLst>
        </pc:picChg>
      </pc:sldChg>
      <pc:sldChg chg="addSp delSp modSp new mod setBg">
        <pc:chgData name="Jong, Chinouk de" userId="f6890c7e-ca7c-48d6-92de-28835c1bb779" providerId="ADAL" clId="{6BF3F6F7-2AF8-4A1D-A0F8-0E236D261968}" dt="2026-03-03T21:05:13.608" v="1861" actId="20577"/>
        <pc:sldMkLst>
          <pc:docMk/>
          <pc:sldMk cId="3206431774" sldId="295"/>
        </pc:sldMkLst>
        <pc:spChg chg="mod">
          <ac:chgData name="Jong, Chinouk de" userId="f6890c7e-ca7c-48d6-92de-28835c1bb779" providerId="ADAL" clId="{6BF3F6F7-2AF8-4A1D-A0F8-0E236D261968}" dt="2026-03-03T21:05:13.608" v="1861" actId="20577"/>
          <ac:spMkLst>
            <pc:docMk/>
            <pc:sldMk cId="3206431774" sldId="295"/>
            <ac:spMk id="2" creationId="{1E2D70C0-98EE-BF13-A3DA-8FCE1E4FC070}"/>
          </ac:spMkLst>
        </pc:spChg>
        <pc:spChg chg="add del mod">
          <ac:chgData name="Jong, Chinouk de" userId="f6890c7e-ca7c-48d6-92de-28835c1bb779" providerId="ADAL" clId="{6BF3F6F7-2AF8-4A1D-A0F8-0E236D261968}" dt="2026-03-03T21:05:03.650" v="1841" actId="14100"/>
          <ac:spMkLst>
            <pc:docMk/>
            <pc:sldMk cId="3206431774" sldId="295"/>
            <ac:spMk id="3" creationId="{A171DFAA-4946-9ECD-E7E3-9BAA3B41705C}"/>
          </ac:spMkLst>
        </pc:spChg>
        <pc:picChg chg="add mod">
          <ac:chgData name="Jong, Chinouk de" userId="f6890c7e-ca7c-48d6-92de-28835c1bb779" providerId="ADAL" clId="{6BF3F6F7-2AF8-4A1D-A0F8-0E236D261968}" dt="2026-03-03T21:04:59.133" v="1840" actId="1076"/>
          <ac:picMkLst>
            <pc:docMk/>
            <pc:sldMk cId="3206431774" sldId="295"/>
            <ac:picMk id="4" creationId="{E9A73367-F0C4-EB30-DA81-3E40C9F66B81}"/>
          </ac:picMkLst>
        </pc:picChg>
      </pc:sldChg>
      <pc:sldChg chg="addSp delSp modSp new mod modAnim">
        <pc:chgData name="Jong, Chinouk de" userId="f6890c7e-ca7c-48d6-92de-28835c1bb779" providerId="ADAL" clId="{6BF3F6F7-2AF8-4A1D-A0F8-0E236D261968}" dt="2026-03-04T19:40:11.535" v="2025"/>
        <pc:sldMkLst>
          <pc:docMk/>
          <pc:sldMk cId="3343994802" sldId="296"/>
        </pc:sldMkLst>
        <pc:spChg chg="mod">
          <ac:chgData name="Jong, Chinouk de" userId="f6890c7e-ca7c-48d6-92de-28835c1bb779" providerId="ADAL" clId="{6BF3F6F7-2AF8-4A1D-A0F8-0E236D261968}" dt="2026-03-03T21:08:07.879" v="1872"/>
          <ac:spMkLst>
            <pc:docMk/>
            <pc:sldMk cId="3343994802" sldId="296"/>
            <ac:spMk id="2" creationId="{D42B843A-429C-B23E-A6B0-78B65DFCF11A}"/>
          </ac:spMkLst>
        </pc:spChg>
        <pc:spChg chg="add mod">
          <ac:chgData name="Jong, Chinouk de" userId="f6890c7e-ca7c-48d6-92de-28835c1bb779" providerId="ADAL" clId="{6BF3F6F7-2AF8-4A1D-A0F8-0E236D261968}" dt="2026-03-04T19:40:04.615" v="2024" actId="13822"/>
          <ac:spMkLst>
            <pc:docMk/>
            <pc:sldMk cId="3343994802" sldId="296"/>
            <ac:spMk id="3" creationId="{D4E8A785-3C78-F982-A905-2C539764B78F}"/>
          </ac:spMkLst>
        </pc:spChg>
        <pc:picChg chg="add mod">
          <ac:chgData name="Jong, Chinouk de" userId="f6890c7e-ca7c-48d6-92de-28835c1bb779" providerId="ADAL" clId="{6BF3F6F7-2AF8-4A1D-A0F8-0E236D261968}" dt="2026-03-04T19:39:48.903" v="2022" actId="14100"/>
          <ac:picMkLst>
            <pc:docMk/>
            <pc:sldMk cId="3343994802" sldId="296"/>
            <ac:picMk id="4098" creationId="{D054CBAE-6E2A-7947-1DB2-914F825360DF}"/>
          </ac:picMkLst>
        </pc:picChg>
      </pc:sldChg>
      <pc:sldChg chg="addSp delSp modSp new mod setBg modAnim">
        <pc:chgData name="Jong, Chinouk de" userId="f6890c7e-ca7c-48d6-92de-28835c1bb779" providerId="ADAL" clId="{6BF3F6F7-2AF8-4A1D-A0F8-0E236D261968}" dt="2026-03-04T19:54:18.974" v="2165" actId="1076"/>
        <pc:sldMkLst>
          <pc:docMk/>
          <pc:sldMk cId="788883761" sldId="297"/>
        </pc:sldMkLst>
        <pc:spChg chg="add mod">
          <ac:chgData name="Jong, Chinouk de" userId="f6890c7e-ca7c-48d6-92de-28835c1bb779" providerId="ADAL" clId="{6BF3F6F7-2AF8-4A1D-A0F8-0E236D261968}" dt="2026-03-04T19:54:18.974" v="2165" actId="1076"/>
          <ac:spMkLst>
            <pc:docMk/>
            <pc:sldMk cId="788883761" sldId="297"/>
            <ac:spMk id="4" creationId="{69F56D3F-2330-F5D2-6F38-AFC0CDBC99CD}"/>
          </ac:spMkLst>
        </pc:spChg>
        <pc:picChg chg="add mod ord">
          <ac:chgData name="Jong, Chinouk de" userId="f6890c7e-ca7c-48d6-92de-28835c1bb779" providerId="ADAL" clId="{6BF3F6F7-2AF8-4A1D-A0F8-0E236D261968}" dt="2026-03-03T21:09:20.242" v="1883" actId="1076"/>
          <ac:picMkLst>
            <pc:docMk/>
            <pc:sldMk cId="788883761" sldId="297"/>
            <ac:picMk id="6150" creationId="{62F21A46-6AC9-79F5-9BCA-8020834914A9}"/>
          </ac:picMkLst>
        </pc:picChg>
      </pc:sldChg>
      <pc:sldChg chg="addSp delSp modSp new mod modAnim">
        <pc:chgData name="Jong, Chinouk de" userId="f6890c7e-ca7c-48d6-92de-28835c1bb779" providerId="ADAL" clId="{6BF3F6F7-2AF8-4A1D-A0F8-0E236D261968}" dt="2026-03-04T19:43:15.471" v="2053" actId="1036"/>
        <pc:sldMkLst>
          <pc:docMk/>
          <pc:sldMk cId="56851462" sldId="298"/>
        </pc:sldMkLst>
        <pc:spChg chg="mod">
          <ac:chgData name="Jong, Chinouk de" userId="f6890c7e-ca7c-48d6-92de-28835c1bb779" providerId="ADAL" clId="{6BF3F6F7-2AF8-4A1D-A0F8-0E236D261968}" dt="2026-03-03T21:10:19.291" v="1891"/>
          <ac:spMkLst>
            <pc:docMk/>
            <pc:sldMk cId="56851462" sldId="298"/>
            <ac:spMk id="2" creationId="{915B0C0B-B02E-C828-50DB-A7A0BE37CB2C}"/>
          </ac:spMkLst>
        </pc:spChg>
        <pc:spChg chg="add mod">
          <ac:chgData name="Jong, Chinouk de" userId="f6890c7e-ca7c-48d6-92de-28835c1bb779" providerId="ADAL" clId="{6BF3F6F7-2AF8-4A1D-A0F8-0E236D261968}" dt="2026-03-04T19:43:15.471" v="2053" actId="1036"/>
          <ac:spMkLst>
            <pc:docMk/>
            <pc:sldMk cId="56851462" sldId="298"/>
            <ac:spMk id="3" creationId="{14646D28-AE01-BC25-0DD5-D5AD718AD85C}"/>
          </ac:spMkLst>
        </pc:spChg>
        <pc:picChg chg="add mod">
          <ac:chgData name="Jong, Chinouk de" userId="f6890c7e-ca7c-48d6-92de-28835c1bb779" providerId="ADAL" clId="{6BF3F6F7-2AF8-4A1D-A0F8-0E236D261968}" dt="2026-03-03T21:10:37.784" v="1896" actId="1076"/>
          <ac:picMkLst>
            <pc:docMk/>
            <pc:sldMk cId="56851462" sldId="298"/>
            <ac:picMk id="7170" creationId="{63CBE298-FD91-34F2-CD53-A0E7F13DD3F2}"/>
          </ac:picMkLst>
        </pc:picChg>
      </pc:sldChg>
      <pc:sldChg chg="addSp delSp modSp new mod modAnim">
        <pc:chgData name="Jong, Chinouk de" userId="f6890c7e-ca7c-48d6-92de-28835c1bb779" providerId="ADAL" clId="{6BF3F6F7-2AF8-4A1D-A0F8-0E236D261968}" dt="2026-03-04T19:40:49.993" v="2029" actId="1076"/>
        <pc:sldMkLst>
          <pc:docMk/>
          <pc:sldMk cId="2956951830" sldId="299"/>
        </pc:sldMkLst>
        <pc:spChg chg="mod">
          <ac:chgData name="Jong, Chinouk de" userId="f6890c7e-ca7c-48d6-92de-28835c1bb779" providerId="ADAL" clId="{6BF3F6F7-2AF8-4A1D-A0F8-0E236D261968}" dt="2026-03-03T21:11:46.132" v="1899"/>
          <ac:spMkLst>
            <pc:docMk/>
            <pc:sldMk cId="2956951830" sldId="299"/>
            <ac:spMk id="2" creationId="{3C4E54A3-4DF3-4113-EE2C-B56F3E9DB332}"/>
          </ac:spMkLst>
        </pc:spChg>
        <pc:spChg chg="add mod">
          <ac:chgData name="Jong, Chinouk de" userId="f6890c7e-ca7c-48d6-92de-28835c1bb779" providerId="ADAL" clId="{6BF3F6F7-2AF8-4A1D-A0F8-0E236D261968}" dt="2026-03-04T19:40:49.993" v="2029" actId="1076"/>
          <ac:spMkLst>
            <pc:docMk/>
            <pc:sldMk cId="2956951830" sldId="299"/>
            <ac:spMk id="4" creationId="{D950E1DC-A340-8894-EFBA-53E2E4021179}"/>
          </ac:spMkLst>
        </pc:spChg>
        <pc:picChg chg="add mod">
          <ac:chgData name="Jong, Chinouk de" userId="f6890c7e-ca7c-48d6-92de-28835c1bb779" providerId="ADAL" clId="{6BF3F6F7-2AF8-4A1D-A0F8-0E236D261968}" dt="2026-03-03T21:12:00.395" v="1904" actId="14100"/>
          <ac:picMkLst>
            <pc:docMk/>
            <pc:sldMk cId="2956951830" sldId="299"/>
            <ac:picMk id="8194" creationId="{4A066E58-1296-FC28-B1C4-2E5CE1289947}"/>
          </ac:picMkLst>
        </pc:picChg>
      </pc:sldChg>
      <pc:sldChg chg="modSp mod">
        <pc:chgData name="Jong, Chinouk de" userId="f6890c7e-ca7c-48d6-92de-28835c1bb779" providerId="ADAL" clId="{6BF3F6F7-2AF8-4A1D-A0F8-0E236D261968}" dt="2026-03-04T19:43:43.123" v="2058" actId="14100"/>
        <pc:sldMkLst>
          <pc:docMk/>
          <pc:sldMk cId="6268092" sldId="300"/>
        </pc:sldMkLst>
        <pc:spChg chg="mod">
          <ac:chgData name="Jong, Chinouk de" userId="f6890c7e-ca7c-48d6-92de-28835c1bb779" providerId="ADAL" clId="{6BF3F6F7-2AF8-4A1D-A0F8-0E236D261968}" dt="2026-03-04T19:43:34.825" v="2056" actId="2711"/>
          <ac:spMkLst>
            <pc:docMk/>
            <pc:sldMk cId="6268092" sldId="300"/>
            <ac:spMk id="2" creationId="{DAEA8F0D-695F-13CA-97B4-2A3BB9E31CB8}"/>
          </ac:spMkLst>
        </pc:spChg>
        <pc:spChg chg="mod">
          <ac:chgData name="Jong, Chinouk de" userId="f6890c7e-ca7c-48d6-92de-28835c1bb779" providerId="ADAL" clId="{6BF3F6F7-2AF8-4A1D-A0F8-0E236D261968}" dt="2026-03-04T19:43:43.123" v="2058" actId="14100"/>
          <ac:spMkLst>
            <pc:docMk/>
            <pc:sldMk cId="6268092" sldId="300"/>
            <ac:spMk id="3" creationId="{21174132-661B-C57A-A39F-45EBF8633540}"/>
          </ac:spMkLst>
        </pc:spChg>
      </pc:sldChg>
      <pc:sldChg chg="modSp mod">
        <pc:chgData name="Jong, Chinouk de" userId="f6890c7e-ca7c-48d6-92de-28835c1bb779" providerId="ADAL" clId="{6BF3F6F7-2AF8-4A1D-A0F8-0E236D261968}" dt="2026-03-04T19:44:09.767" v="2061" actId="2711"/>
        <pc:sldMkLst>
          <pc:docMk/>
          <pc:sldMk cId="755588896" sldId="302"/>
        </pc:sldMkLst>
        <pc:spChg chg="mod">
          <ac:chgData name="Jong, Chinouk de" userId="f6890c7e-ca7c-48d6-92de-28835c1bb779" providerId="ADAL" clId="{6BF3F6F7-2AF8-4A1D-A0F8-0E236D261968}" dt="2026-03-04T19:44:09.767" v="2061" actId="2711"/>
          <ac:spMkLst>
            <pc:docMk/>
            <pc:sldMk cId="755588896" sldId="302"/>
            <ac:spMk id="4" creationId="{067B4C17-0778-5166-C349-69911BA0927B}"/>
          </ac:spMkLst>
        </pc:spChg>
      </pc:sldChg>
      <pc:sldChg chg="modSp mod">
        <pc:chgData name="Jong, Chinouk de" userId="f6890c7e-ca7c-48d6-92de-28835c1bb779" providerId="ADAL" clId="{6BF3F6F7-2AF8-4A1D-A0F8-0E236D261968}" dt="2026-03-04T19:44:20.418" v="2063" actId="2711"/>
        <pc:sldMkLst>
          <pc:docMk/>
          <pc:sldMk cId="68447815" sldId="303"/>
        </pc:sldMkLst>
        <pc:spChg chg="mod">
          <ac:chgData name="Jong, Chinouk de" userId="f6890c7e-ca7c-48d6-92de-28835c1bb779" providerId="ADAL" clId="{6BF3F6F7-2AF8-4A1D-A0F8-0E236D261968}" dt="2026-03-04T19:44:20.418" v="2063" actId="2711"/>
          <ac:spMkLst>
            <pc:docMk/>
            <pc:sldMk cId="68447815" sldId="303"/>
            <ac:spMk id="2" creationId="{ACD3A85E-CB94-3925-233B-12086CE6A976}"/>
          </ac:spMkLst>
        </pc:spChg>
        <pc:picChg chg="mod">
          <ac:chgData name="Jong, Chinouk de" userId="f6890c7e-ca7c-48d6-92de-28835c1bb779" providerId="ADAL" clId="{6BF3F6F7-2AF8-4A1D-A0F8-0E236D261968}" dt="2026-03-04T19:44:15.662" v="2062" actId="1076"/>
          <ac:picMkLst>
            <pc:docMk/>
            <pc:sldMk cId="68447815" sldId="303"/>
            <ac:picMk id="3" creationId="{ABD32443-4D7E-F84A-60C0-DB8BB4FA61CF}"/>
          </ac:picMkLst>
        </pc:picChg>
      </pc:sldChg>
      <pc:sldChg chg="addSp modSp mod modAnim">
        <pc:chgData name="Jong, Chinouk de" userId="f6890c7e-ca7c-48d6-92de-28835c1bb779" providerId="ADAL" clId="{6BF3F6F7-2AF8-4A1D-A0F8-0E236D261968}" dt="2026-03-04T19:44:38.670" v="2067" actId="1076"/>
        <pc:sldMkLst>
          <pc:docMk/>
          <pc:sldMk cId="290281917" sldId="307"/>
        </pc:sldMkLst>
        <pc:spChg chg="add mod">
          <ac:chgData name="Jong, Chinouk de" userId="f6890c7e-ca7c-48d6-92de-28835c1bb779" providerId="ADAL" clId="{6BF3F6F7-2AF8-4A1D-A0F8-0E236D261968}" dt="2026-03-04T19:44:38.670" v="2067" actId="1076"/>
          <ac:spMkLst>
            <pc:docMk/>
            <pc:sldMk cId="290281917" sldId="307"/>
            <ac:spMk id="3" creationId="{EFFC6EED-6FE8-3B56-D081-39B7FB31996E}"/>
          </ac:spMkLst>
        </pc:spChg>
        <pc:picChg chg="mod">
          <ac:chgData name="Jong, Chinouk de" userId="f6890c7e-ca7c-48d6-92de-28835c1bb779" providerId="ADAL" clId="{6BF3F6F7-2AF8-4A1D-A0F8-0E236D261968}" dt="2026-03-04T19:44:31.827" v="2065" actId="1076"/>
          <ac:picMkLst>
            <pc:docMk/>
            <pc:sldMk cId="290281917" sldId="307"/>
            <ac:picMk id="2" creationId="{D7FA1627-E24A-85D8-144B-0D151B51A12A}"/>
          </ac:picMkLst>
        </pc:picChg>
      </pc:sldChg>
      <pc:sldChg chg="addSp modSp mod modAnim">
        <pc:chgData name="Jong, Chinouk de" userId="f6890c7e-ca7c-48d6-92de-28835c1bb779" providerId="ADAL" clId="{6BF3F6F7-2AF8-4A1D-A0F8-0E236D261968}" dt="2026-03-04T19:43:05.849" v="2050" actId="1076"/>
        <pc:sldMkLst>
          <pc:docMk/>
          <pc:sldMk cId="3458864019" sldId="309"/>
        </pc:sldMkLst>
        <pc:spChg chg="add mod">
          <ac:chgData name="Jong, Chinouk de" userId="f6890c7e-ca7c-48d6-92de-28835c1bb779" providerId="ADAL" clId="{6BF3F6F7-2AF8-4A1D-A0F8-0E236D261968}" dt="2026-03-04T19:43:05.849" v="2050" actId="1076"/>
          <ac:spMkLst>
            <pc:docMk/>
            <pc:sldMk cId="3458864019" sldId="309"/>
            <ac:spMk id="2" creationId="{B25543F6-4468-4C89-8BE4-4F0A720D9608}"/>
          </ac:spMkLst>
        </pc:spChg>
      </pc:sldChg>
      <pc:sldChg chg="del">
        <pc:chgData name="Jong, Chinouk de" userId="f6890c7e-ca7c-48d6-92de-28835c1bb779" providerId="ADAL" clId="{6BF3F6F7-2AF8-4A1D-A0F8-0E236D261968}" dt="2026-03-04T19:02:10.246" v="1991" actId="47"/>
        <pc:sldMkLst>
          <pc:docMk/>
          <pc:sldMk cId="4290666403" sldId="310"/>
        </pc:sldMkLst>
      </pc:sldChg>
      <pc:sldChg chg="addSp modSp mod modAnim">
        <pc:chgData name="Jong, Chinouk de" userId="f6890c7e-ca7c-48d6-92de-28835c1bb779" providerId="ADAL" clId="{6BF3F6F7-2AF8-4A1D-A0F8-0E236D261968}" dt="2026-03-04T19:54:43.746" v="2167" actId="1076"/>
        <pc:sldMkLst>
          <pc:docMk/>
          <pc:sldMk cId="2662890007" sldId="311"/>
        </pc:sldMkLst>
        <pc:spChg chg="add mod">
          <ac:chgData name="Jong, Chinouk de" userId="f6890c7e-ca7c-48d6-92de-28835c1bb779" providerId="ADAL" clId="{6BF3F6F7-2AF8-4A1D-A0F8-0E236D261968}" dt="2026-03-04T19:54:43.746" v="2167" actId="1076"/>
          <ac:spMkLst>
            <pc:docMk/>
            <pc:sldMk cId="2662890007" sldId="311"/>
            <ac:spMk id="3" creationId="{ED367FD5-66F7-0B62-AE10-1A989680E132}"/>
          </ac:spMkLst>
        </pc:spChg>
      </pc:sldChg>
    </pc:docChg>
  </pc:docChgLst>
  <pc:docChgLst>
    <pc:chgData name="Stout, Marieke" userId="S::ms11@curio.nl::4972c97c-5240-4899-abde-6b5d192da57c" providerId="AD" clId="Web-{B6F4374A-3AB4-F6D0-85D4-B0BD78E445E4}"/>
    <pc:docChg chg="addSld delSld modSld sldOrd">
      <pc:chgData name="Stout, Marieke" userId="S::ms11@curio.nl::4972c97c-5240-4899-abde-6b5d192da57c" providerId="AD" clId="Web-{B6F4374A-3AB4-F6D0-85D4-B0BD78E445E4}" dt="2026-03-04T08:43:45.361" v="1272"/>
      <pc:docMkLst>
        <pc:docMk/>
      </pc:docMkLst>
      <pc:sldChg chg="modSp">
        <pc:chgData name="Stout, Marieke" userId="S::ms11@curio.nl::4972c97c-5240-4899-abde-6b5d192da57c" providerId="AD" clId="Web-{B6F4374A-3AB4-F6D0-85D4-B0BD78E445E4}" dt="2026-03-03T14:53:56.049" v="304" actId="20577"/>
        <pc:sldMkLst>
          <pc:docMk/>
          <pc:sldMk cId="2371004649" sldId="264"/>
        </pc:sldMkLst>
        <pc:spChg chg="mod">
          <ac:chgData name="Stout, Marieke" userId="S::ms11@curio.nl::4972c97c-5240-4899-abde-6b5d192da57c" providerId="AD" clId="Web-{B6F4374A-3AB4-F6D0-85D4-B0BD78E445E4}" dt="2026-03-03T14:38:55.043" v="36" actId="20577"/>
          <ac:spMkLst>
            <pc:docMk/>
            <pc:sldMk cId="2371004649" sldId="264"/>
            <ac:spMk id="2" creationId="{06F18BDB-51A0-98D3-25C2-62F9004662BF}"/>
          </ac:spMkLst>
        </pc:spChg>
        <pc:spChg chg="mod">
          <ac:chgData name="Stout, Marieke" userId="S::ms11@curio.nl::4972c97c-5240-4899-abde-6b5d192da57c" providerId="AD" clId="Web-{B6F4374A-3AB4-F6D0-85D4-B0BD78E445E4}" dt="2026-03-03T14:53:56.049" v="304" actId="20577"/>
          <ac:spMkLst>
            <pc:docMk/>
            <pc:sldMk cId="2371004649" sldId="264"/>
            <ac:spMk id="3" creationId="{872511AB-33BA-7653-2194-D6B9B68A88C9}"/>
          </ac:spMkLst>
        </pc:spChg>
      </pc:sldChg>
      <pc:sldChg chg="addSp delSp modSp ord">
        <pc:chgData name="Stout, Marieke" userId="S::ms11@curio.nl::4972c97c-5240-4899-abde-6b5d192da57c" providerId="AD" clId="Web-{B6F4374A-3AB4-F6D0-85D4-B0BD78E445E4}" dt="2026-03-03T15:35:34.962" v="922" actId="20577"/>
        <pc:sldMkLst>
          <pc:docMk/>
          <pc:sldMk cId="822000724" sldId="265"/>
        </pc:sldMkLst>
        <pc:spChg chg="mod">
          <ac:chgData name="Stout, Marieke" userId="S::ms11@curio.nl::4972c97c-5240-4899-abde-6b5d192da57c" providerId="AD" clId="Web-{B6F4374A-3AB4-F6D0-85D4-B0BD78E445E4}" dt="2026-03-03T15:35:34.962" v="922" actId="20577"/>
          <ac:spMkLst>
            <pc:docMk/>
            <pc:sldMk cId="822000724" sldId="265"/>
            <ac:spMk id="2" creationId="{B479B526-35DB-8914-6FF9-3DE3D47BA641}"/>
          </ac:spMkLst>
        </pc:spChg>
        <pc:picChg chg="add mod ord">
          <ac:chgData name="Stout, Marieke" userId="S::ms11@curio.nl::4972c97c-5240-4899-abde-6b5d192da57c" providerId="AD" clId="Web-{B6F4374A-3AB4-F6D0-85D4-B0BD78E445E4}" dt="2026-03-03T15:20:01.389" v="537" actId="1076"/>
          <ac:picMkLst>
            <pc:docMk/>
            <pc:sldMk cId="822000724" sldId="265"/>
            <ac:picMk id="4" creationId="{897593D1-096F-21D2-9A26-AB2F0AB5DEF4}"/>
          </ac:picMkLst>
        </pc:picChg>
      </pc:sldChg>
      <pc:sldChg chg="modSp">
        <pc:chgData name="Stout, Marieke" userId="S::ms11@curio.nl::4972c97c-5240-4899-abde-6b5d192da57c" providerId="AD" clId="Web-{B6F4374A-3AB4-F6D0-85D4-B0BD78E445E4}" dt="2026-03-03T15:02:52.752" v="530" actId="20577"/>
        <pc:sldMkLst>
          <pc:docMk/>
          <pc:sldMk cId="324789124" sldId="266"/>
        </pc:sldMkLst>
        <pc:spChg chg="mod">
          <ac:chgData name="Stout, Marieke" userId="S::ms11@curio.nl::4972c97c-5240-4899-abde-6b5d192da57c" providerId="AD" clId="Web-{B6F4374A-3AB4-F6D0-85D4-B0BD78E445E4}" dt="2026-03-02T19:30:04.324" v="3" actId="20577"/>
          <ac:spMkLst>
            <pc:docMk/>
            <pc:sldMk cId="324789124" sldId="266"/>
            <ac:spMk id="2" creationId="{630923A3-FA8A-B73D-3BB2-C5E36E8DA7C9}"/>
          </ac:spMkLst>
        </pc:spChg>
        <pc:spChg chg="mod">
          <ac:chgData name="Stout, Marieke" userId="S::ms11@curio.nl::4972c97c-5240-4899-abde-6b5d192da57c" providerId="AD" clId="Web-{B6F4374A-3AB4-F6D0-85D4-B0BD78E445E4}" dt="2026-03-03T15:02:52.752" v="530" actId="20577"/>
          <ac:spMkLst>
            <pc:docMk/>
            <pc:sldMk cId="324789124" sldId="266"/>
            <ac:spMk id="3" creationId="{7AC06329-98ED-4D20-E656-83967FD6B532}"/>
          </ac:spMkLst>
        </pc:spChg>
      </pc:sldChg>
      <pc:sldChg chg="addSp delSp modSp mod modClrScheme chgLayout">
        <pc:chgData name="Stout, Marieke" userId="S::ms11@curio.nl::4972c97c-5240-4899-abde-6b5d192da57c" providerId="AD" clId="Web-{B6F4374A-3AB4-F6D0-85D4-B0BD78E445E4}" dt="2026-03-04T07:58:43.990" v="1059" actId="1076"/>
        <pc:sldMkLst>
          <pc:docMk/>
          <pc:sldMk cId="3130198762" sldId="268"/>
        </pc:sldMkLst>
        <pc:spChg chg="add del mod">
          <ac:chgData name="Stout, Marieke" userId="S::ms11@curio.nl::4972c97c-5240-4899-abde-6b5d192da57c" providerId="AD" clId="Web-{B6F4374A-3AB4-F6D0-85D4-B0BD78E445E4}" dt="2026-03-04T07:52:34.362" v="1029"/>
          <ac:spMkLst>
            <pc:docMk/>
            <pc:sldMk cId="3130198762" sldId="268"/>
            <ac:spMk id="2" creationId="{EB14B037-4C7C-F2AB-FD78-530BB773A764}"/>
          </ac:spMkLst>
        </pc:spChg>
        <pc:spChg chg="add mod">
          <ac:chgData name="Stout, Marieke" userId="S::ms11@curio.nl::4972c97c-5240-4899-abde-6b5d192da57c" providerId="AD" clId="Web-{B6F4374A-3AB4-F6D0-85D4-B0BD78E445E4}" dt="2026-03-04T07:58:43.990" v="1059" actId="1076"/>
          <ac:spMkLst>
            <pc:docMk/>
            <pc:sldMk cId="3130198762" sldId="268"/>
            <ac:spMk id="3" creationId="{592B34E1-9633-958D-C3F1-BCEB379F99FE}"/>
          </ac:spMkLst>
        </pc:spChg>
      </pc:sldChg>
      <pc:sldChg chg="modSp">
        <pc:chgData name="Stout, Marieke" userId="S::ms11@curio.nl::4972c97c-5240-4899-abde-6b5d192da57c" providerId="AD" clId="Web-{B6F4374A-3AB4-F6D0-85D4-B0BD78E445E4}" dt="2026-03-02T19:30:10.777" v="4" actId="20577"/>
        <pc:sldMkLst>
          <pc:docMk/>
          <pc:sldMk cId="1074184425" sldId="275"/>
        </pc:sldMkLst>
        <pc:spChg chg="mod">
          <ac:chgData name="Stout, Marieke" userId="S::ms11@curio.nl::4972c97c-5240-4899-abde-6b5d192da57c" providerId="AD" clId="Web-{B6F4374A-3AB4-F6D0-85D4-B0BD78E445E4}" dt="2026-03-02T19:30:10.777" v="4" actId="20577"/>
          <ac:spMkLst>
            <pc:docMk/>
            <pc:sldMk cId="1074184425" sldId="275"/>
            <ac:spMk id="2" creationId="{632B309C-2DC7-D039-A7C3-F749E64707E1}"/>
          </ac:spMkLst>
        </pc:spChg>
      </pc:sldChg>
      <pc:sldChg chg="modSp">
        <pc:chgData name="Stout, Marieke" userId="S::ms11@curio.nl::4972c97c-5240-4899-abde-6b5d192da57c" providerId="AD" clId="Web-{B6F4374A-3AB4-F6D0-85D4-B0BD78E445E4}" dt="2026-03-02T19:30:17.637" v="7" actId="20577"/>
        <pc:sldMkLst>
          <pc:docMk/>
          <pc:sldMk cId="4061409747" sldId="276"/>
        </pc:sldMkLst>
        <pc:spChg chg="mod">
          <ac:chgData name="Stout, Marieke" userId="S::ms11@curio.nl::4972c97c-5240-4899-abde-6b5d192da57c" providerId="AD" clId="Web-{B6F4374A-3AB4-F6D0-85D4-B0BD78E445E4}" dt="2026-03-02T19:30:17.637" v="7" actId="20577"/>
          <ac:spMkLst>
            <pc:docMk/>
            <pc:sldMk cId="4061409747" sldId="276"/>
            <ac:spMk id="2" creationId="{BB332B9A-9BCC-C9DB-BEFD-A6A01FC9300A}"/>
          </ac:spMkLst>
        </pc:spChg>
      </pc:sldChg>
      <pc:sldChg chg="modSp">
        <pc:chgData name="Stout, Marieke" userId="S::ms11@curio.nl::4972c97c-5240-4899-abde-6b5d192da57c" providerId="AD" clId="Web-{B6F4374A-3AB4-F6D0-85D4-B0BD78E445E4}" dt="2026-03-03T18:34:02.575" v="937" actId="20577"/>
        <pc:sldMkLst>
          <pc:docMk/>
          <pc:sldMk cId="622153186" sldId="281"/>
        </pc:sldMkLst>
        <pc:spChg chg="mod">
          <ac:chgData name="Stout, Marieke" userId="S::ms11@curio.nl::4972c97c-5240-4899-abde-6b5d192da57c" providerId="AD" clId="Web-{B6F4374A-3AB4-F6D0-85D4-B0BD78E445E4}" dt="2026-03-03T18:34:02.575" v="937" actId="20577"/>
          <ac:spMkLst>
            <pc:docMk/>
            <pc:sldMk cId="622153186" sldId="281"/>
            <ac:spMk id="3" creationId="{42A1393E-F41A-F6B2-014E-476086CF1D38}"/>
          </ac:spMkLst>
        </pc:spChg>
      </pc:sldChg>
      <pc:sldChg chg="modSp new">
        <pc:chgData name="Stout, Marieke" userId="S::ms11@curio.nl::4972c97c-5240-4899-abde-6b5d192da57c" providerId="AD" clId="Web-{B6F4374A-3AB4-F6D0-85D4-B0BD78E445E4}" dt="2026-03-04T07:51:35.653" v="1022" actId="20577"/>
        <pc:sldMkLst>
          <pc:docMk/>
          <pc:sldMk cId="4064248557" sldId="282"/>
        </pc:sldMkLst>
        <pc:spChg chg="mod">
          <ac:chgData name="Stout, Marieke" userId="S::ms11@curio.nl::4972c97c-5240-4899-abde-6b5d192da57c" providerId="AD" clId="Web-{B6F4374A-3AB4-F6D0-85D4-B0BD78E445E4}" dt="2026-03-03T14:54:49.364" v="316" actId="20577"/>
          <ac:spMkLst>
            <pc:docMk/>
            <pc:sldMk cId="4064248557" sldId="282"/>
            <ac:spMk id="2" creationId="{DDB2E38B-40D9-176A-0557-1E0966CA9697}"/>
          </ac:spMkLst>
        </pc:spChg>
        <pc:spChg chg="mod">
          <ac:chgData name="Stout, Marieke" userId="S::ms11@curio.nl::4972c97c-5240-4899-abde-6b5d192da57c" providerId="AD" clId="Web-{B6F4374A-3AB4-F6D0-85D4-B0BD78E445E4}" dt="2026-03-04T07:51:35.653" v="1022" actId="20577"/>
          <ac:spMkLst>
            <pc:docMk/>
            <pc:sldMk cId="4064248557" sldId="282"/>
            <ac:spMk id="3" creationId="{8481FE4D-31FD-DACF-4D58-4B43792E71A1}"/>
          </ac:spMkLst>
        </pc:spChg>
      </pc:sldChg>
      <pc:sldChg chg="addSp delSp modSp new">
        <pc:chgData name="Stout, Marieke" userId="S::ms11@curio.nl::4972c97c-5240-4899-abde-6b5d192da57c" providerId="AD" clId="Web-{B6F4374A-3AB4-F6D0-85D4-B0BD78E445E4}" dt="2026-03-03T15:24:06.157" v="598" actId="20577"/>
        <pc:sldMkLst>
          <pc:docMk/>
          <pc:sldMk cId="4287547497" sldId="283"/>
        </pc:sldMkLst>
        <pc:spChg chg="mod">
          <ac:chgData name="Stout, Marieke" userId="S::ms11@curio.nl::4972c97c-5240-4899-abde-6b5d192da57c" providerId="AD" clId="Web-{B6F4374A-3AB4-F6D0-85D4-B0BD78E445E4}" dt="2026-03-03T15:20:18.780" v="541" actId="20577"/>
          <ac:spMkLst>
            <pc:docMk/>
            <pc:sldMk cId="4287547497" sldId="283"/>
            <ac:spMk id="2" creationId="{3C391DFB-6456-49A0-43D7-25114B146645}"/>
          </ac:spMkLst>
        </pc:spChg>
        <pc:spChg chg="add mod">
          <ac:chgData name="Stout, Marieke" userId="S::ms11@curio.nl::4972c97c-5240-4899-abde-6b5d192da57c" providerId="AD" clId="Web-{B6F4374A-3AB4-F6D0-85D4-B0BD78E445E4}" dt="2026-03-03T15:24:06.157" v="598" actId="20577"/>
          <ac:spMkLst>
            <pc:docMk/>
            <pc:sldMk cId="4287547497" sldId="283"/>
            <ac:spMk id="6" creationId="{A60501DF-6318-B807-D26C-B26D180F2E5F}"/>
          </ac:spMkLst>
        </pc:spChg>
        <pc:picChg chg="add mod ord">
          <ac:chgData name="Stout, Marieke" userId="S::ms11@curio.nl::4972c97c-5240-4899-abde-6b5d192da57c" providerId="AD" clId="Web-{B6F4374A-3AB4-F6D0-85D4-B0BD78E445E4}" dt="2026-03-03T15:21:46.218" v="547" actId="1076"/>
          <ac:picMkLst>
            <pc:docMk/>
            <pc:sldMk cId="4287547497" sldId="283"/>
            <ac:picMk id="5" creationId="{147E232F-2470-F60A-AA27-A00494764D04}"/>
          </ac:picMkLst>
        </pc:picChg>
      </pc:sldChg>
      <pc:sldChg chg="addSp delSp modSp new">
        <pc:chgData name="Stout, Marieke" userId="S::ms11@curio.nl::4972c97c-5240-4899-abde-6b5d192da57c" providerId="AD" clId="Web-{B6F4374A-3AB4-F6D0-85D4-B0BD78E445E4}" dt="2026-03-03T15:26:21.706" v="637" actId="20577"/>
        <pc:sldMkLst>
          <pc:docMk/>
          <pc:sldMk cId="3636468989" sldId="284"/>
        </pc:sldMkLst>
        <pc:spChg chg="mod">
          <ac:chgData name="Stout, Marieke" userId="S::ms11@curio.nl::4972c97c-5240-4899-abde-6b5d192da57c" providerId="AD" clId="Web-{B6F4374A-3AB4-F6D0-85D4-B0BD78E445E4}" dt="2026-03-03T15:24:27.439" v="607" actId="20577"/>
          <ac:spMkLst>
            <pc:docMk/>
            <pc:sldMk cId="3636468989" sldId="284"/>
            <ac:spMk id="2" creationId="{734FECDE-C884-4321-9696-5AC631865221}"/>
          </ac:spMkLst>
        </pc:spChg>
        <pc:spChg chg="add mod">
          <ac:chgData name="Stout, Marieke" userId="S::ms11@curio.nl::4972c97c-5240-4899-abde-6b5d192da57c" providerId="AD" clId="Web-{B6F4374A-3AB4-F6D0-85D4-B0BD78E445E4}" dt="2026-03-03T15:26:21.706" v="637" actId="20577"/>
          <ac:spMkLst>
            <pc:docMk/>
            <pc:sldMk cId="3636468989" sldId="284"/>
            <ac:spMk id="5" creationId="{B5956A93-40AC-3FF0-5A9D-6CE3283397B9}"/>
          </ac:spMkLst>
        </pc:spChg>
        <pc:picChg chg="add mod ord">
          <ac:chgData name="Stout, Marieke" userId="S::ms11@curio.nl::4972c97c-5240-4899-abde-6b5d192da57c" providerId="AD" clId="Web-{B6F4374A-3AB4-F6D0-85D4-B0BD78E445E4}" dt="2026-03-03T15:25:07.502" v="610" actId="1076"/>
          <ac:picMkLst>
            <pc:docMk/>
            <pc:sldMk cId="3636468989" sldId="284"/>
            <ac:picMk id="4" creationId="{14502954-E727-8261-043A-9737FAC88FFF}"/>
          </ac:picMkLst>
        </pc:picChg>
      </pc:sldChg>
      <pc:sldChg chg="addSp delSp modSp new">
        <pc:chgData name="Stout, Marieke" userId="S::ms11@curio.nl::4972c97c-5240-4899-abde-6b5d192da57c" providerId="AD" clId="Web-{B6F4374A-3AB4-F6D0-85D4-B0BD78E445E4}" dt="2026-03-03T15:30:49.111" v="763" actId="20577"/>
        <pc:sldMkLst>
          <pc:docMk/>
          <pc:sldMk cId="409371204" sldId="285"/>
        </pc:sldMkLst>
        <pc:spChg chg="mod">
          <ac:chgData name="Stout, Marieke" userId="S::ms11@curio.nl::4972c97c-5240-4899-abde-6b5d192da57c" providerId="AD" clId="Web-{B6F4374A-3AB4-F6D0-85D4-B0BD78E445E4}" dt="2026-03-03T15:27:06.334" v="657" actId="20577"/>
          <ac:spMkLst>
            <pc:docMk/>
            <pc:sldMk cId="409371204" sldId="285"/>
            <ac:spMk id="2" creationId="{B894F978-6E51-6CD0-B8A3-D08674B7EB5D}"/>
          </ac:spMkLst>
        </pc:spChg>
        <pc:spChg chg="add mod">
          <ac:chgData name="Stout, Marieke" userId="S::ms11@curio.nl::4972c97c-5240-4899-abde-6b5d192da57c" providerId="AD" clId="Web-{B6F4374A-3AB4-F6D0-85D4-B0BD78E445E4}" dt="2026-03-03T15:30:49.111" v="763" actId="20577"/>
          <ac:spMkLst>
            <pc:docMk/>
            <pc:sldMk cId="409371204" sldId="285"/>
            <ac:spMk id="5" creationId="{6938BC3E-F4B9-1B39-0605-BD44DF8263D9}"/>
          </ac:spMkLst>
        </pc:spChg>
        <pc:picChg chg="add mod ord">
          <ac:chgData name="Stout, Marieke" userId="S::ms11@curio.nl::4972c97c-5240-4899-abde-6b5d192da57c" providerId="AD" clId="Web-{B6F4374A-3AB4-F6D0-85D4-B0BD78E445E4}" dt="2026-03-03T15:27:44.337" v="662" actId="1076"/>
          <ac:picMkLst>
            <pc:docMk/>
            <pc:sldMk cId="409371204" sldId="285"/>
            <ac:picMk id="4" creationId="{90208A3C-1F92-A547-0E26-2D50C85E5584}"/>
          </ac:picMkLst>
        </pc:picChg>
      </pc:sldChg>
      <pc:sldChg chg="addSp delSp modSp new">
        <pc:chgData name="Stout, Marieke" userId="S::ms11@curio.nl::4972c97c-5240-4899-abde-6b5d192da57c" providerId="AD" clId="Web-{B6F4374A-3AB4-F6D0-85D4-B0BD78E445E4}" dt="2026-03-03T15:35:18.806" v="919" actId="1076"/>
        <pc:sldMkLst>
          <pc:docMk/>
          <pc:sldMk cId="1174591933" sldId="286"/>
        </pc:sldMkLst>
        <pc:spChg chg="mod">
          <ac:chgData name="Stout, Marieke" userId="S::ms11@curio.nl::4972c97c-5240-4899-abde-6b5d192da57c" providerId="AD" clId="Web-{B6F4374A-3AB4-F6D0-85D4-B0BD78E445E4}" dt="2026-03-03T15:31:18.347" v="783" actId="20577"/>
          <ac:spMkLst>
            <pc:docMk/>
            <pc:sldMk cId="1174591933" sldId="286"/>
            <ac:spMk id="2" creationId="{D97F492E-13B4-95B3-AB11-A68AD87B29B1}"/>
          </ac:spMkLst>
        </pc:spChg>
        <pc:spChg chg="add mod">
          <ac:chgData name="Stout, Marieke" userId="S::ms11@curio.nl::4972c97c-5240-4899-abde-6b5d192da57c" providerId="AD" clId="Web-{B6F4374A-3AB4-F6D0-85D4-B0BD78E445E4}" dt="2026-03-03T15:35:18.806" v="919" actId="1076"/>
          <ac:spMkLst>
            <pc:docMk/>
            <pc:sldMk cId="1174591933" sldId="286"/>
            <ac:spMk id="5" creationId="{CAA306F5-BCF3-7FFE-5895-D82367F8A295}"/>
          </ac:spMkLst>
        </pc:spChg>
        <pc:picChg chg="add mod ord">
          <ac:chgData name="Stout, Marieke" userId="S::ms11@curio.nl::4972c97c-5240-4899-abde-6b5d192da57c" providerId="AD" clId="Web-{B6F4374A-3AB4-F6D0-85D4-B0BD78E445E4}" dt="2026-03-03T15:35:15.337" v="918" actId="1076"/>
          <ac:picMkLst>
            <pc:docMk/>
            <pc:sldMk cId="1174591933" sldId="286"/>
            <ac:picMk id="4" creationId="{A66CF023-6B04-F4F6-58B8-D9076E344848}"/>
          </ac:picMkLst>
        </pc:picChg>
      </pc:sldChg>
      <pc:sldChg chg="addSp modSp new mod modClrScheme chgLayout">
        <pc:chgData name="Stout, Marieke" userId="S::ms11@curio.nl::4972c97c-5240-4899-abde-6b5d192da57c" providerId="AD" clId="Web-{B6F4374A-3AB4-F6D0-85D4-B0BD78E445E4}" dt="2026-03-04T08:05:31.888" v="1102" actId="1076"/>
        <pc:sldMkLst>
          <pc:docMk/>
          <pc:sldMk cId="4013047856" sldId="287"/>
        </pc:sldMkLst>
        <pc:spChg chg="add mod">
          <ac:chgData name="Stout, Marieke" userId="S::ms11@curio.nl::4972c97c-5240-4899-abde-6b5d192da57c" providerId="AD" clId="Web-{B6F4374A-3AB4-F6D0-85D4-B0BD78E445E4}" dt="2026-03-04T07:59:38.539" v="1063" actId="20577"/>
          <ac:spMkLst>
            <pc:docMk/>
            <pc:sldMk cId="4013047856" sldId="287"/>
            <ac:spMk id="2" creationId="{B55FD3DA-CB04-B727-A242-87307A74F59F}"/>
          </ac:spMkLst>
        </pc:spChg>
        <pc:spChg chg="add mod">
          <ac:chgData name="Stout, Marieke" userId="S::ms11@curio.nl::4972c97c-5240-4899-abde-6b5d192da57c" providerId="AD" clId="Web-{B6F4374A-3AB4-F6D0-85D4-B0BD78E445E4}" dt="2026-03-04T08:05:31.888" v="1102" actId="1076"/>
          <ac:spMkLst>
            <pc:docMk/>
            <pc:sldMk cId="4013047856" sldId="287"/>
            <ac:spMk id="4" creationId="{C643DC80-A52E-ABF6-1F68-97C3D298A56C}"/>
          </ac:spMkLst>
        </pc:spChg>
        <pc:picChg chg="add mod">
          <ac:chgData name="Stout, Marieke" userId="S::ms11@curio.nl::4972c97c-5240-4899-abde-6b5d192da57c" providerId="AD" clId="Web-{B6F4374A-3AB4-F6D0-85D4-B0BD78E445E4}" dt="2026-03-04T08:04:16.403" v="1069" actId="1076"/>
          <ac:picMkLst>
            <pc:docMk/>
            <pc:sldMk cId="4013047856" sldId="287"/>
            <ac:picMk id="3" creationId="{38A38B08-A6E7-D78A-0984-78D979B3DD22}"/>
          </ac:picMkLst>
        </pc:picChg>
      </pc:sldChg>
      <pc:sldChg chg="addSp modSp new">
        <pc:chgData name="Stout, Marieke" userId="S::ms11@curio.nl::4972c97c-5240-4899-abde-6b5d192da57c" providerId="AD" clId="Web-{B6F4374A-3AB4-F6D0-85D4-B0BD78E445E4}" dt="2026-03-03T18:57:50.883" v="957" actId="1076"/>
        <pc:sldMkLst>
          <pc:docMk/>
          <pc:sldMk cId="2557927648" sldId="289"/>
        </pc:sldMkLst>
        <pc:picChg chg="add mod">
          <ac:chgData name="Stout, Marieke" userId="S::ms11@curio.nl::4972c97c-5240-4899-abde-6b5d192da57c" providerId="AD" clId="Web-{B6F4374A-3AB4-F6D0-85D4-B0BD78E445E4}" dt="2026-03-03T18:57:50.883" v="957" actId="1076"/>
          <ac:picMkLst>
            <pc:docMk/>
            <pc:sldMk cId="2557927648" sldId="289"/>
            <ac:picMk id="2" creationId="{BB661BD7-69BF-BCCC-9E3C-31711BFAB74D}"/>
          </ac:picMkLst>
        </pc:picChg>
      </pc:sldChg>
      <pc:sldChg chg="addSp modSp new">
        <pc:chgData name="Stout, Marieke" userId="S::ms11@curio.nl::4972c97c-5240-4899-abde-6b5d192da57c" providerId="AD" clId="Web-{B6F4374A-3AB4-F6D0-85D4-B0BD78E445E4}" dt="2026-03-03T18:58:30.713" v="961" actId="1076"/>
        <pc:sldMkLst>
          <pc:docMk/>
          <pc:sldMk cId="1240746976" sldId="290"/>
        </pc:sldMkLst>
        <pc:picChg chg="add mod">
          <ac:chgData name="Stout, Marieke" userId="S::ms11@curio.nl::4972c97c-5240-4899-abde-6b5d192da57c" providerId="AD" clId="Web-{B6F4374A-3AB4-F6D0-85D4-B0BD78E445E4}" dt="2026-03-03T18:58:30.713" v="961" actId="1076"/>
          <ac:picMkLst>
            <pc:docMk/>
            <pc:sldMk cId="1240746976" sldId="290"/>
            <ac:picMk id="2" creationId="{3352268E-0D4C-6190-DD87-05AF81B39024}"/>
          </ac:picMkLst>
        </pc:picChg>
      </pc:sldChg>
      <pc:sldChg chg="addSp modSp new">
        <pc:chgData name="Stout, Marieke" userId="S::ms11@curio.nl::4972c97c-5240-4899-abde-6b5d192da57c" providerId="AD" clId="Web-{B6F4374A-3AB4-F6D0-85D4-B0BD78E445E4}" dt="2026-03-03T18:59:36.043" v="966" actId="1076"/>
        <pc:sldMkLst>
          <pc:docMk/>
          <pc:sldMk cId="606501086" sldId="291"/>
        </pc:sldMkLst>
        <pc:picChg chg="add mod">
          <ac:chgData name="Stout, Marieke" userId="S::ms11@curio.nl::4972c97c-5240-4899-abde-6b5d192da57c" providerId="AD" clId="Web-{B6F4374A-3AB4-F6D0-85D4-B0BD78E445E4}" dt="2026-03-03T18:59:36.043" v="966" actId="1076"/>
          <ac:picMkLst>
            <pc:docMk/>
            <pc:sldMk cId="606501086" sldId="291"/>
            <ac:picMk id="2" creationId="{DE4800E9-2C34-C8DE-94DB-977A775D5947}"/>
          </ac:picMkLst>
        </pc:picChg>
      </pc:sldChg>
      <pc:sldChg chg="addSp modSp new">
        <pc:chgData name="Stout, Marieke" userId="S::ms11@curio.nl::4972c97c-5240-4899-abde-6b5d192da57c" providerId="AD" clId="Web-{B6F4374A-3AB4-F6D0-85D4-B0BD78E445E4}" dt="2026-03-03T19:00:17.169" v="971" actId="1076"/>
        <pc:sldMkLst>
          <pc:docMk/>
          <pc:sldMk cId="3878801422" sldId="292"/>
        </pc:sldMkLst>
        <pc:picChg chg="add mod">
          <ac:chgData name="Stout, Marieke" userId="S::ms11@curio.nl::4972c97c-5240-4899-abde-6b5d192da57c" providerId="AD" clId="Web-{B6F4374A-3AB4-F6D0-85D4-B0BD78E445E4}" dt="2026-03-03T19:00:17.169" v="971" actId="1076"/>
          <ac:picMkLst>
            <pc:docMk/>
            <pc:sldMk cId="3878801422" sldId="292"/>
            <ac:picMk id="2" creationId="{CA99F5B0-7180-1FFA-8237-8DE941C4CE04}"/>
          </ac:picMkLst>
        </pc:picChg>
      </pc:sldChg>
      <pc:sldChg chg="addSp modSp new mod modClrScheme chgLayout">
        <pc:chgData name="Stout, Marieke" userId="S::ms11@curio.nl::4972c97c-5240-4899-abde-6b5d192da57c" providerId="AD" clId="Web-{B6F4374A-3AB4-F6D0-85D4-B0BD78E445E4}" dt="2026-03-04T08:32:27.217" v="1261" actId="1076"/>
        <pc:sldMkLst>
          <pc:docMk/>
          <pc:sldMk cId="6268092" sldId="300"/>
        </pc:sldMkLst>
        <pc:spChg chg="add mod">
          <ac:chgData name="Stout, Marieke" userId="S::ms11@curio.nl::4972c97c-5240-4899-abde-6b5d192da57c" providerId="AD" clId="Web-{B6F4374A-3AB4-F6D0-85D4-B0BD78E445E4}" dt="2026-03-04T08:06:35.420" v="1108" actId="20577"/>
          <ac:spMkLst>
            <pc:docMk/>
            <pc:sldMk cId="6268092" sldId="300"/>
            <ac:spMk id="2" creationId="{DAEA8F0D-695F-13CA-97B4-2A3BB9E31CB8}"/>
          </ac:spMkLst>
        </pc:spChg>
        <pc:spChg chg="add mod">
          <ac:chgData name="Stout, Marieke" userId="S::ms11@curio.nl::4972c97c-5240-4899-abde-6b5d192da57c" providerId="AD" clId="Web-{B6F4374A-3AB4-F6D0-85D4-B0BD78E445E4}" dt="2026-03-04T08:32:04.169" v="1258" actId="1076"/>
          <ac:spMkLst>
            <pc:docMk/>
            <pc:sldMk cId="6268092" sldId="300"/>
            <ac:spMk id="3" creationId="{21174132-661B-C57A-A39F-45EBF8633540}"/>
          </ac:spMkLst>
        </pc:spChg>
        <pc:picChg chg="add mod">
          <ac:chgData name="Stout, Marieke" userId="S::ms11@curio.nl::4972c97c-5240-4899-abde-6b5d192da57c" providerId="AD" clId="Web-{B6F4374A-3AB4-F6D0-85D4-B0BD78E445E4}" dt="2026-03-04T08:32:27.217" v="1261" actId="1076"/>
          <ac:picMkLst>
            <pc:docMk/>
            <pc:sldMk cId="6268092" sldId="300"/>
            <ac:picMk id="4" creationId="{0E955F4D-1154-FE65-0355-59EE30C05196}"/>
          </ac:picMkLst>
        </pc:picChg>
      </pc:sldChg>
      <pc:sldChg chg="addSp delSp modSp new mod modClrScheme chgLayout">
        <pc:chgData name="Stout, Marieke" userId="S::ms11@curio.nl::4972c97c-5240-4899-abde-6b5d192da57c" providerId="AD" clId="Web-{B6F4374A-3AB4-F6D0-85D4-B0BD78E445E4}" dt="2026-03-04T08:17:08.512" v="1229" actId="1076"/>
        <pc:sldMkLst>
          <pc:docMk/>
          <pc:sldMk cId="3372341770" sldId="301"/>
        </pc:sldMkLst>
        <pc:spChg chg="del mod">
          <ac:chgData name="Stout, Marieke" userId="S::ms11@curio.nl::4972c97c-5240-4899-abde-6b5d192da57c" providerId="AD" clId="Web-{B6F4374A-3AB4-F6D0-85D4-B0BD78E445E4}" dt="2026-03-04T08:17:05.590" v="1228"/>
          <ac:spMkLst>
            <pc:docMk/>
            <pc:sldMk cId="3372341770" sldId="301"/>
            <ac:spMk id="2" creationId="{067E7255-72AC-B93B-3B3D-A0C9E42BCAF6}"/>
          </ac:spMkLst>
        </pc:spChg>
        <pc:picChg chg="add mod modCrop">
          <ac:chgData name="Stout, Marieke" userId="S::ms11@curio.nl::4972c97c-5240-4899-abde-6b5d192da57c" providerId="AD" clId="Web-{B6F4374A-3AB4-F6D0-85D4-B0BD78E445E4}" dt="2026-03-04T08:17:08.512" v="1229" actId="1076"/>
          <ac:picMkLst>
            <pc:docMk/>
            <pc:sldMk cId="3372341770" sldId="301"/>
            <ac:picMk id="3" creationId="{175A8DF7-8954-88EE-F59F-14F7ECF57CAF}"/>
          </ac:picMkLst>
        </pc:picChg>
      </pc:sldChg>
      <pc:sldChg chg="addSp modSp new mod modClrScheme chgLayout">
        <pc:chgData name="Stout, Marieke" userId="S::ms11@curio.nl::4972c97c-5240-4899-abde-6b5d192da57c" providerId="AD" clId="Web-{B6F4374A-3AB4-F6D0-85D4-B0BD78E445E4}" dt="2026-03-04T08:23:20.502" v="1247" actId="20577"/>
        <pc:sldMkLst>
          <pc:docMk/>
          <pc:sldMk cId="755588896" sldId="302"/>
        </pc:sldMkLst>
        <pc:spChg chg="add mod ord">
          <ac:chgData name="Stout, Marieke" userId="S::ms11@curio.nl::4972c97c-5240-4899-abde-6b5d192da57c" providerId="AD" clId="Web-{B6F4374A-3AB4-F6D0-85D4-B0BD78E445E4}" dt="2026-03-04T08:23:20.502" v="1247" actId="20577"/>
          <ac:spMkLst>
            <pc:docMk/>
            <pc:sldMk cId="755588896" sldId="302"/>
            <ac:spMk id="4" creationId="{067B4C17-0778-5166-C349-69911BA0927B}"/>
          </ac:spMkLst>
        </pc:spChg>
        <pc:picChg chg="add mod">
          <ac:chgData name="Stout, Marieke" userId="S::ms11@curio.nl::4972c97c-5240-4899-abde-6b5d192da57c" providerId="AD" clId="Web-{B6F4374A-3AB4-F6D0-85D4-B0BD78E445E4}" dt="2026-03-04T08:22:56.049" v="1239" actId="1076"/>
          <ac:picMkLst>
            <pc:docMk/>
            <pc:sldMk cId="755588896" sldId="302"/>
            <ac:picMk id="2" creationId="{37B11FB9-6372-C2CC-418A-A52B3FB572A2}"/>
          </ac:picMkLst>
        </pc:picChg>
        <pc:picChg chg="add mod">
          <ac:chgData name="Stout, Marieke" userId="S::ms11@curio.nl::4972c97c-5240-4899-abde-6b5d192da57c" providerId="AD" clId="Web-{B6F4374A-3AB4-F6D0-85D4-B0BD78E445E4}" dt="2026-03-04T08:22:58.158" v="1240" actId="1076"/>
          <ac:picMkLst>
            <pc:docMk/>
            <pc:sldMk cId="755588896" sldId="302"/>
            <ac:picMk id="3" creationId="{F1B0A707-C6F9-753A-10B9-F1D10083AA7D}"/>
          </ac:picMkLst>
        </pc:picChg>
      </pc:sldChg>
      <pc:sldChg chg="addSp modSp new">
        <pc:chgData name="Stout, Marieke" userId="S::ms11@curio.nl::4972c97c-5240-4899-abde-6b5d192da57c" providerId="AD" clId="Web-{B6F4374A-3AB4-F6D0-85D4-B0BD78E445E4}" dt="2026-03-04T08:30:29.822" v="1253" actId="1076"/>
        <pc:sldMkLst>
          <pc:docMk/>
          <pc:sldMk cId="68447815" sldId="303"/>
        </pc:sldMkLst>
        <pc:spChg chg="mod">
          <ac:chgData name="Stout, Marieke" userId="S::ms11@curio.nl::4972c97c-5240-4899-abde-6b5d192da57c" providerId="AD" clId="Web-{B6F4374A-3AB4-F6D0-85D4-B0BD78E445E4}" dt="2026-03-04T08:24:13.675" v="1250" actId="20577"/>
          <ac:spMkLst>
            <pc:docMk/>
            <pc:sldMk cId="68447815" sldId="303"/>
            <ac:spMk id="2" creationId="{ACD3A85E-CB94-3925-233B-12086CE6A976}"/>
          </ac:spMkLst>
        </pc:spChg>
        <pc:picChg chg="add mod">
          <ac:chgData name="Stout, Marieke" userId="S::ms11@curio.nl::4972c97c-5240-4899-abde-6b5d192da57c" providerId="AD" clId="Web-{B6F4374A-3AB4-F6D0-85D4-B0BD78E445E4}" dt="2026-03-04T08:30:29.822" v="1253" actId="1076"/>
          <ac:picMkLst>
            <pc:docMk/>
            <pc:sldMk cId="68447815" sldId="303"/>
            <ac:picMk id="3" creationId="{ABD32443-4D7E-F84A-60C0-DB8BB4FA61CF}"/>
          </ac:picMkLst>
        </pc:picChg>
      </pc:sldChg>
      <pc:sldChg chg="addSp delSp modSp new mod modClrScheme chgLayout">
        <pc:chgData name="Stout, Marieke" userId="S::ms11@curio.nl::4972c97c-5240-4899-abde-6b5d192da57c" providerId="AD" clId="Web-{B6F4374A-3AB4-F6D0-85D4-B0BD78E445E4}" dt="2026-03-04T08:41:15.874" v="1268"/>
        <pc:sldMkLst>
          <pc:docMk/>
          <pc:sldMk cId="1589323368" sldId="304"/>
        </pc:sldMkLst>
        <pc:spChg chg="del">
          <ac:chgData name="Stout, Marieke" userId="S::ms11@curio.nl::4972c97c-5240-4899-abde-6b5d192da57c" providerId="AD" clId="Web-{B6F4374A-3AB4-F6D0-85D4-B0BD78E445E4}" dt="2026-03-04T08:41:04.545" v="1265"/>
          <ac:spMkLst>
            <pc:docMk/>
            <pc:sldMk cId="1589323368" sldId="304"/>
            <ac:spMk id="2" creationId="{DADFF5F1-EE29-267C-E6D5-ACD79D2B21E2}"/>
          </ac:spMkLst>
        </pc:spChg>
        <pc:picChg chg="add mod">
          <ac:chgData name="Stout, Marieke" userId="S::ms11@curio.nl::4972c97c-5240-4899-abde-6b5d192da57c" providerId="AD" clId="Web-{B6F4374A-3AB4-F6D0-85D4-B0BD78E445E4}" dt="2026-03-04T08:41:15.874" v="1268"/>
          <ac:picMkLst>
            <pc:docMk/>
            <pc:sldMk cId="1589323368" sldId="304"/>
            <ac:picMk id="3" creationId="{EE8356A1-5167-4795-0633-4123357F4875}"/>
          </ac:picMkLst>
        </pc:picChg>
      </pc:sldChg>
      <pc:sldChg chg="addSp delSp modSp new mod modClrScheme chgLayout">
        <pc:chgData name="Stout, Marieke" userId="S::ms11@curio.nl::4972c97c-5240-4899-abde-6b5d192da57c" providerId="AD" clId="Web-{B6F4374A-3AB4-F6D0-85D4-B0BD78E445E4}" dt="2026-03-04T08:43:20.924" v="1270"/>
        <pc:sldMkLst>
          <pc:docMk/>
          <pc:sldMk cId="2054152967" sldId="305"/>
        </pc:sldMkLst>
        <pc:spChg chg="del">
          <ac:chgData name="Stout, Marieke" userId="S::ms11@curio.nl::4972c97c-5240-4899-abde-6b5d192da57c" providerId="AD" clId="Web-{B6F4374A-3AB4-F6D0-85D4-B0BD78E445E4}" dt="2026-03-04T08:41:12.671" v="1267"/>
          <ac:spMkLst>
            <pc:docMk/>
            <pc:sldMk cId="2054152967" sldId="305"/>
            <ac:spMk id="2" creationId="{36344F49-2275-D7E9-72E9-A9C39BA22EE2}"/>
          </ac:spMkLst>
        </pc:spChg>
        <pc:picChg chg="add mod">
          <ac:chgData name="Stout, Marieke" userId="S::ms11@curio.nl::4972c97c-5240-4899-abde-6b5d192da57c" providerId="AD" clId="Web-{B6F4374A-3AB4-F6D0-85D4-B0BD78E445E4}" dt="2026-03-04T08:43:20.924" v="1270"/>
          <ac:picMkLst>
            <pc:docMk/>
            <pc:sldMk cId="2054152967" sldId="305"/>
            <ac:picMk id="3" creationId="{F9859278-D5A9-DA24-C543-38B2DEF1BD6A}"/>
          </ac:picMkLst>
        </pc:picChg>
      </pc:sldChg>
      <pc:sldChg chg="addSp delSp modSp new mod modClrScheme chgLayout">
        <pc:chgData name="Stout, Marieke" userId="S::ms11@curio.nl::4972c97c-5240-4899-abde-6b5d192da57c" providerId="AD" clId="Web-{B6F4374A-3AB4-F6D0-85D4-B0BD78E445E4}" dt="2026-03-04T08:43:03.236" v="1269"/>
        <pc:sldMkLst>
          <pc:docMk/>
          <pc:sldMk cId="3653771094" sldId="306"/>
        </pc:sldMkLst>
        <pc:spChg chg="del">
          <ac:chgData name="Stout, Marieke" userId="S::ms11@curio.nl::4972c97c-5240-4899-abde-6b5d192da57c" providerId="AD" clId="Web-{B6F4374A-3AB4-F6D0-85D4-B0BD78E445E4}" dt="2026-03-04T08:41:08.905" v="1266"/>
          <ac:spMkLst>
            <pc:docMk/>
            <pc:sldMk cId="3653771094" sldId="306"/>
            <ac:spMk id="2" creationId="{94A70AB7-FD5D-2F88-4FF3-9EFBC5D15097}"/>
          </ac:spMkLst>
        </pc:spChg>
        <pc:picChg chg="add mod">
          <ac:chgData name="Stout, Marieke" userId="S::ms11@curio.nl::4972c97c-5240-4899-abde-6b5d192da57c" providerId="AD" clId="Web-{B6F4374A-3AB4-F6D0-85D4-B0BD78E445E4}" dt="2026-03-04T08:43:03.236" v="1269"/>
          <ac:picMkLst>
            <pc:docMk/>
            <pc:sldMk cId="3653771094" sldId="306"/>
            <ac:picMk id="3" creationId="{0AF64F0C-E4D6-99B9-2B3F-06D1220302D0}"/>
          </ac:picMkLst>
        </pc:picChg>
      </pc:sldChg>
      <pc:sldChg chg="addSp modSp new">
        <pc:chgData name="Stout, Marieke" userId="S::ms11@curio.nl::4972c97c-5240-4899-abde-6b5d192da57c" providerId="AD" clId="Web-{B6F4374A-3AB4-F6D0-85D4-B0BD78E445E4}" dt="2026-03-04T08:43:45.361" v="1272"/>
        <pc:sldMkLst>
          <pc:docMk/>
          <pc:sldMk cId="290281917" sldId="307"/>
        </pc:sldMkLst>
        <pc:picChg chg="add mod">
          <ac:chgData name="Stout, Marieke" userId="S::ms11@curio.nl::4972c97c-5240-4899-abde-6b5d192da57c" providerId="AD" clId="Web-{B6F4374A-3AB4-F6D0-85D4-B0BD78E445E4}" dt="2026-03-04T08:43:45.361" v="1272"/>
          <ac:picMkLst>
            <pc:docMk/>
            <pc:sldMk cId="290281917" sldId="307"/>
            <ac:picMk id="2" creationId="{D7FA1627-E24A-85D8-144B-0D151B51A12A}"/>
          </ac:picMkLst>
        </pc:picChg>
      </pc:sldChg>
    </pc:docChg>
  </pc:docChgLst>
  <pc:docChgLst>
    <pc:chgData name="Stout, Marieke" userId="S::ms11@curio.nl::4972c97c-5240-4899-abde-6b5d192da57c" providerId="AD" clId="Web-{54745E9C-96FC-9BA2-87CD-C1D09AC6F21D}"/>
    <pc:docChg chg="addSld delSld modSld">
      <pc:chgData name="Stout, Marieke" userId="S::ms11@curio.nl::4972c97c-5240-4899-abde-6b5d192da57c" providerId="AD" clId="Web-{54745E9C-96FC-9BA2-87CD-C1D09AC6F21D}" dt="2026-03-04T18:46:06.059" v="166" actId="1076"/>
      <pc:docMkLst>
        <pc:docMk/>
      </pc:docMkLst>
      <pc:sldChg chg="delSp modSp mod modClrScheme chgLayout">
        <pc:chgData name="Stout, Marieke" userId="S::ms11@curio.nl::4972c97c-5240-4899-abde-6b5d192da57c" providerId="AD" clId="Web-{54745E9C-96FC-9BA2-87CD-C1D09AC6F21D}" dt="2026-03-04T18:11:21.293" v="83" actId="1076"/>
        <pc:sldMkLst>
          <pc:docMk/>
          <pc:sldMk cId="1778215831" sldId="260"/>
        </pc:sldMkLst>
        <pc:spChg chg="mod ord">
          <ac:chgData name="Stout, Marieke" userId="S::ms11@curio.nl::4972c97c-5240-4899-abde-6b5d192da57c" providerId="AD" clId="Web-{54745E9C-96FC-9BA2-87CD-C1D09AC6F21D}" dt="2026-03-04T18:11:21.293" v="83" actId="1076"/>
          <ac:spMkLst>
            <pc:docMk/>
            <pc:sldMk cId="1778215831" sldId="260"/>
            <ac:spMk id="2" creationId="{858E85C2-386C-0288-88C6-3BBA1EF5B8D4}"/>
          </ac:spMkLst>
        </pc:spChg>
        <pc:spChg chg="del mod">
          <ac:chgData name="Stout, Marieke" userId="S::ms11@curio.nl::4972c97c-5240-4899-abde-6b5d192da57c" providerId="AD" clId="Web-{54745E9C-96FC-9BA2-87CD-C1D09AC6F21D}" dt="2026-03-04T18:11:11.059" v="82"/>
          <ac:spMkLst>
            <pc:docMk/>
            <pc:sldMk cId="1778215831" sldId="260"/>
            <ac:spMk id="3" creationId="{D2065E03-8F54-E327-1C0E-C2C9ED109CBB}"/>
          </ac:spMkLst>
        </pc:spChg>
      </pc:sldChg>
      <pc:sldChg chg="addSp modSp">
        <pc:chgData name="Stout, Marieke" userId="S::ms11@curio.nl::4972c97c-5240-4899-abde-6b5d192da57c" providerId="AD" clId="Web-{54745E9C-96FC-9BA2-87CD-C1D09AC6F21D}" dt="2026-03-04T17:52:58.402" v="44" actId="20577"/>
        <pc:sldMkLst>
          <pc:docMk/>
          <pc:sldMk cId="1115025387" sldId="261"/>
        </pc:sldMkLst>
        <pc:spChg chg="mod">
          <ac:chgData name="Stout, Marieke" userId="S::ms11@curio.nl::4972c97c-5240-4899-abde-6b5d192da57c" providerId="AD" clId="Web-{54745E9C-96FC-9BA2-87CD-C1D09AC6F21D}" dt="2026-03-04T17:52:58.402" v="44" actId="20577"/>
          <ac:spMkLst>
            <pc:docMk/>
            <pc:sldMk cId="1115025387" sldId="261"/>
            <ac:spMk id="2" creationId="{E8514C3E-C04F-73E0-5FE0-37EEEAB2BB03}"/>
          </ac:spMkLst>
        </pc:spChg>
        <pc:spChg chg="mod">
          <ac:chgData name="Stout, Marieke" userId="S::ms11@curio.nl::4972c97c-5240-4899-abde-6b5d192da57c" providerId="AD" clId="Web-{54745E9C-96FC-9BA2-87CD-C1D09AC6F21D}" dt="2026-03-04T17:51:41.494" v="32" actId="20577"/>
          <ac:spMkLst>
            <pc:docMk/>
            <pc:sldMk cId="1115025387" sldId="261"/>
            <ac:spMk id="3" creationId="{985AF98B-4D40-95F1-C1B3-ACF8DDB1E2FD}"/>
          </ac:spMkLst>
        </pc:spChg>
        <pc:spChg chg="add mod">
          <ac:chgData name="Stout, Marieke" userId="S::ms11@curio.nl::4972c97c-5240-4899-abde-6b5d192da57c" providerId="AD" clId="Web-{54745E9C-96FC-9BA2-87CD-C1D09AC6F21D}" dt="2026-03-04T17:52:48.855" v="42" actId="20577"/>
          <ac:spMkLst>
            <pc:docMk/>
            <pc:sldMk cId="1115025387" sldId="261"/>
            <ac:spMk id="4" creationId="{122504C1-F8C9-FE7A-33A8-1CB9B4F66009}"/>
          </ac:spMkLst>
        </pc:spChg>
      </pc:sldChg>
      <pc:sldChg chg="modSp">
        <pc:chgData name="Stout, Marieke" userId="S::ms11@curio.nl::4972c97c-5240-4899-abde-6b5d192da57c" providerId="AD" clId="Web-{54745E9C-96FC-9BA2-87CD-C1D09AC6F21D}" dt="2026-03-04T17:57:35.944" v="45" actId="20577"/>
        <pc:sldMkLst>
          <pc:docMk/>
          <pc:sldMk cId="2371004649" sldId="264"/>
        </pc:sldMkLst>
        <pc:spChg chg="mod">
          <ac:chgData name="Stout, Marieke" userId="S::ms11@curio.nl::4972c97c-5240-4899-abde-6b5d192da57c" providerId="AD" clId="Web-{54745E9C-96FC-9BA2-87CD-C1D09AC6F21D}" dt="2026-03-04T17:57:35.944" v="45" actId="20577"/>
          <ac:spMkLst>
            <pc:docMk/>
            <pc:sldMk cId="2371004649" sldId="264"/>
            <ac:spMk id="2" creationId="{06F18BDB-51A0-98D3-25C2-62F9004662BF}"/>
          </ac:spMkLst>
        </pc:spChg>
      </pc:sldChg>
      <pc:sldChg chg="addSp modSp mod modClrScheme chgLayout">
        <pc:chgData name="Stout, Marieke" userId="S::ms11@curio.nl::4972c97c-5240-4899-abde-6b5d192da57c" providerId="AD" clId="Web-{54745E9C-96FC-9BA2-87CD-C1D09AC6F21D}" dt="2026-03-04T18:06:42.629" v="72" actId="1076"/>
        <pc:sldMkLst>
          <pc:docMk/>
          <pc:sldMk cId="324789124" sldId="266"/>
        </pc:sldMkLst>
        <pc:spChg chg="mod ord">
          <ac:chgData name="Stout, Marieke" userId="S::ms11@curio.nl::4972c97c-5240-4899-abde-6b5d192da57c" providerId="AD" clId="Web-{54745E9C-96FC-9BA2-87CD-C1D09AC6F21D}" dt="2026-03-04T18:03:15.760" v="48"/>
          <ac:spMkLst>
            <pc:docMk/>
            <pc:sldMk cId="324789124" sldId="266"/>
            <ac:spMk id="2" creationId="{630923A3-FA8A-B73D-3BB2-C5E36E8DA7C9}"/>
          </ac:spMkLst>
        </pc:spChg>
        <pc:spChg chg="mod ord">
          <ac:chgData name="Stout, Marieke" userId="S::ms11@curio.nl::4972c97c-5240-4899-abde-6b5d192da57c" providerId="AD" clId="Web-{54745E9C-96FC-9BA2-87CD-C1D09AC6F21D}" dt="2026-03-04T18:03:15.760" v="48"/>
          <ac:spMkLst>
            <pc:docMk/>
            <pc:sldMk cId="324789124" sldId="266"/>
            <ac:spMk id="3" creationId="{7AC06329-98ED-4D20-E656-83967FD6B532}"/>
          </ac:spMkLst>
        </pc:spChg>
        <pc:spChg chg="add mod">
          <ac:chgData name="Stout, Marieke" userId="S::ms11@curio.nl::4972c97c-5240-4899-abde-6b5d192da57c" providerId="AD" clId="Web-{54745E9C-96FC-9BA2-87CD-C1D09AC6F21D}" dt="2026-03-04T18:06:26.738" v="65" actId="1076"/>
          <ac:spMkLst>
            <pc:docMk/>
            <pc:sldMk cId="324789124" sldId="266"/>
            <ac:spMk id="6" creationId="{88F6FF0F-18DC-0499-A1D5-380945C62412}"/>
          </ac:spMkLst>
        </pc:spChg>
        <pc:spChg chg="add mod">
          <ac:chgData name="Stout, Marieke" userId="S::ms11@curio.nl::4972c97c-5240-4899-abde-6b5d192da57c" providerId="AD" clId="Web-{54745E9C-96FC-9BA2-87CD-C1D09AC6F21D}" dt="2026-03-04T18:06:42.629" v="72" actId="1076"/>
          <ac:spMkLst>
            <pc:docMk/>
            <pc:sldMk cId="324789124" sldId="266"/>
            <ac:spMk id="7" creationId="{FBA191DF-D9B9-F001-A28B-A4422C03E0B3}"/>
          </ac:spMkLst>
        </pc:spChg>
        <pc:picChg chg="add mod">
          <ac:chgData name="Stout, Marieke" userId="S::ms11@curio.nl::4972c97c-5240-4899-abde-6b5d192da57c" providerId="AD" clId="Web-{54745E9C-96FC-9BA2-87CD-C1D09AC6F21D}" dt="2026-03-04T18:03:25.886" v="51" actId="1076"/>
          <ac:picMkLst>
            <pc:docMk/>
            <pc:sldMk cId="324789124" sldId="266"/>
            <ac:picMk id="4" creationId="{E85643E3-E721-EA87-E248-11EAB9F537CF}"/>
          </ac:picMkLst>
        </pc:picChg>
        <pc:picChg chg="add mod">
          <ac:chgData name="Stout, Marieke" userId="S::ms11@curio.nl::4972c97c-5240-4899-abde-6b5d192da57c" providerId="AD" clId="Web-{54745E9C-96FC-9BA2-87CD-C1D09AC6F21D}" dt="2026-03-04T18:05:31.080" v="55" actId="14100"/>
          <ac:picMkLst>
            <pc:docMk/>
            <pc:sldMk cId="324789124" sldId="266"/>
            <ac:picMk id="5" creationId="{554ACFD2-55EB-5C18-0C8B-809E5B592DC4}"/>
          </ac:picMkLst>
        </pc:picChg>
      </pc:sldChg>
      <pc:sldChg chg="modSp">
        <pc:chgData name="Stout, Marieke" userId="S::ms11@curio.nl::4972c97c-5240-4899-abde-6b5d192da57c" providerId="AD" clId="Web-{54745E9C-96FC-9BA2-87CD-C1D09AC6F21D}" dt="2026-03-04T18:07:22.724" v="76" actId="20577"/>
        <pc:sldMkLst>
          <pc:docMk/>
          <pc:sldMk cId="3871177288" sldId="267"/>
        </pc:sldMkLst>
        <pc:spChg chg="mod">
          <ac:chgData name="Stout, Marieke" userId="S::ms11@curio.nl::4972c97c-5240-4899-abde-6b5d192da57c" providerId="AD" clId="Web-{54745E9C-96FC-9BA2-87CD-C1D09AC6F21D}" dt="2026-03-04T18:07:22.724" v="76" actId="20577"/>
          <ac:spMkLst>
            <pc:docMk/>
            <pc:sldMk cId="3871177288" sldId="267"/>
            <ac:spMk id="2" creationId="{4227E11A-12A6-5C3F-A167-07EA73BF878C}"/>
          </ac:spMkLst>
        </pc:spChg>
      </pc:sldChg>
      <pc:sldChg chg="modSp del">
        <pc:chgData name="Stout, Marieke" userId="S::ms11@curio.nl::4972c97c-5240-4899-abde-6b5d192da57c" providerId="AD" clId="Web-{54745E9C-96FC-9BA2-87CD-C1D09AC6F21D}" dt="2026-03-04T18:45:04.745" v="155"/>
        <pc:sldMkLst>
          <pc:docMk/>
          <pc:sldMk cId="2400840955" sldId="273"/>
        </pc:sldMkLst>
        <pc:spChg chg="mod">
          <ac:chgData name="Stout, Marieke" userId="S::ms11@curio.nl::4972c97c-5240-4899-abde-6b5d192da57c" providerId="AD" clId="Web-{54745E9C-96FC-9BA2-87CD-C1D09AC6F21D}" dt="2026-03-04T18:44:53.901" v="154" actId="20577"/>
          <ac:spMkLst>
            <pc:docMk/>
            <pc:sldMk cId="2400840955" sldId="273"/>
            <ac:spMk id="3" creationId="{B1AE6F54-02DE-07A5-9885-A9C2624EE384}"/>
          </ac:spMkLst>
        </pc:spChg>
      </pc:sldChg>
      <pc:sldChg chg="del">
        <pc:chgData name="Stout, Marieke" userId="S::ms11@curio.nl::4972c97c-5240-4899-abde-6b5d192da57c" providerId="AD" clId="Web-{54745E9C-96FC-9BA2-87CD-C1D09AC6F21D}" dt="2026-03-04T18:45:16.042" v="156"/>
        <pc:sldMkLst>
          <pc:docMk/>
          <pc:sldMk cId="378764853" sldId="274"/>
        </pc:sldMkLst>
      </pc:sldChg>
      <pc:sldChg chg="modSp">
        <pc:chgData name="Stout, Marieke" userId="S::ms11@curio.nl::4972c97c-5240-4899-abde-6b5d192da57c" providerId="AD" clId="Web-{54745E9C-96FC-9BA2-87CD-C1D09AC6F21D}" dt="2026-03-04T18:07:08.786" v="74" actId="20577"/>
        <pc:sldMkLst>
          <pc:docMk/>
          <pc:sldMk cId="1074184425" sldId="275"/>
        </pc:sldMkLst>
        <pc:spChg chg="mod">
          <ac:chgData name="Stout, Marieke" userId="S::ms11@curio.nl::4972c97c-5240-4899-abde-6b5d192da57c" providerId="AD" clId="Web-{54745E9C-96FC-9BA2-87CD-C1D09AC6F21D}" dt="2026-03-04T18:07:08.786" v="74" actId="20577"/>
          <ac:spMkLst>
            <pc:docMk/>
            <pc:sldMk cId="1074184425" sldId="275"/>
            <ac:spMk id="2" creationId="{632B309C-2DC7-D039-A7C3-F749E64707E1}"/>
          </ac:spMkLst>
        </pc:spChg>
      </pc:sldChg>
      <pc:sldChg chg="addSp delSp modSp">
        <pc:chgData name="Stout, Marieke" userId="S::ms11@curio.nl::4972c97c-5240-4899-abde-6b5d192da57c" providerId="AD" clId="Web-{54745E9C-96FC-9BA2-87CD-C1D09AC6F21D}" dt="2026-03-04T18:35:03.844" v="93" actId="1076"/>
        <pc:sldMkLst>
          <pc:docMk/>
          <pc:sldMk cId="4061409747" sldId="276"/>
        </pc:sldMkLst>
        <pc:spChg chg="mod">
          <ac:chgData name="Stout, Marieke" userId="S::ms11@curio.nl::4972c97c-5240-4899-abde-6b5d192da57c" providerId="AD" clId="Web-{54745E9C-96FC-9BA2-87CD-C1D09AC6F21D}" dt="2026-03-04T18:07:12.005" v="75" actId="20577"/>
          <ac:spMkLst>
            <pc:docMk/>
            <pc:sldMk cId="4061409747" sldId="276"/>
            <ac:spMk id="2" creationId="{BB332B9A-9BCC-C9DB-BEFD-A6A01FC9300A}"/>
          </ac:spMkLst>
        </pc:spChg>
        <pc:picChg chg="add mod">
          <ac:chgData name="Stout, Marieke" userId="S::ms11@curio.nl::4972c97c-5240-4899-abde-6b5d192da57c" providerId="AD" clId="Web-{54745E9C-96FC-9BA2-87CD-C1D09AC6F21D}" dt="2026-03-04T18:35:03.844" v="93" actId="1076"/>
          <ac:picMkLst>
            <pc:docMk/>
            <pc:sldMk cId="4061409747" sldId="276"/>
            <ac:picMk id="3" creationId="{2A205B0E-52B7-AF94-A564-F4F344BF5C6F}"/>
          </ac:picMkLst>
        </pc:picChg>
        <pc:picChg chg="del">
          <ac:chgData name="Stout, Marieke" userId="S::ms11@curio.nl::4972c97c-5240-4899-abde-6b5d192da57c" providerId="AD" clId="Web-{54745E9C-96FC-9BA2-87CD-C1D09AC6F21D}" dt="2026-03-04T18:34:46.749" v="87"/>
          <ac:picMkLst>
            <pc:docMk/>
            <pc:sldMk cId="4061409747" sldId="276"/>
            <ac:picMk id="4102" creationId="{0DE1004D-9C0B-939C-EBA7-F175524C2007}"/>
          </ac:picMkLst>
        </pc:picChg>
      </pc:sldChg>
      <pc:sldChg chg="modSp">
        <pc:chgData name="Stout, Marieke" userId="S::ms11@curio.nl::4972c97c-5240-4899-abde-6b5d192da57c" providerId="AD" clId="Web-{54745E9C-96FC-9BA2-87CD-C1D09AC6F21D}" dt="2026-03-04T18:40:47.762" v="132" actId="1076"/>
        <pc:sldMkLst>
          <pc:docMk/>
          <pc:sldMk cId="1368845446" sldId="279"/>
        </pc:sldMkLst>
        <pc:spChg chg="mod">
          <ac:chgData name="Stout, Marieke" userId="S::ms11@curio.nl::4972c97c-5240-4899-abde-6b5d192da57c" providerId="AD" clId="Web-{54745E9C-96FC-9BA2-87CD-C1D09AC6F21D}" dt="2026-03-04T18:40:35.277" v="129" actId="1076"/>
          <ac:spMkLst>
            <pc:docMk/>
            <pc:sldMk cId="1368845446" sldId="279"/>
            <ac:spMk id="3" creationId="{A93B6647-2522-297D-D878-8DCAA4BC8B1B}"/>
          </ac:spMkLst>
        </pc:spChg>
        <pc:picChg chg="mod">
          <ac:chgData name="Stout, Marieke" userId="S::ms11@curio.nl::4972c97c-5240-4899-abde-6b5d192da57c" providerId="AD" clId="Web-{54745E9C-96FC-9BA2-87CD-C1D09AC6F21D}" dt="2026-03-04T18:40:47.762" v="132" actId="1076"/>
          <ac:picMkLst>
            <pc:docMk/>
            <pc:sldMk cId="1368845446" sldId="279"/>
            <ac:picMk id="7173" creationId="{E228CA9C-7923-6807-5A61-6BA98C6CFCE5}"/>
          </ac:picMkLst>
        </pc:picChg>
      </pc:sldChg>
      <pc:sldChg chg="delSp modSp mod modClrScheme chgLayout">
        <pc:chgData name="Stout, Marieke" userId="S::ms11@curio.nl::4972c97c-5240-4899-abde-6b5d192da57c" providerId="AD" clId="Web-{54745E9C-96FC-9BA2-87CD-C1D09AC6F21D}" dt="2026-03-04T18:41:14.497" v="133"/>
        <pc:sldMkLst>
          <pc:docMk/>
          <pc:sldMk cId="500855965" sldId="280"/>
        </pc:sldMkLst>
        <pc:spChg chg="mod ord">
          <ac:chgData name="Stout, Marieke" userId="S::ms11@curio.nl::4972c97c-5240-4899-abde-6b5d192da57c" providerId="AD" clId="Web-{54745E9C-96FC-9BA2-87CD-C1D09AC6F21D}" dt="2026-03-04T18:41:14.497" v="133"/>
          <ac:spMkLst>
            <pc:docMk/>
            <pc:sldMk cId="500855965" sldId="280"/>
            <ac:spMk id="2" creationId="{D2E978E4-8DAF-6DDF-138C-EDA4FF276F9B}"/>
          </ac:spMkLst>
        </pc:spChg>
        <pc:spChg chg="del">
          <ac:chgData name="Stout, Marieke" userId="S::ms11@curio.nl::4972c97c-5240-4899-abde-6b5d192da57c" providerId="AD" clId="Web-{54745E9C-96FC-9BA2-87CD-C1D09AC6F21D}" dt="2026-03-04T18:41:14.497" v="133"/>
          <ac:spMkLst>
            <pc:docMk/>
            <pc:sldMk cId="500855965" sldId="280"/>
            <ac:spMk id="3" creationId="{C9C39916-06DC-66B8-FFD8-A238FE82177C}"/>
          </ac:spMkLst>
        </pc:spChg>
      </pc:sldChg>
      <pc:sldChg chg="delSp modSp">
        <pc:chgData name="Stout, Marieke" userId="S::ms11@curio.nl::4972c97c-5240-4899-abde-6b5d192da57c" providerId="AD" clId="Web-{54745E9C-96FC-9BA2-87CD-C1D09AC6F21D}" dt="2026-03-04T18:41:56.280" v="136" actId="1076"/>
        <pc:sldMkLst>
          <pc:docMk/>
          <pc:sldMk cId="2378310696" sldId="293"/>
        </pc:sldMkLst>
        <pc:picChg chg="mod">
          <ac:chgData name="Stout, Marieke" userId="S::ms11@curio.nl::4972c97c-5240-4899-abde-6b5d192da57c" providerId="AD" clId="Web-{54745E9C-96FC-9BA2-87CD-C1D09AC6F21D}" dt="2026-03-04T18:41:56.280" v="136" actId="1076"/>
          <ac:picMkLst>
            <pc:docMk/>
            <pc:sldMk cId="2378310696" sldId="293"/>
            <ac:picMk id="2050" creationId="{36CC7FC4-0432-913A-9476-D3960744358A}"/>
          </ac:picMkLst>
        </pc:picChg>
        <pc:picChg chg="del">
          <ac:chgData name="Stout, Marieke" userId="S::ms11@curio.nl::4972c97c-5240-4899-abde-6b5d192da57c" providerId="AD" clId="Web-{54745E9C-96FC-9BA2-87CD-C1D09AC6F21D}" dt="2026-03-04T18:41:47.436" v="134"/>
          <ac:picMkLst>
            <pc:docMk/>
            <pc:sldMk cId="2378310696" sldId="293"/>
            <ac:picMk id="2054" creationId="{38C86166-7220-78BE-7FB3-A52E2E9D0E16}"/>
          </ac:picMkLst>
        </pc:picChg>
      </pc:sldChg>
      <pc:sldChg chg="modSp">
        <pc:chgData name="Stout, Marieke" userId="S::ms11@curio.nl::4972c97c-5240-4899-abde-6b5d192da57c" providerId="AD" clId="Web-{54745E9C-96FC-9BA2-87CD-C1D09AC6F21D}" dt="2026-03-04T18:44:28.940" v="153" actId="1076"/>
        <pc:sldMkLst>
          <pc:docMk/>
          <pc:sldMk cId="336742355" sldId="294"/>
        </pc:sldMkLst>
        <pc:picChg chg="mod">
          <ac:chgData name="Stout, Marieke" userId="S::ms11@curio.nl::4972c97c-5240-4899-abde-6b5d192da57c" providerId="AD" clId="Web-{54745E9C-96FC-9BA2-87CD-C1D09AC6F21D}" dt="2026-03-04T18:44:28.940" v="153" actId="1076"/>
          <ac:picMkLst>
            <pc:docMk/>
            <pc:sldMk cId="336742355" sldId="294"/>
            <ac:picMk id="3074" creationId="{FDD455DF-B115-1A66-5914-B6A51B5F6F0E}"/>
          </ac:picMkLst>
        </pc:picChg>
      </pc:sldChg>
      <pc:sldChg chg="modSp">
        <pc:chgData name="Stout, Marieke" userId="S::ms11@curio.nl::4972c97c-5240-4899-abde-6b5d192da57c" providerId="AD" clId="Web-{54745E9C-96FC-9BA2-87CD-C1D09AC6F21D}" dt="2026-03-04T18:38:39.515" v="113" actId="20577"/>
        <pc:sldMkLst>
          <pc:docMk/>
          <pc:sldMk cId="3206431774" sldId="295"/>
        </pc:sldMkLst>
        <pc:spChg chg="mod">
          <ac:chgData name="Stout, Marieke" userId="S::ms11@curio.nl::4972c97c-5240-4899-abde-6b5d192da57c" providerId="AD" clId="Web-{54745E9C-96FC-9BA2-87CD-C1D09AC6F21D}" dt="2026-03-04T18:38:39.515" v="113" actId="20577"/>
          <ac:spMkLst>
            <pc:docMk/>
            <pc:sldMk cId="3206431774" sldId="295"/>
            <ac:spMk id="3" creationId="{A171DFAA-4946-9ECD-E7E3-9BAA3B41705C}"/>
          </ac:spMkLst>
        </pc:spChg>
      </pc:sldChg>
      <pc:sldChg chg="delSp modSp mod modClrScheme chgLayout">
        <pc:chgData name="Stout, Marieke" userId="S::ms11@curio.nl::4972c97c-5240-4899-abde-6b5d192da57c" providerId="AD" clId="Web-{54745E9C-96FC-9BA2-87CD-C1D09AC6F21D}" dt="2026-03-04T18:45:40.589" v="161" actId="1076"/>
        <pc:sldMkLst>
          <pc:docMk/>
          <pc:sldMk cId="788883761" sldId="297"/>
        </pc:sldMkLst>
        <pc:spChg chg="del">
          <ac:chgData name="Stout, Marieke" userId="S::ms11@curio.nl::4972c97c-5240-4899-abde-6b5d192da57c" providerId="AD" clId="Web-{54745E9C-96FC-9BA2-87CD-C1D09AC6F21D}" dt="2026-03-04T18:45:28.058" v="157"/>
          <ac:spMkLst>
            <pc:docMk/>
            <pc:sldMk cId="788883761" sldId="297"/>
            <ac:spMk id="2" creationId="{04D24D79-6B90-8815-EEF9-AED5C28FFD4F}"/>
          </ac:spMkLst>
        </pc:spChg>
        <pc:spChg chg="del">
          <ac:chgData name="Stout, Marieke" userId="S::ms11@curio.nl::4972c97c-5240-4899-abde-6b5d192da57c" providerId="AD" clId="Web-{54745E9C-96FC-9BA2-87CD-C1D09AC6F21D}" dt="2026-03-04T18:45:28.058" v="157"/>
          <ac:spMkLst>
            <pc:docMk/>
            <pc:sldMk cId="788883761" sldId="297"/>
            <ac:spMk id="3" creationId="{98E8EC13-8017-8797-CA9B-B64D7E84105E}"/>
          </ac:spMkLst>
        </pc:spChg>
        <pc:picChg chg="del">
          <ac:chgData name="Stout, Marieke" userId="S::ms11@curio.nl::4972c97c-5240-4899-abde-6b5d192da57c" providerId="AD" clId="Web-{54745E9C-96FC-9BA2-87CD-C1D09AC6F21D}" dt="2026-03-04T18:45:34.870" v="159"/>
          <ac:picMkLst>
            <pc:docMk/>
            <pc:sldMk cId="788883761" sldId="297"/>
            <ac:picMk id="6148" creationId="{90046122-6351-229B-0152-5A7677A98C66}"/>
          </ac:picMkLst>
        </pc:picChg>
        <pc:picChg chg="mod">
          <ac:chgData name="Stout, Marieke" userId="S::ms11@curio.nl::4972c97c-5240-4899-abde-6b5d192da57c" providerId="AD" clId="Web-{54745E9C-96FC-9BA2-87CD-C1D09AC6F21D}" dt="2026-03-04T18:45:40.589" v="161" actId="1076"/>
          <ac:picMkLst>
            <pc:docMk/>
            <pc:sldMk cId="788883761" sldId="297"/>
            <ac:picMk id="6150" creationId="{62F21A46-6AC9-79F5-9BCA-8020834914A9}"/>
          </ac:picMkLst>
        </pc:picChg>
      </pc:sldChg>
      <pc:sldChg chg="delSp modSp">
        <pc:chgData name="Stout, Marieke" userId="S::ms11@curio.nl::4972c97c-5240-4899-abde-6b5d192da57c" providerId="AD" clId="Web-{54745E9C-96FC-9BA2-87CD-C1D09AC6F21D}" dt="2026-03-04T18:42:38.953" v="144" actId="1076"/>
        <pc:sldMkLst>
          <pc:docMk/>
          <pc:sldMk cId="56851462" sldId="298"/>
        </pc:sldMkLst>
        <pc:picChg chg="del">
          <ac:chgData name="Stout, Marieke" userId="S::ms11@curio.nl::4972c97c-5240-4899-abde-6b5d192da57c" providerId="AD" clId="Web-{54745E9C-96FC-9BA2-87CD-C1D09AC6F21D}" dt="2026-03-04T18:42:30.765" v="142"/>
          <ac:picMkLst>
            <pc:docMk/>
            <pc:sldMk cId="56851462" sldId="298"/>
            <ac:picMk id="4" creationId="{1FBD49E7-2F0D-FDB5-F562-B2B774560187}"/>
          </ac:picMkLst>
        </pc:picChg>
        <pc:picChg chg="mod">
          <ac:chgData name="Stout, Marieke" userId="S::ms11@curio.nl::4972c97c-5240-4899-abde-6b5d192da57c" providerId="AD" clId="Web-{54745E9C-96FC-9BA2-87CD-C1D09AC6F21D}" dt="2026-03-04T18:42:38.953" v="144" actId="1076"/>
          <ac:picMkLst>
            <pc:docMk/>
            <pc:sldMk cId="56851462" sldId="298"/>
            <ac:picMk id="7170" creationId="{63CBE298-FD91-34F2-CD53-A0E7F13DD3F2}"/>
          </ac:picMkLst>
        </pc:picChg>
      </pc:sldChg>
      <pc:sldChg chg="modSp">
        <pc:chgData name="Stout, Marieke" userId="S::ms11@curio.nl::4972c97c-5240-4899-abde-6b5d192da57c" providerId="AD" clId="Web-{54745E9C-96FC-9BA2-87CD-C1D09AC6F21D}" dt="2026-03-04T18:07:51.100" v="78" actId="20577"/>
        <pc:sldMkLst>
          <pc:docMk/>
          <pc:sldMk cId="755588896" sldId="302"/>
        </pc:sldMkLst>
        <pc:spChg chg="mod">
          <ac:chgData name="Stout, Marieke" userId="S::ms11@curio.nl::4972c97c-5240-4899-abde-6b5d192da57c" providerId="AD" clId="Web-{54745E9C-96FC-9BA2-87CD-C1D09AC6F21D}" dt="2026-03-04T18:07:51.100" v="78" actId="20577"/>
          <ac:spMkLst>
            <pc:docMk/>
            <pc:sldMk cId="755588896" sldId="302"/>
            <ac:spMk id="4" creationId="{067B4C17-0778-5166-C349-69911BA0927B}"/>
          </ac:spMkLst>
        </pc:spChg>
      </pc:sldChg>
      <pc:sldChg chg="modSp">
        <pc:chgData name="Stout, Marieke" userId="S::ms11@curio.nl::4972c97c-5240-4899-abde-6b5d192da57c" providerId="AD" clId="Web-{54745E9C-96FC-9BA2-87CD-C1D09AC6F21D}" dt="2026-03-04T18:07:55.288" v="80" actId="20577"/>
        <pc:sldMkLst>
          <pc:docMk/>
          <pc:sldMk cId="68447815" sldId="303"/>
        </pc:sldMkLst>
        <pc:spChg chg="mod">
          <ac:chgData name="Stout, Marieke" userId="S::ms11@curio.nl::4972c97c-5240-4899-abde-6b5d192da57c" providerId="AD" clId="Web-{54745E9C-96FC-9BA2-87CD-C1D09AC6F21D}" dt="2026-03-04T18:07:55.288" v="80" actId="20577"/>
          <ac:spMkLst>
            <pc:docMk/>
            <pc:sldMk cId="68447815" sldId="303"/>
            <ac:spMk id="2" creationId="{ACD3A85E-CB94-3925-233B-12086CE6A976}"/>
          </ac:spMkLst>
        </pc:spChg>
      </pc:sldChg>
      <pc:sldChg chg="addSp delSp modSp new mod modClrScheme chgLayout">
        <pc:chgData name="Stout, Marieke" userId="S::ms11@curio.nl::4972c97c-5240-4899-abde-6b5d192da57c" providerId="AD" clId="Web-{54745E9C-96FC-9BA2-87CD-C1D09AC6F21D}" dt="2026-03-04T18:25:44.572" v="86"/>
        <pc:sldMkLst>
          <pc:docMk/>
          <pc:sldMk cId="1380091660" sldId="308"/>
        </pc:sldMkLst>
        <pc:spChg chg="del">
          <ac:chgData name="Stout, Marieke" userId="S::ms11@curio.nl::4972c97c-5240-4899-abde-6b5d192da57c" providerId="AD" clId="Web-{54745E9C-96FC-9BA2-87CD-C1D09AC6F21D}" dt="2026-03-04T18:24:32.991" v="85"/>
          <ac:spMkLst>
            <pc:docMk/>
            <pc:sldMk cId="1380091660" sldId="308"/>
            <ac:spMk id="2" creationId="{6A10FA6C-6CFC-988E-DE19-4D81F37BE799}"/>
          </ac:spMkLst>
        </pc:spChg>
        <pc:spChg chg="del">
          <ac:chgData name="Stout, Marieke" userId="S::ms11@curio.nl::4972c97c-5240-4899-abde-6b5d192da57c" providerId="AD" clId="Web-{54745E9C-96FC-9BA2-87CD-C1D09AC6F21D}" dt="2026-03-04T18:24:32.991" v="85"/>
          <ac:spMkLst>
            <pc:docMk/>
            <pc:sldMk cId="1380091660" sldId="308"/>
            <ac:spMk id="3" creationId="{DEF18FB1-78A9-AAD0-20EB-951B712C3CA8}"/>
          </ac:spMkLst>
        </pc:spChg>
        <pc:picChg chg="add mod">
          <ac:chgData name="Stout, Marieke" userId="S::ms11@curio.nl::4972c97c-5240-4899-abde-6b5d192da57c" providerId="AD" clId="Web-{54745E9C-96FC-9BA2-87CD-C1D09AC6F21D}" dt="2026-03-04T18:25:44.572" v="86"/>
          <ac:picMkLst>
            <pc:docMk/>
            <pc:sldMk cId="1380091660" sldId="308"/>
            <ac:picMk id="4" creationId="{9AFB405D-5980-E54E-96D3-89934E6FB90D}"/>
          </ac:picMkLst>
        </pc:picChg>
      </pc:sldChg>
      <pc:sldChg chg="addSp delSp modSp new mod modClrScheme chgLayout">
        <pc:chgData name="Stout, Marieke" userId="S::ms11@curio.nl::4972c97c-5240-4899-abde-6b5d192da57c" providerId="AD" clId="Web-{54745E9C-96FC-9BA2-87CD-C1D09AC6F21D}" dt="2026-03-04T18:42:17.108" v="141" actId="14100"/>
        <pc:sldMkLst>
          <pc:docMk/>
          <pc:sldMk cId="3458864019" sldId="309"/>
        </pc:sldMkLst>
        <pc:spChg chg="del">
          <ac:chgData name="Stout, Marieke" userId="S::ms11@curio.nl::4972c97c-5240-4899-abde-6b5d192da57c" providerId="AD" clId="Web-{54745E9C-96FC-9BA2-87CD-C1D09AC6F21D}" dt="2026-03-04T18:42:08.608" v="138"/>
          <ac:spMkLst>
            <pc:docMk/>
            <pc:sldMk cId="3458864019" sldId="309"/>
            <ac:spMk id="2" creationId="{4F45F8E8-DF66-DB66-5AB0-27292357E3E0}"/>
          </ac:spMkLst>
        </pc:spChg>
        <pc:spChg chg="del">
          <ac:chgData name="Stout, Marieke" userId="S::ms11@curio.nl::4972c97c-5240-4899-abde-6b5d192da57c" providerId="AD" clId="Web-{54745E9C-96FC-9BA2-87CD-C1D09AC6F21D}" dt="2026-03-04T18:42:08.608" v="138"/>
          <ac:spMkLst>
            <pc:docMk/>
            <pc:sldMk cId="3458864019" sldId="309"/>
            <ac:spMk id="3" creationId="{F060FD19-7893-4393-0821-72094656D048}"/>
          </ac:spMkLst>
        </pc:spChg>
        <pc:picChg chg="add mod">
          <ac:chgData name="Stout, Marieke" userId="S::ms11@curio.nl::4972c97c-5240-4899-abde-6b5d192da57c" providerId="AD" clId="Web-{54745E9C-96FC-9BA2-87CD-C1D09AC6F21D}" dt="2026-03-04T18:42:17.108" v="141" actId="14100"/>
          <ac:picMkLst>
            <pc:docMk/>
            <pc:sldMk cId="3458864019" sldId="309"/>
            <ac:picMk id="4" creationId="{C96F6747-4B14-BF92-41E8-CD8E7FC45BE4}"/>
          </ac:picMkLst>
        </pc:picChg>
      </pc:sldChg>
      <pc:sldChg chg="addSp delSp modSp new mod modClrScheme chgLayout">
        <pc:chgData name="Stout, Marieke" userId="S::ms11@curio.nl::4972c97c-5240-4899-abde-6b5d192da57c" providerId="AD" clId="Web-{54745E9C-96FC-9BA2-87CD-C1D09AC6F21D}" dt="2026-03-04T18:42:59.360" v="149" actId="1076"/>
        <pc:sldMkLst>
          <pc:docMk/>
          <pc:sldMk cId="4290666403" sldId="310"/>
        </pc:sldMkLst>
        <pc:spChg chg="del">
          <ac:chgData name="Stout, Marieke" userId="S::ms11@curio.nl::4972c97c-5240-4899-abde-6b5d192da57c" providerId="AD" clId="Web-{54745E9C-96FC-9BA2-87CD-C1D09AC6F21D}" dt="2026-03-04T18:42:50.485" v="146"/>
          <ac:spMkLst>
            <pc:docMk/>
            <pc:sldMk cId="4290666403" sldId="310"/>
            <ac:spMk id="2" creationId="{3EFC200A-B78C-E7E3-CA07-901A0D52C820}"/>
          </ac:spMkLst>
        </pc:spChg>
        <pc:spChg chg="del">
          <ac:chgData name="Stout, Marieke" userId="S::ms11@curio.nl::4972c97c-5240-4899-abde-6b5d192da57c" providerId="AD" clId="Web-{54745E9C-96FC-9BA2-87CD-C1D09AC6F21D}" dt="2026-03-04T18:42:50.485" v="146"/>
          <ac:spMkLst>
            <pc:docMk/>
            <pc:sldMk cId="4290666403" sldId="310"/>
            <ac:spMk id="3" creationId="{071359E9-6CC8-0762-24EF-4EAD7796CED7}"/>
          </ac:spMkLst>
        </pc:spChg>
        <pc:picChg chg="add mod">
          <ac:chgData name="Stout, Marieke" userId="S::ms11@curio.nl::4972c97c-5240-4899-abde-6b5d192da57c" providerId="AD" clId="Web-{54745E9C-96FC-9BA2-87CD-C1D09AC6F21D}" dt="2026-03-04T18:42:59.360" v="149" actId="1076"/>
          <ac:picMkLst>
            <pc:docMk/>
            <pc:sldMk cId="4290666403" sldId="310"/>
            <ac:picMk id="4" creationId="{2A46EA10-5407-5BF5-4A5B-62098BBCE4CC}"/>
          </ac:picMkLst>
        </pc:picChg>
      </pc:sldChg>
      <pc:sldChg chg="addSp modSp new">
        <pc:chgData name="Stout, Marieke" userId="S::ms11@curio.nl::4972c97c-5240-4899-abde-6b5d192da57c" providerId="AD" clId="Web-{54745E9C-96FC-9BA2-87CD-C1D09AC6F21D}" dt="2026-03-04T18:46:06.059" v="166" actId="1076"/>
        <pc:sldMkLst>
          <pc:docMk/>
          <pc:sldMk cId="2662890007" sldId="311"/>
        </pc:sldMkLst>
        <pc:picChg chg="add mod">
          <ac:chgData name="Stout, Marieke" userId="S::ms11@curio.nl::4972c97c-5240-4899-abde-6b5d192da57c" providerId="AD" clId="Web-{54745E9C-96FC-9BA2-87CD-C1D09AC6F21D}" dt="2026-03-04T18:46:06.059" v="166" actId="1076"/>
          <ac:picMkLst>
            <pc:docMk/>
            <pc:sldMk cId="2662890007" sldId="311"/>
            <ac:picMk id="2" creationId="{9DCF7652-1E63-67DB-FAF3-EACE8123E411}"/>
          </ac:picMkLst>
        </pc:picChg>
      </pc:sldChg>
    </pc:docChg>
  </pc:docChgLst>
  <pc:docChgLst>
    <pc:chgData name="Eva Doesborgh" userId="S::eva.doesborgh@nos.nl::52750715-7212-4236-abe8-36435f677fdf" providerId="AD" clId="Web-{1EE68231-C769-F87D-7686-DB511A514049}"/>
    <pc:docChg chg="modSld modMainMaster">
      <pc:chgData name="Eva Doesborgh" userId="S::eva.doesborgh@nos.nl::52750715-7212-4236-abe8-36435f677fdf" providerId="AD" clId="Web-{1EE68231-C769-F87D-7686-DB511A514049}" dt="2026-03-05T09:41:18.367" v="0"/>
      <pc:docMkLst>
        <pc:docMk/>
      </pc:docMkLst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1778215831" sldId="260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1115025387" sldId="261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054299850" sldId="262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379312401" sldId="263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2371004649" sldId="264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822000724" sldId="265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24789124" sldId="266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871177288" sldId="267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130198762" sldId="268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2995815736" sldId="272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1074184425" sldId="275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4061409747" sldId="276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167200124" sldId="277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995332582" sldId="278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1368845446" sldId="279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500855965" sldId="280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622153186" sldId="281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4064248557" sldId="282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4287547497" sldId="283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636468989" sldId="284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409371204" sldId="285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1174591933" sldId="286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4013047856" sldId="287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2557927648" sldId="289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1240746976" sldId="290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606501086" sldId="291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878801422" sldId="292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2378310696" sldId="293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36742355" sldId="294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206431774" sldId="295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343994802" sldId="296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788883761" sldId="297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56851462" sldId="298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2956951830" sldId="299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6268092" sldId="300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372341770" sldId="301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755588896" sldId="302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68447815" sldId="303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1589323368" sldId="304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2054152967" sldId="305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653771094" sldId="306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290281917" sldId="307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1380091660" sldId="308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3458864019" sldId="309"/>
        </pc:sldMkLst>
      </pc:sldChg>
      <pc:sldChg chg="mod">
        <pc:chgData name="Eva Doesborgh" userId="S::eva.doesborgh@nos.nl::52750715-7212-4236-abe8-36435f677fdf" providerId="AD" clId="Web-{1EE68231-C769-F87D-7686-DB511A514049}" dt="2026-03-05T09:41:18.367" v="0"/>
        <pc:sldMkLst>
          <pc:docMk/>
          <pc:sldMk cId="2662890007" sldId="311"/>
        </pc:sldMkLst>
      </pc:sldChg>
      <pc:sldMasterChg chg="mod setBg modSldLayout">
        <pc:chgData name="Eva Doesborgh" userId="S::eva.doesborgh@nos.nl::52750715-7212-4236-abe8-36435f677fdf" providerId="AD" clId="Web-{1EE68231-C769-F87D-7686-DB511A514049}" dt="2026-03-05T09:41:18.367" v="0"/>
        <pc:sldMasterMkLst>
          <pc:docMk/>
          <pc:sldMasterMk cId="2409340885" sldId="2147483648"/>
        </pc:sldMasterMkLst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2193480507" sldId="2147483649"/>
          </pc:sldLayoutMkLst>
        </pc:sldLayoutChg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3270663994" sldId="2147483650"/>
          </pc:sldLayoutMkLst>
        </pc:sldLayoutChg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2488676462" sldId="2147483651"/>
          </pc:sldLayoutMkLst>
        </pc:sldLayoutChg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2943136888" sldId="2147483652"/>
          </pc:sldLayoutMkLst>
        </pc:sldLayoutChg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3217546534" sldId="2147483653"/>
          </pc:sldLayoutMkLst>
        </pc:sldLayoutChg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2936944853" sldId="2147483654"/>
          </pc:sldLayoutMkLst>
        </pc:sldLayoutChg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1448589031" sldId="2147483655"/>
          </pc:sldLayoutMkLst>
        </pc:sldLayoutChg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3348366556" sldId="2147483656"/>
          </pc:sldLayoutMkLst>
        </pc:sldLayoutChg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3571185057" sldId="2147483657"/>
          </pc:sldLayoutMkLst>
        </pc:sldLayoutChg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2512128128" sldId="2147483658"/>
          </pc:sldLayoutMkLst>
        </pc:sldLayoutChg>
        <pc:sldLayoutChg chg="mod">
          <pc:chgData name="Eva Doesborgh" userId="S::eva.doesborgh@nos.nl::52750715-7212-4236-abe8-36435f677fdf" providerId="AD" clId="Web-{1EE68231-C769-F87D-7686-DB511A514049}" dt="2026-03-05T09:41:18.367" v="0"/>
          <pc:sldLayoutMkLst>
            <pc:docMk/>
            <pc:sldMasterMk cId="2409340885" sldId="2147483648"/>
            <pc:sldLayoutMk cId="1786759394" sldId="2147483659"/>
          </pc:sldLayoutMkLst>
        </pc:sldLayoutChg>
      </pc:sldMasterChg>
    </pc:docChg>
  </pc:docChgLst>
  <pc:docChgLst>
    <pc:chgData name="Eva Doesborgh" userId="S::eva.doesborgh@nos.nl::52750715-7212-4236-abe8-36435f677fdf" providerId="AD" clId="Web-{635353DB-C873-25CE-C9F0-06947476A0D6}"/>
    <pc:docChg chg="modSld">
      <pc:chgData name="Eva Doesborgh" userId="S::eva.doesborgh@nos.nl::52750715-7212-4236-abe8-36435f677fdf" providerId="AD" clId="Web-{635353DB-C873-25CE-C9F0-06947476A0D6}" dt="2026-03-05T09:38:42.750" v="0"/>
      <pc:docMkLst>
        <pc:docMk/>
      </pc:docMkLst>
      <pc:sldChg chg="mod setBg">
        <pc:chgData name="Eva Doesborgh" userId="S::eva.doesborgh@nos.nl::52750715-7212-4236-abe8-36435f677fdf" providerId="AD" clId="Web-{635353DB-C873-25CE-C9F0-06947476A0D6}" dt="2026-03-05T09:38:42.750" v="0"/>
        <pc:sldMkLst>
          <pc:docMk/>
          <pc:sldMk cId="1778215831" sldId="2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43D87FA-A25F-F44F-AB4F-095F89F56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6976AC-C7A1-13A7-1154-D3463DC68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4D7-8334-4A91-AF54-A2B076C7AD50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43638A-BE1B-A101-6A35-94442006B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CC11D7-18D2-C7E5-4F3C-2B946966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8B83-5392-4575-B574-F4C5D8863A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1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031E-9A57-C448-850C-D3F274574048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2D38-649F-2742-B8D4-CEFE1981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“Bij KB is taal belangrijk. Lees altijd eerst de vraag goed. Kijk naar woorden als </a:t>
            </a:r>
            <a:r>
              <a:rPr lang="nl-NL" i="1"/>
              <a:t>verklaar</a:t>
            </a:r>
            <a:r>
              <a:rPr lang="nl-NL"/>
              <a:t>, </a:t>
            </a:r>
            <a:r>
              <a:rPr lang="nl-NL" i="1"/>
              <a:t>leg uit</a:t>
            </a:r>
            <a:r>
              <a:rPr lang="nl-NL"/>
              <a:t>, </a:t>
            </a:r>
            <a:r>
              <a:rPr lang="nl-NL" i="1"/>
              <a:t>bereken</a:t>
            </a:r>
            <a:r>
              <a:rPr lang="nl-NL"/>
              <a:t>.</a:t>
            </a:r>
          </a:p>
          <a:p>
            <a:r>
              <a:rPr lang="nl-NL"/>
              <a:t>Let op het aantal punten.</a:t>
            </a:r>
            <a:br>
              <a:rPr lang="nl-NL"/>
            </a:br>
            <a:r>
              <a:rPr lang="nl-NL"/>
              <a:t>2 punten = meestal 2 onderdelen in je antwoord.</a:t>
            </a:r>
          </a:p>
          <a:p>
            <a:r>
              <a:rPr lang="nl-NL"/>
              <a:t>Gebruik altijd biologische woorden. Dus niet: ‘het gaat sneller’, maar ‘de hartslag neemt toe’.”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495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50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De bloedsomloop zorgt voor het transport van zuurstof, voedingsstoffen en afvalstoffen door het lichaam.</a:t>
            </a:r>
            <a:br>
              <a:rPr lang="nl-NL"/>
            </a:br>
            <a:r>
              <a:rPr lang="nl-NL"/>
              <a:t>Het hart is de pomp van dit systeem.</a:t>
            </a:r>
          </a:p>
          <a:p>
            <a:r>
              <a:rPr lang="nl-NL"/>
              <a:t>Het hart bestaat uit vier delen:</a:t>
            </a:r>
          </a:p>
          <a:p>
            <a:r>
              <a:rPr lang="nl-NL"/>
              <a:t>Rechterboezem</a:t>
            </a:r>
          </a:p>
          <a:p>
            <a:r>
              <a:rPr lang="nl-NL"/>
              <a:t>Rechterkamer</a:t>
            </a:r>
          </a:p>
          <a:p>
            <a:r>
              <a:rPr lang="nl-NL"/>
              <a:t>Linkerboezem</a:t>
            </a:r>
          </a:p>
          <a:p>
            <a:r>
              <a:rPr lang="nl-NL"/>
              <a:t>Linkerkamer</a:t>
            </a:r>
          </a:p>
          <a:p>
            <a:r>
              <a:rPr lang="nl-NL"/>
              <a:t>Er zijn twee bloedsomlopen:</a:t>
            </a:r>
          </a:p>
          <a:p>
            <a:r>
              <a:rPr lang="nl-NL" b="1"/>
              <a:t>De kleine bloedsomloop</a:t>
            </a:r>
          </a:p>
          <a:p>
            <a:r>
              <a:rPr lang="nl-NL"/>
              <a:t>Hier stroomt bloed van het hart naar de longen en weer terug.</a:t>
            </a:r>
            <a:br>
              <a:rPr lang="nl-NL"/>
            </a:br>
            <a:r>
              <a:rPr lang="nl-NL"/>
              <a:t>In de longen neemt het bloed zuurstof op en geeft het koolstofdioxide af.</a:t>
            </a:r>
          </a:p>
          <a:p>
            <a:r>
              <a:rPr lang="nl-NL" b="1"/>
              <a:t>De grote bloedsomloop</a:t>
            </a:r>
          </a:p>
          <a:p>
            <a:r>
              <a:rPr lang="nl-NL"/>
              <a:t>Hier stroomt zuurstofrijk bloed van het hart naar het hele lichaam.</a:t>
            </a:r>
            <a:br>
              <a:rPr lang="nl-NL"/>
            </a:br>
            <a:r>
              <a:rPr lang="nl-NL"/>
              <a:t>De cellen gebruiken de zuurstof.</a:t>
            </a:r>
            <a:br>
              <a:rPr lang="nl-NL"/>
            </a:br>
            <a:r>
              <a:rPr lang="nl-NL"/>
              <a:t>Daarna gaat het zuurstofarme bloed terug naar het hart.</a:t>
            </a:r>
          </a:p>
          <a:p>
            <a:r>
              <a:rPr lang="nl-NL"/>
              <a:t>De linkerkamer heeft een dikkere spierwand, omdat die het bloed door het hele lichaam moet pompen.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32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Bloedvaten vervoeren bloed door het lichaam.</a:t>
            </a:r>
            <a:br>
              <a:rPr lang="nl-NL"/>
            </a:br>
            <a:r>
              <a:rPr lang="nl-NL"/>
              <a:t>Er zijn slagaders, aders en haarvaten.</a:t>
            </a:r>
          </a:p>
          <a:p>
            <a:r>
              <a:rPr lang="nl-NL"/>
              <a:t>Lymfevaten vervoeren lymfe.</a:t>
            </a:r>
            <a:br>
              <a:rPr lang="nl-NL"/>
            </a:br>
            <a:r>
              <a:rPr lang="nl-NL"/>
              <a:t>Lymfe is weefselvocht dat is opgenomen uit de weefsels.</a:t>
            </a:r>
          </a:p>
          <a:p>
            <a:r>
              <a:rPr lang="nl-NL"/>
              <a:t>Belangrijke verschillen:</a:t>
            </a:r>
          </a:p>
          <a:p>
            <a:r>
              <a:rPr lang="nl-NL"/>
              <a:t>Bloedvaten hebben een pomp: het hart.</a:t>
            </a:r>
          </a:p>
          <a:p>
            <a:r>
              <a:rPr lang="nl-NL"/>
              <a:t>Lymfevaten hebben geen pomp, beweging van spieren helpt de lymfe vooruit.</a:t>
            </a:r>
          </a:p>
          <a:p>
            <a:r>
              <a:rPr lang="nl-NL"/>
              <a:t>Lymfevaten spelen een grote rol bij afweer tegen ziekteverwekkers.</a:t>
            </a:r>
          </a:p>
          <a:p>
            <a:r>
              <a:rPr lang="nl-NL"/>
              <a:t>In lymfeklieren worden bacteriën en virussen onschadelijk gemaakt.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7128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Hart- en vaatziekten ontstaan vaak door aderverkalking.</a:t>
            </a:r>
            <a:br>
              <a:rPr lang="nl-NL"/>
            </a:br>
            <a:r>
              <a:rPr lang="nl-NL"/>
              <a:t>Dit betekent dat er vet en kalk in de bloedvaten ophoopt.</a:t>
            </a:r>
          </a:p>
          <a:p>
            <a:r>
              <a:rPr lang="nl-NL"/>
              <a:t>De bloedvaten worden nauwer.</a:t>
            </a:r>
            <a:br>
              <a:rPr lang="nl-NL"/>
            </a:br>
            <a:r>
              <a:rPr lang="nl-NL"/>
              <a:t>Daardoor stroomt er minder bloed doorheen.</a:t>
            </a:r>
          </a:p>
          <a:p>
            <a:r>
              <a:rPr lang="nl-NL"/>
              <a:t>Als een kransslagader verstopt raakt, kan een deel van het hart geen zuurstof krijgen.</a:t>
            </a:r>
            <a:br>
              <a:rPr lang="nl-NL"/>
            </a:br>
            <a:r>
              <a:rPr lang="nl-NL"/>
              <a:t>Dat kan leiden tot een hartinfarct.</a:t>
            </a:r>
          </a:p>
          <a:p>
            <a:r>
              <a:rPr lang="nl-NL"/>
              <a:t>Risicofactoren zijn:</a:t>
            </a:r>
          </a:p>
          <a:p>
            <a:r>
              <a:rPr lang="nl-NL"/>
              <a:t>Roken</a:t>
            </a:r>
          </a:p>
          <a:p>
            <a:r>
              <a:rPr lang="nl-NL"/>
              <a:t>Ongezond eten</a:t>
            </a:r>
          </a:p>
          <a:p>
            <a:r>
              <a:rPr lang="nl-NL"/>
              <a:t>Weinig bewegen</a:t>
            </a:r>
          </a:p>
          <a:p>
            <a:r>
              <a:rPr lang="nl-NL"/>
              <a:t>Stress</a:t>
            </a:r>
          </a:p>
          <a:p>
            <a:r>
              <a:rPr lang="nl-NL"/>
              <a:t>Een gezonde leefstijl verkleint de kans op deze ziekten.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2870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“Het hormoonstelsel werkt langzamer dan het zenuwstelsel. Hormonen gaan via het bloed naar doelorganen.</a:t>
            </a:r>
          </a:p>
          <a:p>
            <a:r>
              <a:rPr lang="nl-NL"/>
              <a:t>In de alvleesklier zitten de Eilandjes van </a:t>
            </a:r>
            <a:r>
              <a:rPr lang="nl-NL" err="1"/>
              <a:t>Langerhans</a:t>
            </a:r>
            <a:r>
              <a:rPr lang="nl-NL"/>
              <a:t>.</a:t>
            </a:r>
            <a:br>
              <a:rPr lang="nl-NL"/>
            </a:br>
            <a:r>
              <a:rPr lang="nl-NL"/>
              <a:t>Die maken:</a:t>
            </a:r>
          </a:p>
          <a:p>
            <a:r>
              <a:rPr lang="nl-NL"/>
              <a:t>insuline → bloedsuiker omlaag</a:t>
            </a:r>
          </a:p>
          <a:p>
            <a:r>
              <a:rPr lang="nl-NL"/>
              <a:t>glucagon → bloedsuiker omhoog</a:t>
            </a:r>
          </a:p>
          <a:p>
            <a:r>
              <a:rPr lang="nl-NL"/>
              <a:t>Bij hoge bloedsuiker: insuline.</a:t>
            </a:r>
            <a:br>
              <a:rPr lang="nl-NL"/>
            </a:br>
            <a:r>
              <a:rPr lang="nl-NL"/>
              <a:t>Bij lage bloedsuiker: glucagon.”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0869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Het zenuwstelsel zorgt ervoor dat je kunt reageren op veranderingen.</a:t>
            </a:r>
          </a:p>
          <a:p>
            <a:r>
              <a:rPr lang="nl-NL"/>
              <a:t>Een prikkel is een verandering in je omgeving.</a:t>
            </a:r>
            <a:br>
              <a:rPr lang="nl-NL"/>
            </a:br>
            <a:r>
              <a:rPr lang="nl-NL"/>
              <a:t>Bijvoorbeeld licht, geluid of pijn.</a:t>
            </a:r>
          </a:p>
          <a:p>
            <a:r>
              <a:rPr lang="nl-NL"/>
              <a:t>De drempelwaarde is de minimale sterkte die een prikkel moet hebben om een reactie te veroorzaken.</a:t>
            </a:r>
          </a:p>
          <a:p>
            <a:r>
              <a:rPr lang="nl-NL"/>
              <a:t>Een adequate prikkel is de prikkel waarop een zintuig speciaal reageert.</a:t>
            </a:r>
            <a:br>
              <a:rPr lang="nl-NL"/>
            </a:br>
            <a:r>
              <a:rPr lang="nl-NL"/>
              <a:t>Bijvoorbeeld: licht is de adequate prikkel voor je ogen.</a:t>
            </a:r>
          </a:p>
          <a:p>
            <a:r>
              <a:rPr lang="nl-NL"/>
              <a:t>Een reactie is wat je lichaam doet na de prikkel.</a:t>
            </a:r>
            <a:br>
              <a:rPr lang="nl-NL"/>
            </a:br>
            <a:r>
              <a:rPr lang="nl-NL"/>
              <a:t>Bijvoorbeeld je hand terugtrekken bij hitte.</a:t>
            </a:r>
          </a:p>
          <a:p>
            <a:r>
              <a:rPr lang="nl-NL"/>
              <a:t>Zenuwen geven elektrische signalen door aan de hersenen en spieren.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915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000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“Genen liggen op chromosomen.</a:t>
            </a:r>
            <a:br>
              <a:rPr lang="nl-NL"/>
            </a:br>
            <a:r>
              <a:rPr lang="nl-NL"/>
              <a:t>Dominant zie je altijd terug als het aanwezig is.</a:t>
            </a:r>
          </a:p>
          <a:p>
            <a:r>
              <a:rPr lang="nl-NL"/>
              <a:t>Bij kruisingen: altijd eerst genotypen opschrijven.”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527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259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Effra" panose="0200050608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Effra" panose="0200050608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E85C2-386C-0288-88C6-3BBA1EF5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nl-NL">
                <a:latin typeface="Effra Heavy" panose="02000906080000020004" pitchFamily="2" charset="0"/>
              </a:rPr>
              <a:t>Eindexamenspreekuur 2026 Kader</a:t>
            </a:r>
          </a:p>
        </p:txBody>
      </p:sp>
    </p:spTree>
    <p:extLst>
      <p:ext uri="{BB962C8B-B14F-4D97-AF65-F5344CB8AC3E}">
        <p14:creationId xmlns:p14="http://schemas.microsoft.com/office/powerpoint/2010/main" val="1778215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B309C-2DC7-D039-A7C3-F749E647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Lymfevaten </a:t>
            </a:r>
            <a:r>
              <a:rPr lang="nl-NL" err="1">
                <a:latin typeface="Effra Heavy"/>
              </a:rPr>
              <a:t>vs</a:t>
            </a:r>
            <a:r>
              <a:rPr lang="nl-NL">
                <a:latin typeface="Effra Heavy"/>
              </a:rPr>
              <a:t> bloedvaten 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147D4-C224-7A03-CC0B-067A280DA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>
                <a:latin typeface="Effra Medium" panose="02000606080000020004" pitchFamily="2" charset="0"/>
              </a:rPr>
              <a:t>Bloedvaten:</a:t>
            </a:r>
            <a:endParaRPr lang="nl-NL">
              <a:latin typeface="Effra Medium" panose="02000606080000020004" pitchFamily="2" charset="0"/>
            </a:endParaRPr>
          </a:p>
          <a:p>
            <a:r>
              <a:rPr lang="nl-NL">
                <a:latin typeface="Effra Medium" panose="02000606080000020004" pitchFamily="2" charset="0"/>
              </a:rPr>
              <a:t>Vervoeren bloed</a:t>
            </a:r>
          </a:p>
          <a:p>
            <a:r>
              <a:rPr lang="nl-NL">
                <a:latin typeface="Effra Medium" panose="02000606080000020004" pitchFamily="2" charset="0"/>
              </a:rPr>
              <a:t>Slagaders, aders en haarvaten</a:t>
            </a:r>
          </a:p>
          <a:p>
            <a:r>
              <a:rPr lang="nl-NL">
                <a:latin typeface="Effra Medium" panose="02000606080000020004" pitchFamily="2" charset="0"/>
              </a:rPr>
              <a:t>Hart is de pomp</a:t>
            </a:r>
          </a:p>
          <a:p>
            <a:pPr marL="0" indent="0">
              <a:buNone/>
            </a:pPr>
            <a:r>
              <a:rPr lang="nl-NL" b="1">
                <a:latin typeface="Effra Medium" panose="02000606080000020004" pitchFamily="2" charset="0"/>
              </a:rPr>
              <a:t>Lymfevaten:</a:t>
            </a:r>
            <a:endParaRPr lang="nl-NL">
              <a:latin typeface="Effra Medium" panose="02000606080000020004" pitchFamily="2" charset="0"/>
            </a:endParaRPr>
          </a:p>
          <a:p>
            <a:r>
              <a:rPr lang="nl-NL">
                <a:latin typeface="Effra Medium" panose="02000606080000020004" pitchFamily="2" charset="0"/>
              </a:rPr>
              <a:t>Vervoeren lymfe (weefselvocht)</a:t>
            </a:r>
          </a:p>
          <a:p>
            <a:r>
              <a:rPr lang="nl-NL">
                <a:latin typeface="Effra Medium" panose="02000606080000020004" pitchFamily="2" charset="0"/>
              </a:rPr>
              <a:t>Geen pomp → spieren helpen</a:t>
            </a:r>
          </a:p>
          <a:p>
            <a:r>
              <a:rPr lang="nl-NL">
                <a:latin typeface="Effra Medium" panose="02000606080000020004" pitchFamily="2" charset="0"/>
              </a:rPr>
              <a:t>Belangrijk voor afweer</a:t>
            </a:r>
          </a:p>
          <a:p>
            <a:r>
              <a:rPr lang="nl-NL">
                <a:latin typeface="Effra Medium" panose="02000606080000020004" pitchFamily="2" charset="0"/>
              </a:rPr>
              <a:t>Lymfeklieren maken bacteriën en virussen onschadelijk</a:t>
            </a:r>
          </a:p>
          <a:p>
            <a:endParaRPr lang="nl-NL">
              <a:latin typeface="Effra Medium" panose="02000606080000020004" pitchFamily="2" charset="0"/>
            </a:endParaRPr>
          </a:p>
        </p:txBody>
      </p:sp>
      <p:pic>
        <p:nvPicPr>
          <p:cNvPr id="3076" name="Picture 4" descr="Lymfevatenstelsel - Wikipedia">
            <a:extLst>
              <a:ext uri="{FF2B5EF4-FFF2-40B4-BE49-F238E27FC236}">
                <a16:creationId xmlns:a16="http://schemas.microsoft.com/office/drawing/2014/main" id="{B1E84F0A-28EE-C92A-8C35-315F6F4DB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21" y="1424890"/>
            <a:ext cx="5445950" cy="400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184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32B9A-9BCC-C9DB-BEFD-A6A01FC9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Hart- en vaatziekten </a:t>
            </a:r>
            <a:endParaRPr lang="nl-NL">
              <a:latin typeface="Effra Heavy" panose="02000906080000020004" pitchFamily="2" charset="0"/>
            </a:endParaRPr>
          </a:p>
        </p:txBody>
      </p:sp>
      <p:pic>
        <p:nvPicPr>
          <p:cNvPr id="4098" name="Picture 2" descr="Aderverkalking (atherosclerose): wat is dat eigenlijk?">
            <a:extLst>
              <a:ext uri="{FF2B5EF4-FFF2-40B4-BE49-F238E27FC236}">
                <a16:creationId xmlns:a16="http://schemas.microsoft.com/office/drawing/2014/main" id="{02754B28-1465-72D6-D11D-28A2EB8DC9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3" y="2167175"/>
            <a:ext cx="3072661" cy="306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ransslagaderlijden - Hartcentrum Hasselt">
            <a:extLst>
              <a:ext uri="{FF2B5EF4-FFF2-40B4-BE49-F238E27FC236}">
                <a16:creationId xmlns:a16="http://schemas.microsoft.com/office/drawing/2014/main" id="{4A522524-A119-9585-35D2-6A17EDCA7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70" y="2167175"/>
            <a:ext cx="3049812" cy="3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ypertensief spoedgeval | H&amp;W">
            <a:extLst>
              <a:ext uri="{FF2B5EF4-FFF2-40B4-BE49-F238E27FC236}">
                <a16:creationId xmlns:a16="http://schemas.microsoft.com/office/drawing/2014/main" id="{2A205B0E-52B7-AF94-A564-F4F344BF5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652" y="2330174"/>
            <a:ext cx="4174436" cy="273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0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13333-BB26-AF16-2017-60593C11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Hart- en vaatziekten voorkomen</a:t>
            </a:r>
            <a:endParaRPr lang="nl-NL"/>
          </a:p>
        </p:txBody>
      </p:sp>
      <p:pic>
        <p:nvPicPr>
          <p:cNvPr id="5128" name="Picture 8" descr="De top tien van de meest populairste sporten ter wereld.">
            <a:extLst>
              <a:ext uri="{FF2B5EF4-FFF2-40B4-BE49-F238E27FC236}">
                <a16:creationId xmlns:a16="http://schemas.microsoft.com/office/drawing/2014/main" id="{57E22DF1-5652-2062-A46B-243868AE6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93" y="3529165"/>
            <a:ext cx="7771613" cy="3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erboden te roken bord, kunststof">
            <a:extLst>
              <a:ext uri="{FF2B5EF4-FFF2-40B4-BE49-F238E27FC236}">
                <a16:creationId xmlns:a16="http://schemas.microsoft.com/office/drawing/2014/main" id="{6A5298B1-5C8C-998A-7E38-DA53F2839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6" y="795679"/>
            <a:ext cx="36290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aarom té gezond eten ook ongezond kan zijn | De Morgen">
            <a:extLst>
              <a:ext uri="{FF2B5EF4-FFF2-40B4-BE49-F238E27FC236}">
                <a16:creationId xmlns:a16="http://schemas.microsoft.com/office/drawing/2014/main" id="{8BC292E3-9A0E-187D-AD52-46707198FC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07" y="963160"/>
            <a:ext cx="49844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33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2B843A-429C-B23E-A6B0-78B65DFCF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Examenvragen oefenen</a:t>
            </a:r>
            <a:endParaRPr lang="nl-NL"/>
          </a:p>
        </p:txBody>
      </p:sp>
      <p:pic>
        <p:nvPicPr>
          <p:cNvPr id="4098" name="Picture 2" descr="Afbeelding met tekst, schermopname, diagram, schets&#10;&#10;Door AI gegenereerde inhoud is mogelijk onjuist.">
            <a:extLst>
              <a:ext uri="{FF2B5EF4-FFF2-40B4-BE49-F238E27FC236}">
                <a16:creationId xmlns:a16="http://schemas.microsoft.com/office/drawing/2014/main" id="{D054CBAE-6E2A-7947-1DB2-914F825360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1" y="1445614"/>
            <a:ext cx="8929948" cy="490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achebekje 2">
            <a:extLst>
              <a:ext uri="{FF2B5EF4-FFF2-40B4-BE49-F238E27FC236}">
                <a16:creationId xmlns:a16="http://schemas.microsoft.com/office/drawing/2014/main" id="{D4E8A785-3C78-F982-A905-2C539764B78F}"/>
              </a:ext>
            </a:extLst>
          </p:cNvPr>
          <p:cNvSpPr/>
          <p:nvPr/>
        </p:nvSpPr>
        <p:spPr>
          <a:xfrm>
            <a:off x="5723906" y="2771177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9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E54A3-4DF3-4113-EE2C-B56F3E9D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Examenvragen oefenen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D24189-4EF9-2800-93A1-154D9834B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 descr="Afbeelding met tekst, schets, diagram, ontwerp&#10;&#10;Door AI gegenereerde inhoud is mogelijk onjuist.">
            <a:extLst>
              <a:ext uri="{FF2B5EF4-FFF2-40B4-BE49-F238E27FC236}">
                <a16:creationId xmlns:a16="http://schemas.microsoft.com/office/drawing/2014/main" id="{4A066E58-1296-FC28-B1C4-2E5CE1289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6228"/>
            <a:ext cx="9963150" cy="44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achebekje 3">
            <a:extLst>
              <a:ext uri="{FF2B5EF4-FFF2-40B4-BE49-F238E27FC236}">
                <a16:creationId xmlns:a16="http://schemas.microsoft.com/office/drawing/2014/main" id="{D950E1DC-A340-8894-EFBA-53E2E4021179}"/>
              </a:ext>
            </a:extLst>
          </p:cNvPr>
          <p:cNvSpPr/>
          <p:nvPr/>
        </p:nvSpPr>
        <p:spPr>
          <a:xfrm>
            <a:off x="6076208" y="3259777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95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9B526-35DB-8914-6FF9-3DE3D47BA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Hormoonklieren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7593D1-096F-21D2-9A26-AB2F0AB5D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3470" y="1181894"/>
            <a:ext cx="5296452" cy="5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00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1DFB-6456-49A0-43D7-25114B14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Effra"/>
              </a:rPr>
              <a:t>Hypofyse</a:t>
            </a:r>
            <a:endParaRPr lang="en-US" err="1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7E232F-2470-F60A-AA27-A00494764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513" y="2116586"/>
            <a:ext cx="4876800" cy="1847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0501DF-6318-B807-D26C-B26D180F2E5F}"/>
              </a:ext>
            </a:extLst>
          </p:cNvPr>
          <p:cNvSpPr txBox="1"/>
          <p:nvPr/>
        </p:nvSpPr>
        <p:spPr>
          <a:xfrm>
            <a:off x="6431369" y="2128134"/>
            <a:ext cx="51506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 err="1">
                <a:ea typeface="Calibri"/>
                <a:cs typeface="Calibri"/>
              </a:rPr>
              <a:t>Stuurt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andere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hormoonklieren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aan</a:t>
            </a:r>
            <a:r>
              <a:rPr lang="en-US" sz="2400">
                <a:ea typeface="Calibri"/>
                <a:cs typeface="Calibri"/>
              </a:rPr>
              <a:t>. </a:t>
            </a:r>
          </a:p>
          <a:p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ea typeface="Calibri"/>
                <a:cs typeface="Calibri"/>
              </a:rPr>
              <a:t>Maakt het </a:t>
            </a:r>
            <a:r>
              <a:rPr lang="en-US" sz="2400" err="1">
                <a:ea typeface="Calibri"/>
                <a:cs typeface="Calibri"/>
              </a:rPr>
              <a:t>groeihormoon</a:t>
            </a:r>
            <a:endParaRPr lang="en-US" sz="2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547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ECDE-C884-4321-9696-5AC63186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Effra"/>
              </a:rPr>
              <a:t>Schildklier</a:t>
            </a:r>
            <a:endParaRPr lang="en-US" err="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502954-E727-8261-043A-9737FAC88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062" y="2541139"/>
            <a:ext cx="4972050" cy="128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956A93-40AC-3FF0-5A9D-6CE3283397B9}"/>
              </a:ext>
            </a:extLst>
          </p:cNvPr>
          <p:cNvSpPr txBox="1"/>
          <p:nvPr/>
        </p:nvSpPr>
        <p:spPr>
          <a:xfrm>
            <a:off x="6334760" y="2691238"/>
            <a:ext cx="44025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ea typeface="Calibri"/>
                <a:cs typeface="Calibri"/>
              </a:rPr>
              <a:t>Regelt</a:t>
            </a:r>
            <a:r>
              <a:rPr lang="en-US" sz="2800">
                <a:ea typeface="Calibri"/>
                <a:cs typeface="Calibri"/>
              </a:rPr>
              <a:t> je </a:t>
            </a:r>
            <a:r>
              <a:rPr lang="en-US" sz="2800" err="1">
                <a:ea typeface="Calibri"/>
                <a:cs typeface="Calibri"/>
              </a:rPr>
              <a:t>stofwisseling</a:t>
            </a:r>
            <a:endParaRPr lang="en-US" sz="2800" err="1"/>
          </a:p>
        </p:txBody>
      </p:sp>
    </p:spTree>
    <p:extLst>
      <p:ext uri="{BB962C8B-B14F-4D97-AF65-F5344CB8AC3E}">
        <p14:creationId xmlns:p14="http://schemas.microsoft.com/office/powerpoint/2010/main" val="3636468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F978-6E51-6CD0-B8A3-D08674B7E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Effra"/>
              </a:rPr>
              <a:t>Bijnieren</a:t>
            </a:r>
            <a:r>
              <a:rPr lang="en-US">
                <a:latin typeface="Effra"/>
              </a:rPr>
              <a:t> </a:t>
            </a:r>
            <a:r>
              <a:rPr lang="en-US" err="1">
                <a:latin typeface="Effra"/>
              </a:rPr>
              <a:t>en</a:t>
            </a:r>
            <a:r>
              <a:rPr lang="en-US">
                <a:latin typeface="Effra"/>
              </a:rPr>
              <a:t> </a:t>
            </a:r>
            <a:r>
              <a:rPr lang="en-US" err="1">
                <a:latin typeface="Effra"/>
              </a:rPr>
              <a:t>Eilandjes</a:t>
            </a:r>
            <a:r>
              <a:rPr lang="en-US">
                <a:latin typeface="Effra"/>
              </a:rPr>
              <a:t> van Langerhans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208A3C-1F92-A547-0E26-2D50C85E5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026" y="1892818"/>
            <a:ext cx="6431860" cy="1533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38BC3E-F4B9-1B39-0605-BD44DF8263D9}"/>
              </a:ext>
            </a:extLst>
          </p:cNvPr>
          <p:cNvSpPr txBox="1"/>
          <p:nvPr/>
        </p:nvSpPr>
        <p:spPr>
          <a:xfrm>
            <a:off x="830806" y="3908553"/>
            <a:ext cx="1052290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 err="1">
                <a:solidFill>
                  <a:schemeClr val="accent6">
                    <a:lumMod val="49000"/>
                  </a:schemeClr>
                </a:solidFill>
                <a:ea typeface="Calibri"/>
                <a:cs typeface="Calibri"/>
              </a:rPr>
              <a:t>Bijnieren</a:t>
            </a:r>
            <a:endParaRPr lang="en-US" b="1" u="sng" err="1">
              <a:solidFill>
                <a:schemeClr val="accent6">
                  <a:lumMod val="49000"/>
                </a:schemeClr>
              </a:solidFill>
            </a:endParaRPr>
          </a:p>
          <a:p>
            <a:r>
              <a:rPr lang="en-US" sz="2400">
                <a:ea typeface="Calibri"/>
                <a:cs typeface="Calibri"/>
              </a:rPr>
              <a:t>Maken het </a:t>
            </a:r>
            <a:r>
              <a:rPr lang="en-US" sz="2400" err="1">
                <a:ea typeface="Calibri"/>
                <a:cs typeface="Calibri"/>
              </a:rPr>
              <a:t>hormoon</a:t>
            </a:r>
            <a:r>
              <a:rPr lang="en-US" sz="2400">
                <a:ea typeface="Calibri"/>
                <a:cs typeface="Calibri"/>
              </a:rPr>
              <a:t> ADRENALINE.</a:t>
            </a:r>
            <a:endParaRPr lang="en-US"/>
          </a:p>
          <a:p>
            <a:endParaRPr lang="en-US" sz="2400">
              <a:ea typeface="Calibri"/>
              <a:cs typeface="Calibri"/>
            </a:endParaRPr>
          </a:p>
          <a:p>
            <a:r>
              <a:rPr lang="en-US" sz="2400" b="1" u="sng" err="1">
                <a:solidFill>
                  <a:schemeClr val="accent6">
                    <a:lumMod val="49000"/>
                  </a:schemeClr>
                </a:solidFill>
                <a:ea typeface="Calibri"/>
                <a:cs typeface="Calibri"/>
              </a:rPr>
              <a:t>Eilandjes</a:t>
            </a:r>
            <a:r>
              <a:rPr lang="en-US" sz="2400" b="1" u="sng">
                <a:solidFill>
                  <a:schemeClr val="accent6">
                    <a:lumMod val="49000"/>
                  </a:schemeClr>
                </a:solidFill>
                <a:ea typeface="Calibri"/>
                <a:cs typeface="Calibri"/>
              </a:rPr>
              <a:t> van Langerhans</a:t>
            </a:r>
          </a:p>
          <a:p>
            <a:r>
              <a:rPr lang="en-US" sz="2400" err="1">
                <a:ea typeface="Calibri"/>
                <a:cs typeface="Calibri"/>
              </a:rPr>
              <a:t>Regelen</a:t>
            </a:r>
            <a:r>
              <a:rPr lang="en-US" sz="2400">
                <a:ea typeface="Calibri"/>
                <a:cs typeface="Calibri"/>
              </a:rPr>
              <a:t> de </a:t>
            </a:r>
            <a:r>
              <a:rPr lang="en-US" sz="2400" err="1">
                <a:ea typeface="Calibri"/>
                <a:cs typeface="Calibri"/>
              </a:rPr>
              <a:t>hoeveelheid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suiker</a:t>
            </a:r>
            <a:r>
              <a:rPr lang="en-US" sz="2400">
                <a:ea typeface="Calibri"/>
                <a:cs typeface="Calibri"/>
              </a:rPr>
              <a:t> in je </a:t>
            </a:r>
            <a:r>
              <a:rPr lang="en-US" sz="2400" err="1">
                <a:ea typeface="Calibri"/>
                <a:cs typeface="Calibri"/>
              </a:rPr>
              <a:t>bloed</a:t>
            </a:r>
            <a:r>
              <a:rPr lang="en-US" sz="2400">
                <a:ea typeface="Calibri"/>
                <a:cs typeface="Calibri"/>
              </a:rPr>
              <a:t>.</a:t>
            </a:r>
            <a:r>
              <a:rPr lang="en-US">
                <a:ea typeface="Calibri"/>
                <a:cs typeface="Calibri"/>
              </a:rPr>
              <a:t> 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1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F492E-13B4-95B3-AB11-A68AD87B2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Effra"/>
              </a:rPr>
              <a:t>Eierstokken</a:t>
            </a:r>
            <a:r>
              <a:rPr lang="en-US">
                <a:latin typeface="Effra"/>
              </a:rPr>
              <a:t> </a:t>
            </a:r>
            <a:r>
              <a:rPr lang="en-US" err="1">
                <a:latin typeface="Effra"/>
              </a:rPr>
              <a:t>en</a:t>
            </a:r>
            <a:r>
              <a:rPr lang="en-US">
                <a:latin typeface="Effra"/>
              </a:rPr>
              <a:t> </a:t>
            </a:r>
            <a:r>
              <a:rPr lang="en-US" err="1">
                <a:latin typeface="Effra"/>
              </a:rPr>
              <a:t>Teelballen</a:t>
            </a:r>
            <a:endParaRPr lang="en-US" err="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6CF023-6B04-F4F6-58B8-D9076E344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649" y="1711153"/>
            <a:ext cx="7056092" cy="1720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A306F5-BCF3-7FFE-5895-D82367F8A295}"/>
              </a:ext>
            </a:extLst>
          </p:cNvPr>
          <p:cNvSpPr txBox="1"/>
          <p:nvPr/>
        </p:nvSpPr>
        <p:spPr>
          <a:xfrm>
            <a:off x="844607" y="3855956"/>
            <a:ext cx="9956920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>
                <a:ea typeface="Calibri"/>
                <a:cs typeface="Calibri"/>
              </a:rPr>
              <a:t>Worden in de </a:t>
            </a:r>
            <a:r>
              <a:rPr lang="en-US" sz="2400" err="1">
                <a:ea typeface="Calibri"/>
                <a:cs typeface="Calibri"/>
              </a:rPr>
              <a:t>puberteit</a:t>
            </a:r>
            <a:r>
              <a:rPr lang="en-US" sz="2400">
                <a:ea typeface="Calibri"/>
                <a:cs typeface="Calibri"/>
              </a:rPr>
              <a:t> </a:t>
            </a:r>
            <a:r>
              <a:rPr lang="en-US" sz="2400" err="1">
                <a:ea typeface="Calibri"/>
                <a:cs typeface="Calibri"/>
              </a:rPr>
              <a:t>actief</a:t>
            </a:r>
            <a:r>
              <a:rPr lang="en-US" sz="2400">
                <a:ea typeface="Calibri"/>
                <a:cs typeface="Calibri"/>
              </a:rPr>
              <a:t>.</a:t>
            </a:r>
          </a:p>
          <a:p>
            <a:r>
              <a:rPr lang="en-US" sz="2400">
                <a:ea typeface="Calibri"/>
                <a:cs typeface="Calibri"/>
              </a:rPr>
              <a:t>2.  Maken </a:t>
            </a:r>
            <a:r>
              <a:rPr lang="en-US" sz="2400" err="1">
                <a:ea typeface="Calibri"/>
                <a:cs typeface="Calibri"/>
              </a:rPr>
              <a:t>hormonen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voor</a:t>
            </a:r>
            <a:r>
              <a:rPr lang="en-US" sz="2400">
                <a:ea typeface="Calibri"/>
                <a:cs typeface="Calibri"/>
              </a:rPr>
              <a:t> het </a:t>
            </a:r>
            <a:r>
              <a:rPr lang="en-US" sz="2400" err="1">
                <a:ea typeface="Calibri"/>
                <a:cs typeface="Calibri"/>
              </a:rPr>
              <a:t>ontwikkelen</a:t>
            </a:r>
            <a:r>
              <a:rPr lang="en-US" sz="2400">
                <a:ea typeface="Calibri"/>
                <a:cs typeface="Calibri"/>
              </a:rPr>
              <a:t> van </a:t>
            </a:r>
            <a:r>
              <a:rPr lang="en-US" sz="2400" err="1">
                <a:ea typeface="Calibri"/>
                <a:cs typeface="Calibri"/>
              </a:rPr>
              <a:t>zaadcellen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en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eicellen</a:t>
            </a:r>
            <a:r>
              <a:rPr lang="en-US" sz="2400">
                <a:ea typeface="Calibri"/>
                <a:cs typeface="Calibri"/>
              </a:rPr>
              <a:t>. </a:t>
            </a:r>
          </a:p>
          <a:p>
            <a:r>
              <a:rPr lang="en-US" sz="2400">
                <a:ea typeface="Calibri"/>
                <a:cs typeface="Calibri"/>
              </a:rPr>
              <a:t>3.  </a:t>
            </a:r>
            <a:r>
              <a:rPr lang="en-US" sz="2400" err="1">
                <a:ea typeface="Calibri"/>
                <a:cs typeface="Calibri"/>
              </a:rPr>
              <a:t>Zorgen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voor</a:t>
            </a:r>
            <a:r>
              <a:rPr lang="en-US" sz="2400">
                <a:ea typeface="Calibri"/>
                <a:cs typeface="Calibri"/>
              </a:rPr>
              <a:t> je SECUNDAIRE </a:t>
            </a:r>
            <a:r>
              <a:rPr lang="en-US" sz="2400" err="1">
                <a:ea typeface="Calibri"/>
                <a:cs typeface="Calibri"/>
              </a:rPr>
              <a:t>geslachtskenmerken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>
                <a:ea typeface="Calibri"/>
                <a:cs typeface="Calibri"/>
              </a:rPr>
              <a:t>  </a:t>
            </a:r>
            <a:r>
              <a:rPr lang="en-US" sz="2400" err="1">
                <a:ea typeface="Calibri"/>
                <a:cs typeface="Calibri"/>
              </a:rPr>
              <a:t>Bv</a:t>
            </a:r>
            <a:r>
              <a:rPr lang="en-US" sz="2400">
                <a:ea typeface="Calibri"/>
                <a:cs typeface="Calibri"/>
              </a:rPr>
              <a:t>. </a:t>
            </a:r>
            <a:r>
              <a:rPr lang="en-US" sz="2400" err="1">
                <a:ea typeface="Calibri"/>
                <a:cs typeface="Calibri"/>
              </a:rPr>
              <a:t>Baardgroei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>
                <a:ea typeface="Calibri"/>
                <a:cs typeface="Calibri"/>
              </a:rPr>
              <a:t>  </a:t>
            </a:r>
            <a:r>
              <a:rPr lang="en-US" sz="2400" err="1">
                <a:ea typeface="Calibri"/>
                <a:cs typeface="Calibri"/>
              </a:rPr>
              <a:t>Bv</a:t>
            </a:r>
            <a:r>
              <a:rPr lang="en-US" sz="2400">
                <a:ea typeface="Calibri"/>
                <a:cs typeface="Calibri"/>
              </a:rPr>
              <a:t>. </a:t>
            </a:r>
            <a:r>
              <a:rPr lang="en-US" sz="2400" err="1">
                <a:ea typeface="Calibri"/>
                <a:cs typeface="Calibri"/>
              </a:rPr>
              <a:t>Bredere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Heupen</a:t>
            </a:r>
            <a:endParaRPr lang="en-US" sz="24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59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14C3E-C04F-73E0-5FE0-37EEEAB2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76248" cy="832505"/>
          </a:xfrm>
        </p:spPr>
        <p:txBody>
          <a:bodyPr>
            <a:normAutofit/>
          </a:bodyPr>
          <a:lstStyle/>
          <a:p>
            <a:r>
              <a:rPr lang="nl-NL" sz="3600">
                <a:latin typeface="Effra Heavy"/>
              </a:rPr>
              <a:t>Examenspreekuur 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5AF98B-4D40-95F1-C1B3-ACF8DDB1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754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200" b="1" u="sng">
                <a:latin typeface="Calibri"/>
                <a:ea typeface="Calibri"/>
                <a:cs typeface="Calibri"/>
              </a:rPr>
              <a:t>Verbranding en fotosynthese:</a:t>
            </a:r>
            <a:r>
              <a:rPr lang="nl-NL" sz="2200">
                <a:latin typeface="Calibri"/>
                <a:ea typeface="Calibri"/>
                <a:cs typeface="Calibri"/>
              </a:rPr>
              <a:t> Glucose, zuurstof, koolstofdioxide; verband tussen    fotosynthese en verbranding.</a:t>
            </a:r>
            <a:endParaRPr lang="nl-NL"/>
          </a:p>
          <a:p>
            <a:r>
              <a:rPr lang="nl-NL" sz="2200" b="1" u="sng">
                <a:latin typeface="Calibri"/>
                <a:ea typeface="Calibri"/>
                <a:cs typeface="Calibri"/>
              </a:rPr>
              <a:t>Gaswisseling</a:t>
            </a:r>
            <a:r>
              <a:rPr lang="nl-NL" sz="2200">
                <a:latin typeface="Calibri"/>
                <a:ea typeface="Calibri"/>
                <a:cs typeface="Calibri"/>
              </a:rPr>
              <a:t>: Gaswisseling bij mens, vis en insecten; opname van zuurstof en afgifte van koolstofdioxide.</a:t>
            </a:r>
          </a:p>
          <a:p>
            <a:r>
              <a:rPr lang="nl-NL" sz="2200" b="1" u="sng">
                <a:latin typeface="Calibri"/>
                <a:ea typeface="Calibri"/>
                <a:cs typeface="Calibri"/>
              </a:rPr>
              <a:t>Zenuwstelsel</a:t>
            </a:r>
            <a:r>
              <a:rPr lang="nl-NL" sz="2200">
                <a:latin typeface="Calibri"/>
                <a:ea typeface="Calibri"/>
                <a:cs typeface="Calibri"/>
              </a:rPr>
              <a:t>: Zenuwen, zenuwcellen, prikkel en impuls; bewuste en onbewuste reacties; reflex.</a:t>
            </a:r>
          </a:p>
          <a:p>
            <a:r>
              <a:rPr lang="nl-NL" sz="2200" b="1" u="sng">
                <a:latin typeface="Calibri"/>
                <a:ea typeface="Calibri"/>
                <a:cs typeface="Calibri"/>
              </a:rPr>
              <a:t>Zintuigen</a:t>
            </a:r>
            <a:r>
              <a:rPr lang="nl-NL" sz="2200">
                <a:latin typeface="Calibri"/>
                <a:ea typeface="Calibri"/>
                <a:cs typeface="Calibri"/>
              </a:rPr>
              <a:t>: Prikkel naar impuls; ogen en oren.</a:t>
            </a:r>
          </a:p>
          <a:p>
            <a:r>
              <a:rPr lang="nl-NL" sz="2200" b="1" u="sng">
                <a:latin typeface="Calibri"/>
                <a:ea typeface="Calibri"/>
                <a:cs typeface="Calibri"/>
              </a:rPr>
              <a:t>Bloedsomloop</a:t>
            </a:r>
            <a:r>
              <a:rPr lang="nl-NL" sz="2200">
                <a:latin typeface="Calibri"/>
                <a:ea typeface="Calibri"/>
                <a:cs typeface="Calibri"/>
              </a:rPr>
              <a:t>: Het bloedvatenstelsel; kleine en grote bloedsomloop; onderdelen en functies van het bloed.</a:t>
            </a:r>
          </a:p>
          <a:p>
            <a:r>
              <a:rPr lang="nl-NL" sz="2200" b="1" u="sng">
                <a:latin typeface="Calibri"/>
                <a:ea typeface="Calibri"/>
                <a:cs typeface="Calibri"/>
              </a:rPr>
              <a:t>Aanpassingen planten en dieren</a:t>
            </a:r>
            <a:r>
              <a:rPr lang="nl-NL" sz="2200">
                <a:latin typeface="Calibri"/>
                <a:ea typeface="Calibri"/>
                <a:cs typeface="Calibri"/>
              </a:rPr>
              <a:t>: Aanpassingen aan de leefomgeving; vorm en functie van snavels, poten en skelet.</a:t>
            </a:r>
          </a:p>
          <a:p>
            <a:r>
              <a:rPr lang="nl-NL" sz="2200" b="1" u="sng">
                <a:latin typeface="Calibri"/>
                <a:ea typeface="Calibri"/>
                <a:cs typeface="Calibri"/>
              </a:rPr>
              <a:t>Voortplanting mens</a:t>
            </a:r>
            <a:r>
              <a:rPr lang="nl-NL" sz="2200">
                <a:latin typeface="Calibri"/>
                <a:ea typeface="Calibri"/>
                <a:cs typeface="Calibri"/>
              </a:rPr>
              <a:t>: Geslachtsorganen; bevruchting; menstruatiecyclus.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504C1-F8C9-FE7A-33A8-1CB9B4F66009}"/>
              </a:ext>
            </a:extLst>
          </p:cNvPr>
          <p:cNvSpPr txBox="1"/>
          <p:nvPr/>
        </p:nvSpPr>
        <p:spPr>
          <a:xfrm>
            <a:off x="841171" y="1081807"/>
            <a:ext cx="97580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>
                <a:ea typeface="+mn-lt"/>
                <a:cs typeface="+mn-lt"/>
              </a:rPr>
              <a:t>In 2025 hebben we de onderstaande </a:t>
            </a:r>
            <a:r>
              <a:rPr lang="nl-NL" sz="2800" b="1">
                <a:ea typeface="+mn-lt"/>
                <a:cs typeface="+mn-lt"/>
              </a:rPr>
              <a:t>onderwerpen</a:t>
            </a:r>
            <a:r>
              <a:rPr lang="nl-NL" sz="2800">
                <a:ea typeface="+mn-lt"/>
                <a:cs typeface="+mn-lt"/>
              </a:rPr>
              <a:t> behandeld.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2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661BD7-69BF-BCCC-9E3C-31711BFAB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50" y="1446558"/>
            <a:ext cx="10061298" cy="4870449"/>
          </a:xfrm>
          <a:prstGeom prst="rect">
            <a:avLst/>
          </a:prstGeom>
        </p:spPr>
      </p:pic>
      <p:sp>
        <p:nvSpPr>
          <p:cNvPr id="3" name="Lachebekje 2">
            <a:extLst>
              <a:ext uri="{FF2B5EF4-FFF2-40B4-BE49-F238E27FC236}">
                <a16:creationId xmlns:a16="http://schemas.microsoft.com/office/drawing/2014/main" id="{3C24E79A-355C-A67E-FFF2-F58826C08E4D}"/>
              </a:ext>
            </a:extLst>
          </p:cNvPr>
          <p:cNvSpPr/>
          <p:nvPr/>
        </p:nvSpPr>
        <p:spPr>
          <a:xfrm>
            <a:off x="7647708" y="2343665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9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52268E-0D4C-6190-DD87-05AF81B39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20" y="1329018"/>
            <a:ext cx="11634507" cy="5017994"/>
          </a:xfrm>
          <a:prstGeom prst="rect">
            <a:avLst/>
          </a:prstGeom>
        </p:spPr>
      </p:pic>
      <p:sp>
        <p:nvSpPr>
          <p:cNvPr id="3" name="Lachebekje 2">
            <a:extLst>
              <a:ext uri="{FF2B5EF4-FFF2-40B4-BE49-F238E27FC236}">
                <a16:creationId xmlns:a16="http://schemas.microsoft.com/office/drawing/2014/main" id="{4399E0F1-0802-B6A5-E730-756CBCC6B6B5}"/>
              </a:ext>
            </a:extLst>
          </p:cNvPr>
          <p:cNvSpPr/>
          <p:nvPr/>
        </p:nvSpPr>
        <p:spPr>
          <a:xfrm>
            <a:off x="6400800" y="2557422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74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4800E9-2C34-C8DE-94DB-977A775D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54" y="1371186"/>
            <a:ext cx="10458864" cy="4943889"/>
          </a:xfrm>
          <a:prstGeom prst="rect">
            <a:avLst/>
          </a:prstGeom>
        </p:spPr>
      </p:pic>
      <p:sp>
        <p:nvSpPr>
          <p:cNvPr id="3" name="Lachebekje 2">
            <a:extLst>
              <a:ext uri="{FF2B5EF4-FFF2-40B4-BE49-F238E27FC236}">
                <a16:creationId xmlns:a16="http://schemas.microsoft.com/office/drawing/2014/main" id="{64C2C18E-34D5-353C-6FD9-0B72C31362AB}"/>
              </a:ext>
            </a:extLst>
          </p:cNvPr>
          <p:cNvSpPr/>
          <p:nvPr/>
        </p:nvSpPr>
        <p:spPr>
          <a:xfrm>
            <a:off x="5989122" y="2438668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650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99F5B0-7180-1FFA-8237-8DE941C4C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20" y="1343585"/>
            <a:ext cx="11343154" cy="4944035"/>
          </a:xfrm>
          <a:prstGeom prst="rect">
            <a:avLst/>
          </a:prstGeom>
        </p:spPr>
      </p:pic>
      <p:sp>
        <p:nvSpPr>
          <p:cNvPr id="3" name="Lachebekje 2">
            <a:extLst>
              <a:ext uri="{FF2B5EF4-FFF2-40B4-BE49-F238E27FC236}">
                <a16:creationId xmlns:a16="http://schemas.microsoft.com/office/drawing/2014/main" id="{52CCB49D-860D-B88C-515A-2E110B0B633C}"/>
              </a:ext>
            </a:extLst>
          </p:cNvPr>
          <p:cNvSpPr/>
          <p:nvPr/>
        </p:nvSpPr>
        <p:spPr>
          <a:xfrm>
            <a:off x="8835242" y="2604922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Lachebekje 3">
            <a:extLst>
              <a:ext uri="{FF2B5EF4-FFF2-40B4-BE49-F238E27FC236}">
                <a16:creationId xmlns:a16="http://schemas.microsoft.com/office/drawing/2014/main" id="{4CED8CE7-1348-6D3B-1322-B0137D0CE07C}"/>
              </a:ext>
            </a:extLst>
          </p:cNvPr>
          <p:cNvSpPr/>
          <p:nvPr/>
        </p:nvSpPr>
        <p:spPr>
          <a:xfrm>
            <a:off x="8835242" y="2975037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Lachebekje 4">
            <a:extLst>
              <a:ext uri="{FF2B5EF4-FFF2-40B4-BE49-F238E27FC236}">
                <a16:creationId xmlns:a16="http://schemas.microsoft.com/office/drawing/2014/main" id="{278BD689-0118-E9A7-7CF3-BF0BDC6E1BC9}"/>
              </a:ext>
            </a:extLst>
          </p:cNvPr>
          <p:cNvSpPr/>
          <p:nvPr/>
        </p:nvSpPr>
        <p:spPr>
          <a:xfrm>
            <a:off x="7691252" y="3333544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Lachebekje 5">
            <a:extLst>
              <a:ext uri="{FF2B5EF4-FFF2-40B4-BE49-F238E27FC236}">
                <a16:creationId xmlns:a16="http://schemas.microsoft.com/office/drawing/2014/main" id="{33A230DD-CFA9-2C2D-62DC-9E4AE5A8291D}"/>
              </a:ext>
            </a:extLst>
          </p:cNvPr>
          <p:cNvSpPr/>
          <p:nvPr/>
        </p:nvSpPr>
        <p:spPr>
          <a:xfrm>
            <a:off x="8864930" y="3681084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Lachebekje 6">
            <a:extLst>
              <a:ext uri="{FF2B5EF4-FFF2-40B4-BE49-F238E27FC236}">
                <a16:creationId xmlns:a16="http://schemas.microsoft.com/office/drawing/2014/main" id="{F823B502-7244-6793-2B52-F6C8C6E79F42}"/>
              </a:ext>
            </a:extLst>
          </p:cNvPr>
          <p:cNvSpPr/>
          <p:nvPr/>
        </p:nvSpPr>
        <p:spPr>
          <a:xfrm>
            <a:off x="8880763" y="3967199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8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7E11A-12A6-5C3F-A167-07EA73BF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Zenuwstelsel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655D1E-E2B3-DF77-4222-4997D107A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819901" cy="4351338"/>
          </a:xfrm>
        </p:spPr>
        <p:txBody>
          <a:bodyPr/>
          <a:lstStyle/>
          <a:p>
            <a:r>
              <a:rPr lang="nl-NL">
                <a:latin typeface="Effra Medium" panose="02000606080000020004" pitchFamily="2" charset="0"/>
              </a:rPr>
              <a:t>Het Zenuwstelsel.</a:t>
            </a:r>
          </a:p>
          <a:p>
            <a:r>
              <a:rPr lang="nl-NL">
                <a:latin typeface="Effra Medium" panose="02000606080000020004" pitchFamily="2" charset="0"/>
              </a:rPr>
              <a:t>Wat is een prikkel? 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Een verandering in de omgeving waar je op reageert.</a:t>
            </a:r>
          </a:p>
          <a:p>
            <a:r>
              <a:rPr lang="nl-NL">
                <a:latin typeface="Effra Medium" panose="02000606080000020004" pitchFamily="2" charset="0"/>
              </a:rPr>
              <a:t>Voorbeelden: 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Licht (zien)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Geluid (horen)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Pijn (voelen)</a:t>
            </a:r>
          </a:p>
        </p:txBody>
      </p:sp>
      <p:pic>
        <p:nvPicPr>
          <p:cNvPr id="1026" name="Picture 2" descr="Het zenuwstelsel | Biologie | Uitlegvideo en oefenopgaven">
            <a:extLst>
              <a:ext uri="{FF2B5EF4-FFF2-40B4-BE49-F238E27FC236}">
                <a16:creationId xmlns:a16="http://schemas.microsoft.com/office/drawing/2014/main" id="{85E2AF7C-9256-4EF3-0038-82EAE479E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551" y="1825625"/>
            <a:ext cx="4926449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D70C0-98EE-BF13-A3DA-8FCE1E4F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Hersenen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71DFAA-4946-9ECD-E7E3-9BAA3B417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043"/>
            <a:ext cx="10515600" cy="51182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1600" b="1" u="sng">
                <a:latin typeface="Effra Medium"/>
              </a:rPr>
              <a:t>Grote hersenen</a:t>
            </a:r>
          </a:p>
          <a:p>
            <a:pPr marL="0" indent="0">
              <a:buNone/>
            </a:pPr>
            <a:r>
              <a:rPr lang="nl-NL" sz="1600">
                <a:latin typeface="Effra Medium" panose="02000606080000020004" pitchFamily="2" charset="0"/>
              </a:rPr>
              <a:t>Denken en leren</a:t>
            </a:r>
          </a:p>
          <a:p>
            <a:pPr marL="0" indent="0">
              <a:buNone/>
            </a:pPr>
            <a:r>
              <a:rPr lang="nl-NL" sz="1600">
                <a:latin typeface="Effra Medium" panose="02000606080000020004" pitchFamily="2" charset="0"/>
              </a:rPr>
              <a:t>Geheugen</a:t>
            </a:r>
          </a:p>
          <a:p>
            <a:pPr marL="0" indent="0">
              <a:buNone/>
            </a:pPr>
            <a:r>
              <a:rPr lang="nl-NL" sz="1600">
                <a:latin typeface="Effra Medium" panose="02000606080000020004" pitchFamily="2" charset="0"/>
              </a:rPr>
              <a:t>Gevoelens</a:t>
            </a:r>
          </a:p>
          <a:p>
            <a:pPr marL="0" indent="0">
              <a:buNone/>
            </a:pPr>
            <a:r>
              <a:rPr lang="nl-NL" sz="1600">
                <a:latin typeface="Effra Medium" panose="02000606080000020004" pitchFamily="2" charset="0"/>
              </a:rPr>
              <a:t>Bewust bewegen</a:t>
            </a:r>
          </a:p>
          <a:p>
            <a:pPr marL="0" indent="0">
              <a:buNone/>
            </a:pPr>
            <a:endParaRPr lang="nl-NL" sz="1600">
              <a:latin typeface="Effra Medium"/>
            </a:endParaRPr>
          </a:p>
          <a:p>
            <a:r>
              <a:rPr lang="nl-NL" sz="1600" b="1" u="sng">
                <a:latin typeface="Effra Medium"/>
              </a:rPr>
              <a:t>Kleine hersenen</a:t>
            </a:r>
          </a:p>
          <a:p>
            <a:pPr marL="0" indent="0">
              <a:buNone/>
            </a:pPr>
            <a:r>
              <a:rPr lang="nl-NL" sz="1600">
                <a:latin typeface="Effra Medium" panose="02000606080000020004" pitchFamily="2" charset="0"/>
              </a:rPr>
              <a:t>Evenwicht</a:t>
            </a:r>
          </a:p>
          <a:p>
            <a:pPr marL="0" indent="0">
              <a:buNone/>
            </a:pPr>
            <a:r>
              <a:rPr lang="nl-NL" sz="1600">
                <a:latin typeface="Effra Medium" panose="02000606080000020004" pitchFamily="2" charset="0"/>
              </a:rPr>
              <a:t>Houding</a:t>
            </a:r>
          </a:p>
          <a:p>
            <a:pPr marL="0" indent="0">
              <a:buNone/>
            </a:pPr>
            <a:r>
              <a:rPr lang="nl-NL" sz="1600" err="1">
                <a:latin typeface="Effra Medium"/>
              </a:rPr>
              <a:t>Coordinatie</a:t>
            </a:r>
            <a:r>
              <a:rPr lang="nl-NL" sz="1600">
                <a:latin typeface="Effra Medium"/>
              </a:rPr>
              <a:t> </a:t>
            </a:r>
            <a:endParaRPr lang="nl-NL" sz="1600">
              <a:latin typeface="Effra Medium" panose="02000606080000020004" pitchFamily="2" charset="0"/>
            </a:endParaRPr>
          </a:p>
          <a:p>
            <a:pPr marL="0" indent="0">
              <a:buNone/>
            </a:pPr>
            <a:endParaRPr lang="nl-NL" sz="1600">
              <a:latin typeface="Effra Medium"/>
            </a:endParaRPr>
          </a:p>
          <a:p>
            <a:r>
              <a:rPr lang="nl-NL" sz="1600" b="1" u="sng">
                <a:latin typeface="Effra Medium"/>
              </a:rPr>
              <a:t>Hersenstam</a:t>
            </a:r>
          </a:p>
          <a:p>
            <a:pPr marL="0" indent="0">
              <a:buNone/>
            </a:pPr>
            <a:r>
              <a:rPr lang="nl-NL" sz="1600">
                <a:latin typeface="Effra Medium" panose="02000606080000020004" pitchFamily="2" charset="0"/>
              </a:rPr>
              <a:t>Ademhaling</a:t>
            </a:r>
          </a:p>
          <a:p>
            <a:pPr marL="0" indent="0">
              <a:buNone/>
            </a:pPr>
            <a:r>
              <a:rPr lang="nl-NL" sz="1600">
                <a:latin typeface="Effra Medium" panose="02000606080000020004" pitchFamily="2" charset="0"/>
              </a:rPr>
              <a:t>Hartslag</a:t>
            </a:r>
          </a:p>
          <a:p>
            <a:pPr marL="0" indent="0">
              <a:buNone/>
            </a:pPr>
            <a:endParaRPr lang="nl-NL" sz="1600">
              <a:latin typeface="Effra Medium" panose="02000606080000020004" pitchFamily="2" charset="0"/>
            </a:endParaRPr>
          </a:p>
        </p:txBody>
      </p:sp>
      <p:pic>
        <p:nvPicPr>
          <p:cNvPr id="4" name="Picture 2" descr="Het zenuwstelsel | Biologie | Uitlegvideo en oefenopgaven">
            <a:extLst>
              <a:ext uri="{FF2B5EF4-FFF2-40B4-BE49-F238E27FC236}">
                <a16:creationId xmlns:a16="http://schemas.microsoft.com/office/drawing/2014/main" id="{E9A73367-F0C4-EB30-DA81-3E40C9F66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b="70001"/>
          <a:stretch>
            <a:fillRect/>
          </a:stretch>
        </p:blipFill>
        <p:spPr bwMode="auto">
          <a:xfrm>
            <a:off x="3674411" y="1959997"/>
            <a:ext cx="8352293" cy="29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431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14800-16DF-3706-F44A-EA026D20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Zenuwstelsel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3B6647-2522-297D-D878-8DCAA4BC8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30" y="1693103"/>
            <a:ext cx="6528905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l-NL" u="sng">
                <a:latin typeface="Effra Medium"/>
              </a:rPr>
              <a:t>Drempelwaarde</a:t>
            </a:r>
            <a:endParaRPr lang="en-US" u="sng">
              <a:latin typeface="Effra Medium"/>
            </a:endParaRPr>
          </a:p>
          <a:p>
            <a:pPr marL="0" indent="0">
              <a:buNone/>
            </a:pPr>
            <a:r>
              <a:rPr lang="nl-NL" sz="2400">
                <a:latin typeface="Effra Medium"/>
              </a:rPr>
              <a:t>De minimale sterkte van een prikkel. 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Is de prikkel te zwak? Dan merk je niets.</a:t>
            </a:r>
          </a:p>
          <a:p>
            <a:pPr marL="0" indent="0">
              <a:buNone/>
            </a:pPr>
            <a:r>
              <a:rPr lang="nl-NL" u="sng">
                <a:latin typeface="Effra Medium"/>
              </a:rPr>
              <a:t>Adequate prikkel </a:t>
            </a:r>
          </a:p>
          <a:p>
            <a:pPr marL="0" indent="0">
              <a:buNone/>
            </a:pPr>
            <a:r>
              <a:rPr lang="nl-NL" sz="2400">
                <a:latin typeface="Effra Medium"/>
              </a:rPr>
              <a:t>De "juiste" prikkel voor een specifiek zintuig.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Ogen: Licht. 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Oren: Trillingen.</a:t>
            </a:r>
          </a:p>
          <a:p>
            <a:pPr marL="457200" lvl="1" indent="0">
              <a:buNone/>
            </a:pPr>
            <a:endParaRPr lang="nl-NL">
              <a:latin typeface="Effra Medium"/>
            </a:endParaRPr>
          </a:p>
          <a:p>
            <a:r>
              <a:rPr lang="nl-NL">
                <a:latin typeface="Effra Medium" panose="02000606080000020004" pitchFamily="2" charset="0"/>
              </a:rPr>
              <a:t>Waarneming vindt pas in</a:t>
            </a:r>
          </a:p>
          <a:p>
            <a:pPr marL="0" indent="0">
              <a:buNone/>
            </a:pPr>
            <a:r>
              <a:rPr lang="nl-NL">
                <a:latin typeface="Effra Medium" panose="02000606080000020004" pitchFamily="2" charset="0"/>
              </a:rPr>
              <a:t>hersenen plaats</a:t>
            </a:r>
          </a:p>
        </p:txBody>
      </p:sp>
      <p:pic>
        <p:nvPicPr>
          <p:cNvPr id="7173" name="Picture 5" descr="Werking van het oog - OgenBlik">
            <a:extLst>
              <a:ext uri="{FF2B5EF4-FFF2-40B4-BE49-F238E27FC236}">
                <a16:creationId xmlns:a16="http://schemas.microsoft.com/office/drawing/2014/main" id="{E228CA9C-7923-6807-5A61-6BA98C6CF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31" y="3470503"/>
            <a:ext cx="5200912" cy="25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84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E978E4-8DAF-6DDF-138C-EDA4FF276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Zenuwstelsel | Reflex</a:t>
            </a:r>
            <a:endParaRPr lang="nl-NL"/>
          </a:p>
        </p:txBody>
      </p:sp>
      <p:pic>
        <p:nvPicPr>
          <p:cNvPr id="8195" name="Picture 3" descr="Reflexen | Biologie | Uitlegvideo en oefenopgaven">
            <a:extLst>
              <a:ext uri="{FF2B5EF4-FFF2-40B4-BE49-F238E27FC236}">
                <a16:creationId xmlns:a16="http://schemas.microsoft.com/office/drawing/2014/main" id="{BD6E651C-F462-F2AD-0697-D8B6C44D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82" y="1346846"/>
            <a:ext cx="7992836" cy="530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75B5689-71A5-C547-26E4-6C6CC19518E3}"/>
              </a:ext>
            </a:extLst>
          </p:cNvPr>
          <p:cNvSpPr/>
          <p:nvPr/>
        </p:nvSpPr>
        <p:spPr>
          <a:xfrm>
            <a:off x="6317673" y="1825625"/>
            <a:ext cx="1579418" cy="6325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6290129-78A2-6B0C-8DD1-34BDBDB92B35}"/>
              </a:ext>
            </a:extLst>
          </p:cNvPr>
          <p:cNvSpPr/>
          <p:nvPr/>
        </p:nvSpPr>
        <p:spPr>
          <a:xfrm>
            <a:off x="6317673" y="5029983"/>
            <a:ext cx="1579418" cy="6325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ACC1738-B006-51E9-08F3-5829A758506A}"/>
              </a:ext>
            </a:extLst>
          </p:cNvPr>
          <p:cNvSpPr/>
          <p:nvPr/>
        </p:nvSpPr>
        <p:spPr>
          <a:xfrm>
            <a:off x="6816436" y="3717276"/>
            <a:ext cx="914400" cy="2134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0855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9BD02-D099-33DE-3D6D-6EE92C52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Examenvragen oefenen</a:t>
            </a:r>
          </a:p>
        </p:txBody>
      </p:sp>
      <p:pic>
        <p:nvPicPr>
          <p:cNvPr id="2050" name="Picture 2" descr="Afbeelding met tekst, schets, Lijnillustraties, diagram&#10;&#10;Door AI gegenereerde inhoud is mogelijk onjuist.">
            <a:extLst>
              <a:ext uri="{FF2B5EF4-FFF2-40B4-BE49-F238E27FC236}">
                <a16:creationId xmlns:a16="http://schemas.microsoft.com/office/drawing/2014/main" id="{36CC7FC4-0432-913A-9476-D396074435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73" y="1687349"/>
            <a:ext cx="11486606" cy="40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achebekje 2">
            <a:extLst>
              <a:ext uri="{FF2B5EF4-FFF2-40B4-BE49-F238E27FC236}">
                <a16:creationId xmlns:a16="http://schemas.microsoft.com/office/drawing/2014/main" id="{C651530C-0C97-DC1C-E76E-F62CEAD0A7F9}"/>
              </a:ext>
            </a:extLst>
          </p:cNvPr>
          <p:cNvSpPr/>
          <p:nvPr/>
        </p:nvSpPr>
        <p:spPr>
          <a:xfrm>
            <a:off x="6258295" y="2331790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31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beelding met schermopname, tekst, persoon&#10;&#10;Door AI gegenereerde inhoud is mogelijk onjuist.">
            <a:extLst>
              <a:ext uri="{FF2B5EF4-FFF2-40B4-BE49-F238E27FC236}">
                <a16:creationId xmlns:a16="http://schemas.microsoft.com/office/drawing/2014/main" id="{C96F6747-4B14-BF92-41E8-CD8E7FC45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91" y="1111389"/>
            <a:ext cx="10602704" cy="4988614"/>
          </a:xfrm>
          <a:prstGeom prst="rect">
            <a:avLst/>
          </a:prstGeom>
        </p:spPr>
      </p:pic>
      <p:sp>
        <p:nvSpPr>
          <p:cNvPr id="2" name="Lachebekje 1">
            <a:extLst>
              <a:ext uri="{FF2B5EF4-FFF2-40B4-BE49-F238E27FC236}">
                <a16:creationId xmlns:a16="http://schemas.microsoft.com/office/drawing/2014/main" id="{B25543F6-4468-4C89-8BE4-4F0A720D9608}"/>
              </a:ext>
            </a:extLst>
          </p:cNvPr>
          <p:cNvSpPr/>
          <p:nvPr/>
        </p:nvSpPr>
        <p:spPr>
          <a:xfrm>
            <a:off x="5989122" y="1857421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86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DD08D-F454-04E2-0FE5-E1B9E6B6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750"/>
            <a:ext cx="10515600" cy="642938"/>
          </a:xfrm>
        </p:spPr>
        <p:txBody>
          <a:bodyPr>
            <a:normAutofit fontScale="90000"/>
          </a:bodyPr>
          <a:lstStyle/>
          <a:p>
            <a:pPr fontAlgn="base"/>
            <a:r>
              <a:rPr lang="nl-NL">
                <a:latin typeface="Effra Heavy" panose="02000906080000020004" pitchFamily="2" charset="0"/>
              </a:rPr>
              <a:t>Examenspreekuur 2024</a:t>
            </a:r>
            <a:r>
              <a:rPr lang="en-US">
                <a:latin typeface="Effra Heavy" panose="02000906080000020004" pitchFamily="2" charset="0"/>
              </a:rPr>
              <a:t>​</a:t>
            </a:r>
            <a:br>
              <a:rPr lang="en-US"/>
            </a:br>
            <a:r>
              <a:rPr lang="nl-NL" sz="3100">
                <a:latin typeface="Effra Medium" panose="02000606080000020004" pitchFamily="2" charset="0"/>
              </a:rPr>
              <a:t>In 2024 hebben we de onderstaande </a:t>
            </a:r>
            <a:r>
              <a:rPr lang="nl-NL" sz="3100" b="1">
                <a:latin typeface="Effra Medium" panose="02000606080000020004" pitchFamily="2" charset="0"/>
              </a:rPr>
              <a:t>onderwerpen</a:t>
            </a:r>
            <a:r>
              <a:rPr lang="nl-NL" sz="3100">
                <a:latin typeface="Effra Medium" panose="02000606080000020004" pitchFamily="2" charset="0"/>
              </a:rPr>
              <a:t> behandeld.</a:t>
            </a:r>
            <a:br>
              <a:rPr lang="en-US"/>
            </a:br>
            <a:endParaRPr lang="nl-NL">
              <a:latin typeface="Effra Heavy" panose="02000906080000020004" pitchFamily="2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B283036-861E-BC1C-9C51-2FA4008326E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>
                <a:latin typeface="+mn-lt"/>
              </a:rPr>
              <a:t>Celdeling:			Mitose en meiose;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>
                <a:latin typeface="+mn-lt"/>
              </a:rPr>
              <a:t>Het lichaam:		Een inwendig en uitwendig milieu;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>
                <a:latin typeface="+mn-lt"/>
              </a:rPr>
              <a:t>Het lymfevatenstelsel:	Lymfevaten en lymfeknopen; 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>
                <a:latin typeface="+mn-lt"/>
              </a:rPr>
              <a:t>De bloedsomloop:		Grote en kleine bloedsomloop;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>
                <a:latin typeface="+mn-lt"/>
              </a:rPr>
              <a:t>Ademhaling			Borst- en buikademhaling;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>
                <a:latin typeface="+mn-lt"/>
              </a:rPr>
              <a:t>Fotosynthese:		Fotosynthese in een plant;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>
                <a:latin typeface="+mn-lt"/>
              </a:rPr>
              <a:t>Planten:			De functies van de wortels, stengel en bladeren;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>
                <a:latin typeface="+mn-lt"/>
              </a:rPr>
              <a:t>Biologisch onderzoek	Een werkplan maken;</a:t>
            </a:r>
          </a:p>
          <a:p>
            <a:pPr marL="457200" indent="-45720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nl-NL" sz="2200">
                <a:latin typeface="+mn-lt"/>
              </a:rPr>
              <a:t>Experiment			Koolstofdioxide en zetmeel aantonen.</a:t>
            </a:r>
          </a:p>
          <a:p>
            <a:pPr marL="342900" indent="-34290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l-NL" sz="2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4299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5B0C0B-B02E-C828-50DB-A7A0BE37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Examenvragen oefenen</a:t>
            </a:r>
            <a:endParaRPr lang="nl-NL"/>
          </a:p>
        </p:txBody>
      </p:sp>
      <p:pic>
        <p:nvPicPr>
          <p:cNvPr id="7170" name="Picture 2" descr="Afbeelding met tekst, Lettertype, schermopname&#10;&#10;Door AI gegenereerde inhoud is mogelijk onjuist.">
            <a:extLst>
              <a:ext uri="{FF2B5EF4-FFF2-40B4-BE49-F238E27FC236}">
                <a16:creationId xmlns:a16="http://schemas.microsoft.com/office/drawing/2014/main" id="{63CBE298-FD91-34F2-CD53-A0E7F13D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9" y="2051050"/>
            <a:ext cx="11071904" cy="27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achebekje 2">
            <a:extLst>
              <a:ext uri="{FF2B5EF4-FFF2-40B4-BE49-F238E27FC236}">
                <a16:creationId xmlns:a16="http://schemas.microsoft.com/office/drawing/2014/main" id="{14646D28-AE01-BC25-0DD5-D5AD718AD85C}"/>
              </a:ext>
            </a:extLst>
          </p:cNvPr>
          <p:cNvSpPr/>
          <p:nvPr/>
        </p:nvSpPr>
        <p:spPr>
          <a:xfrm>
            <a:off x="6329548" y="2949307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85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2B34E1-9633-958D-C3F1-BCEB379F99FE}"/>
              </a:ext>
            </a:extLst>
          </p:cNvPr>
          <p:cNvSpPr txBox="1"/>
          <p:nvPr/>
        </p:nvSpPr>
        <p:spPr>
          <a:xfrm>
            <a:off x="1045029" y="2362867"/>
            <a:ext cx="980385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Effra Heavy" panose="02000906080000020004" pitchFamily="2" charset="0"/>
                <a:ea typeface="Calibri"/>
                <a:cs typeface="Calibri"/>
              </a:rPr>
              <a:t>Cel – </a:t>
            </a:r>
            <a:r>
              <a:rPr lang="en-US" sz="3200" err="1">
                <a:latin typeface="Effra Heavy" panose="02000906080000020004" pitchFamily="2" charset="0"/>
                <a:ea typeface="Calibri"/>
                <a:cs typeface="Calibri"/>
              </a:rPr>
              <a:t>Weefsel</a:t>
            </a:r>
            <a:r>
              <a:rPr lang="en-US" sz="3200">
                <a:latin typeface="Effra Heavy" panose="02000906080000020004" pitchFamily="2" charset="0"/>
                <a:ea typeface="Calibri"/>
                <a:cs typeface="Calibri"/>
              </a:rPr>
              <a:t> – </a:t>
            </a:r>
            <a:r>
              <a:rPr lang="en-US" sz="3200" err="1">
                <a:latin typeface="Effra Heavy" panose="02000906080000020004" pitchFamily="2" charset="0"/>
                <a:ea typeface="Calibri"/>
                <a:cs typeface="Calibri"/>
              </a:rPr>
              <a:t>Orgaan</a:t>
            </a:r>
            <a:r>
              <a:rPr lang="en-US" sz="3200">
                <a:latin typeface="Effra Heavy" panose="02000906080000020004" pitchFamily="2" charset="0"/>
                <a:ea typeface="Calibri"/>
                <a:cs typeface="Calibri"/>
              </a:rPr>
              <a:t> – </a:t>
            </a:r>
            <a:r>
              <a:rPr lang="en-US" sz="3200" err="1">
                <a:latin typeface="Effra Heavy" panose="02000906080000020004" pitchFamily="2" charset="0"/>
                <a:ea typeface="Calibri"/>
                <a:cs typeface="Calibri"/>
              </a:rPr>
              <a:t>Orgaanstelsel</a:t>
            </a:r>
            <a:r>
              <a:rPr lang="en-US" sz="3200">
                <a:latin typeface="Effra Heavy" panose="02000906080000020004" pitchFamily="2" charset="0"/>
                <a:ea typeface="Calibri"/>
                <a:cs typeface="Calibri"/>
              </a:rPr>
              <a:t> - </a:t>
            </a:r>
            <a:r>
              <a:rPr lang="en-US" sz="3200" err="1">
                <a:latin typeface="Effra Heavy" panose="02000906080000020004" pitchFamily="2" charset="0"/>
                <a:ea typeface="Calibri"/>
                <a:cs typeface="Calibri"/>
              </a:rPr>
              <a:t>Organisme</a:t>
            </a:r>
            <a:endParaRPr lang="en-US" sz="3200" err="1">
              <a:latin typeface="Effra Heavy" panose="020009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198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A8F0D-695F-13CA-97B4-2A3BB9E3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Effra Heavy" panose="02000906080000020004" pitchFamily="2" charset="0"/>
              </a:rPr>
              <a:t>Cellen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74132-661B-C57A-A39F-45EBF8633540}"/>
              </a:ext>
            </a:extLst>
          </p:cNvPr>
          <p:cNvSpPr txBox="1"/>
          <p:nvPr/>
        </p:nvSpPr>
        <p:spPr>
          <a:xfrm>
            <a:off x="837751" y="1687899"/>
            <a:ext cx="945815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Effra Medium" panose="02000606080000020004" pitchFamily="2" charset="0"/>
                <a:ea typeface="Calibri"/>
                <a:cs typeface="Calibri"/>
              </a:rPr>
              <a:t>Het </a:t>
            </a:r>
            <a:r>
              <a:rPr lang="en-US" sz="3600" err="1">
                <a:latin typeface="Effra Medium" panose="02000606080000020004" pitchFamily="2" charset="0"/>
                <a:ea typeface="Calibri"/>
                <a:cs typeface="Calibri"/>
              </a:rPr>
              <a:t>kleinste</a:t>
            </a:r>
            <a:r>
              <a:rPr lang="en-US" sz="3600">
                <a:latin typeface="Effra Medium" panose="02000606080000020004" pitchFamily="2" charset="0"/>
                <a:ea typeface="Calibri"/>
                <a:cs typeface="Calibri"/>
              </a:rPr>
              <a:t> </a:t>
            </a:r>
            <a:r>
              <a:rPr lang="en-US" sz="3600" err="1">
                <a:latin typeface="Effra Medium" panose="02000606080000020004" pitchFamily="2" charset="0"/>
                <a:ea typeface="Calibri"/>
                <a:cs typeface="Calibri"/>
              </a:rPr>
              <a:t>deel</a:t>
            </a:r>
            <a:r>
              <a:rPr lang="en-US" sz="3600">
                <a:latin typeface="Effra Medium" panose="02000606080000020004" pitchFamily="2" charset="0"/>
                <a:ea typeface="Calibri"/>
                <a:cs typeface="Calibri"/>
              </a:rPr>
              <a:t> van </a:t>
            </a:r>
            <a:r>
              <a:rPr lang="en-US" sz="3600" err="1">
                <a:latin typeface="Effra Medium" panose="02000606080000020004" pitchFamily="2" charset="0"/>
                <a:ea typeface="Calibri"/>
                <a:cs typeface="Calibri"/>
              </a:rPr>
              <a:t>een</a:t>
            </a:r>
            <a:r>
              <a:rPr lang="en-US" sz="3600">
                <a:latin typeface="Effra Medium" panose="02000606080000020004" pitchFamily="2" charset="0"/>
                <a:ea typeface="Calibri"/>
                <a:cs typeface="Calibri"/>
              </a:rPr>
              <a:t> </a:t>
            </a:r>
            <a:r>
              <a:rPr lang="en-US" sz="3600" err="1">
                <a:latin typeface="Effra Medium" panose="02000606080000020004" pitchFamily="2" charset="0"/>
                <a:ea typeface="Calibri"/>
                <a:cs typeface="Calibri"/>
              </a:rPr>
              <a:t>organisme</a:t>
            </a:r>
            <a:r>
              <a:rPr lang="en-US" sz="3600">
                <a:latin typeface="Effra Medium" panose="02000606080000020004" pitchFamily="2" charset="0"/>
                <a:ea typeface="Calibri" panose="020F0502020204030204"/>
                <a:cs typeface="Calibri" panose="020F0502020204030204"/>
              </a:rPr>
              <a:t>.</a:t>
            </a:r>
          </a:p>
          <a:p>
            <a:r>
              <a:rPr lang="en-US" sz="3600">
                <a:latin typeface="Effra Medium" panose="02000606080000020004" pitchFamily="2" charset="0"/>
                <a:ea typeface="Calibri" panose="020F0502020204030204"/>
                <a:cs typeface="Calibri" panose="020F0502020204030204"/>
              </a:rPr>
              <a:t>Het </a:t>
            </a:r>
            <a:r>
              <a:rPr lang="en-US" sz="3600" err="1">
                <a:latin typeface="Effra Medium" panose="02000606080000020004" pitchFamily="2" charset="0"/>
                <a:ea typeface="Calibri" panose="020F0502020204030204"/>
                <a:cs typeface="Calibri" panose="020F0502020204030204"/>
              </a:rPr>
              <a:t>zijn</a:t>
            </a:r>
            <a:r>
              <a:rPr lang="en-US" sz="3600">
                <a:latin typeface="Effra Medium" panose="02000606080000020004" pitchFamily="2" charset="0"/>
                <a:ea typeface="Calibri" panose="020F0502020204030204"/>
                <a:cs typeface="Calibri" panose="020F0502020204030204"/>
              </a:rPr>
              <a:t> de </a:t>
            </a:r>
            <a:r>
              <a:rPr lang="en-US" sz="3600" err="1">
                <a:latin typeface="Effra Medium" panose="02000606080000020004" pitchFamily="2" charset="0"/>
                <a:ea typeface="Calibri" panose="020F0502020204030204"/>
                <a:cs typeface="Calibri" panose="020F0502020204030204"/>
              </a:rPr>
              <a:t>bouwstenen</a:t>
            </a:r>
            <a:r>
              <a:rPr lang="en-US" sz="3600">
                <a:latin typeface="Effra Medium" panose="02000606080000020004" pitchFamily="2" charset="0"/>
                <a:ea typeface="Calibri" panose="020F0502020204030204"/>
                <a:cs typeface="Calibri" panose="020F0502020204030204"/>
              </a:rPr>
              <a:t> van elk </a:t>
            </a:r>
            <a:r>
              <a:rPr lang="en-US" sz="3600" err="1">
                <a:latin typeface="Effra Medium" panose="02000606080000020004" pitchFamily="2" charset="0"/>
                <a:ea typeface="Calibri" panose="020F0502020204030204"/>
                <a:cs typeface="Calibri" panose="020F0502020204030204"/>
              </a:rPr>
              <a:t>organisme</a:t>
            </a:r>
            <a:r>
              <a:rPr lang="en-US" sz="3600">
                <a:latin typeface="Effra Medium" panose="02000606080000020004" pitchFamily="2" charset="0"/>
                <a:ea typeface="Calibri" panose="020F0502020204030204"/>
                <a:cs typeface="Calibri" panose="020F0502020204030204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55F4D-1154-FE65-0355-59EE30C05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41" y="2891118"/>
            <a:ext cx="5334000" cy="356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D3DA-CB04-B727-A242-87307A74F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Effra Heavy" panose="02000906080000020004" pitchFamily="2" charset="0"/>
              </a:rPr>
              <a:t>Weefsel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38B08-A6E7-D78A-0984-78D979B3D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42" y="1299882"/>
            <a:ext cx="5266766" cy="52667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3DC80-A52E-ABF6-1F68-97C3D298A56C}"/>
              </a:ext>
            </a:extLst>
          </p:cNvPr>
          <p:cNvSpPr txBox="1"/>
          <p:nvPr/>
        </p:nvSpPr>
        <p:spPr>
          <a:xfrm>
            <a:off x="6209144" y="3929900"/>
            <a:ext cx="58093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Effra Medium" panose="02000606080000020004" pitchFamily="2" charset="0"/>
                <a:ea typeface="Calibri"/>
                <a:cs typeface="Calibri"/>
              </a:rPr>
              <a:t>Een </a:t>
            </a:r>
            <a:r>
              <a:rPr lang="en-US" sz="2000" err="1">
                <a:latin typeface="Effra Medium" panose="02000606080000020004" pitchFamily="2" charset="0"/>
                <a:ea typeface="Calibri"/>
                <a:cs typeface="Calibri"/>
              </a:rPr>
              <a:t>groepje</a:t>
            </a:r>
            <a:r>
              <a:rPr lang="en-US" sz="2000">
                <a:latin typeface="Effra Medium" panose="02000606080000020004" pitchFamily="2" charset="0"/>
                <a:ea typeface="Calibri"/>
                <a:cs typeface="Calibri"/>
              </a:rPr>
              <a:t> </a:t>
            </a:r>
            <a:r>
              <a:rPr lang="en-US" sz="2000" err="1">
                <a:latin typeface="Effra Medium" panose="02000606080000020004" pitchFamily="2" charset="0"/>
                <a:ea typeface="Calibri"/>
                <a:cs typeface="Calibri"/>
              </a:rPr>
              <a:t>cellen</a:t>
            </a:r>
            <a:r>
              <a:rPr lang="en-US" sz="2000">
                <a:latin typeface="Effra Medium" panose="02000606080000020004" pitchFamily="2" charset="0"/>
                <a:ea typeface="Calibri"/>
                <a:cs typeface="Calibri"/>
              </a:rPr>
              <a:t> met </a:t>
            </a:r>
            <a:r>
              <a:rPr lang="en-US" sz="2000" err="1">
                <a:latin typeface="Effra Medium" panose="02000606080000020004" pitchFamily="2" charset="0"/>
                <a:ea typeface="Calibri"/>
                <a:cs typeface="Calibri"/>
              </a:rPr>
              <a:t>dezelfde</a:t>
            </a:r>
            <a:r>
              <a:rPr lang="en-US" sz="2000">
                <a:latin typeface="Effra Medium" panose="02000606080000020004" pitchFamily="2" charset="0"/>
                <a:ea typeface="Calibri"/>
                <a:cs typeface="Calibri"/>
              </a:rPr>
              <a:t> </a:t>
            </a:r>
            <a:r>
              <a:rPr lang="en-US" sz="2000" err="1">
                <a:latin typeface="Effra Medium" panose="02000606080000020004" pitchFamily="2" charset="0"/>
                <a:ea typeface="Calibri"/>
                <a:cs typeface="Calibri"/>
              </a:rPr>
              <a:t>vorm</a:t>
            </a:r>
            <a:r>
              <a:rPr lang="en-US" sz="2000">
                <a:latin typeface="Effra Medium" panose="02000606080000020004" pitchFamily="2" charset="0"/>
                <a:ea typeface="Calibri"/>
                <a:cs typeface="Calibri"/>
              </a:rPr>
              <a:t> </a:t>
            </a:r>
            <a:r>
              <a:rPr lang="en-US" sz="2000" err="1">
                <a:latin typeface="Effra Medium" panose="02000606080000020004" pitchFamily="2" charset="0"/>
                <a:ea typeface="Calibri"/>
                <a:cs typeface="Calibri"/>
              </a:rPr>
              <a:t>en</a:t>
            </a:r>
            <a:r>
              <a:rPr lang="en-US" sz="2000">
                <a:latin typeface="Effra Medium" panose="02000606080000020004" pitchFamily="2" charset="0"/>
                <a:ea typeface="Calibri"/>
                <a:cs typeface="Calibri"/>
              </a:rPr>
              <a:t> </a:t>
            </a:r>
            <a:r>
              <a:rPr lang="en-US" sz="2000" err="1">
                <a:latin typeface="Effra Medium" panose="02000606080000020004" pitchFamily="2" charset="0"/>
                <a:ea typeface="Calibri"/>
                <a:cs typeface="Calibri"/>
              </a:rPr>
              <a:t>functie</a:t>
            </a:r>
            <a:endParaRPr lang="en-US" sz="2000" err="1">
              <a:latin typeface="Effra Medium" panose="020006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047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 zijn organen, weefsels en cellen binnen de biologie?">
            <a:extLst>
              <a:ext uri="{FF2B5EF4-FFF2-40B4-BE49-F238E27FC236}">
                <a16:creationId xmlns:a16="http://schemas.microsoft.com/office/drawing/2014/main" id="{175A8DF7-8954-88EE-F59F-14F7ECF5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16" y="550241"/>
            <a:ext cx="8747125" cy="576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41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11FB9-6372-C2CC-418A-A52B3FB57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97" y="1992589"/>
            <a:ext cx="6143072" cy="3270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B0A707-C6F9-753A-10B9-F1D10083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842" y="1989137"/>
            <a:ext cx="3787360" cy="32772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7B4C17-0778-5166-C349-69911BA0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Effra Heavy" panose="02000906080000020004" pitchFamily="2" charset="0"/>
              </a:rPr>
              <a:t>Orgaanstelsels</a:t>
            </a:r>
          </a:p>
        </p:txBody>
      </p:sp>
    </p:spTree>
    <p:extLst>
      <p:ext uri="{BB962C8B-B14F-4D97-AF65-F5344CB8AC3E}">
        <p14:creationId xmlns:p14="http://schemas.microsoft.com/office/powerpoint/2010/main" val="755588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A85E-CB94-3925-233B-12086CE6A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Effra Heavy" panose="02000906080000020004" pitchFamily="2" charset="0"/>
              </a:rPr>
              <a:t>Organismen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32443-4D7E-F84A-60C0-DB8BB4FA6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911" y="1307421"/>
            <a:ext cx="4908177" cy="490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7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356A1-5167-4795-0633-4123357F4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1419225"/>
            <a:ext cx="900112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23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64F0C-E4D6-99B9-2B3F-06D122030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1495425"/>
            <a:ext cx="90011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71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59278-D5A9-DA24-C543-38B2DEF1B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1347787"/>
            <a:ext cx="90011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5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1FEBF-755F-ABB3-52E1-A5F4A2CF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latin typeface="Effra Heavy" panose="02000906080000020004" pitchFamily="2" charset="0"/>
              </a:rPr>
              <a:t>Examenspreekuur 2023</a:t>
            </a:r>
            <a:br>
              <a:rPr lang="nl-NL">
                <a:latin typeface="Effra Heavy" panose="02000906080000020004" pitchFamily="2" charset="0"/>
              </a:rPr>
            </a:br>
            <a:r>
              <a:rPr lang="nl-NL" sz="3100">
                <a:latin typeface="Effra Medium" panose="02000606080000020004" pitchFamily="2" charset="0"/>
              </a:rPr>
              <a:t>In 2023 hebben we de onderstaande </a:t>
            </a:r>
            <a:r>
              <a:rPr lang="nl-NL" sz="3100" b="1">
                <a:latin typeface="Effra Medium" panose="02000606080000020004" pitchFamily="2" charset="0"/>
              </a:rPr>
              <a:t>onderwerpen</a:t>
            </a:r>
            <a:r>
              <a:rPr lang="nl-NL" sz="3100">
                <a:latin typeface="Effra Medium" panose="02000606080000020004" pitchFamily="2" charset="0"/>
              </a:rPr>
              <a:t> behandeld.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A11F9A-DDC7-E322-4F0A-C5F24EC816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75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</a:rPr>
              <a:t>Orgaanstelsels</a:t>
            </a:r>
            <a:r>
              <a:rPr lang="nl-NL" sz="2800">
                <a:latin typeface="+mn-lt"/>
              </a:rPr>
              <a:t>:	</a:t>
            </a: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</a:rPr>
              <a:t>Cellen, weefsels organen, orgaanstelsels levenskenmerken;</a:t>
            </a:r>
            <a:endParaRPr lang="nl-NL" sz="2800" b="0" i="0" u="none" strike="noStrike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Verteringsstelsel:	De organen van het verteringsstelsel, verteringssappen en enzymen;</a:t>
            </a:r>
            <a:endParaRPr lang="nl-NL" sz="2800" b="0" i="0" u="none" strike="noStrike">
              <a:effectLst/>
              <a:latin typeface="+mn-lt"/>
            </a:endParaRPr>
          </a:p>
          <a:p>
            <a:pPr marL="342900" marR="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Voedingsstoffen:  	Functies van voedingsstoffen;</a:t>
            </a:r>
            <a:endParaRPr lang="nl-NL" sz="2800" b="0" i="0" u="none" strike="noStrike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</a:rPr>
              <a:t>Ademhalingsstelsel:	Longen, kieuwen en tracheeën;</a:t>
            </a:r>
            <a:endParaRPr lang="nl-NL" sz="2800" b="0" i="0" u="none" strike="noStrike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Voortplanting:	Primaire en secundaire geslachtskenmerken;</a:t>
            </a: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Voortplanting:	</a:t>
            </a: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Menstruatiecyclus;</a:t>
            </a:r>
            <a:endParaRPr lang="nl-NL" sz="2800" b="0" i="0" u="none" strike="noStrike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</a:rPr>
              <a:t>Hormoonstelsel:	Hormonen </a:t>
            </a:r>
            <a:r>
              <a:rPr lang="nl-NL" sz="2800">
                <a:solidFill>
                  <a:srgbClr val="000000"/>
                </a:solidFill>
                <a:latin typeface="+mn-lt"/>
              </a:rPr>
              <a:t>en </a:t>
            </a: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</a:rPr>
              <a:t> hormoonklieren;</a:t>
            </a:r>
            <a:endParaRPr lang="nl-NL" sz="2800" b="0" i="0" u="none" strike="noStrike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</a:rPr>
              <a:t>Planten:		Houtvaten en bastvaten;</a:t>
            </a: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>
                <a:solidFill>
                  <a:srgbClr val="000000"/>
                </a:solidFill>
                <a:latin typeface="+mn-lt"/>
              </a:rPr>
              <a:t>Planten:		V</a:t>
            </a: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oortplanting bij planten;</a:t>
            </a:r>
            <a:endParaRPr lang="nl-NL" sz="2800" b="0" i="0" u="none" strike="noStrike">
              <a:effectLst/>
              <a:latin typeface="+mn-lt"/>
            </a:endParaRPr>
          </a:p>
          <a:p>
            <a:pPr marL="342900" indent="-3429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</a:rPr>
              <a:t>Nieren:		</a:t>
            </a:r>
            <a:r>
              <a:rPr lang="nl-NL" sz="2800" b="0" i="0" u="none" strike="noStrike" kern="120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Onderdelen van de nieren. Urinewegstelsel.</a:t>
            </a:r>
            <a:endParaRPr lang="nl-NL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9312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FA1627-E24A-85D8-144B-0D151B51A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680" y="1369312"/>
            <a:ext cx="10157861" cy="4568350"/>
          </a:xfrm>
          <a:prstGeom prst="rect">
            <a:avLst/>
          </a:prstGeom>
        </p:spPr>
      </p:pic>
      <p:sp>
        <p:nvSpPr>
          <p:cNvPr id="3" name="Lachebekje 2">
            <a:extLst>
              <a:ext uri="{FF2B5EF4-FFF2-40B4-BE49-F238E27FC236}">
                <a16:creationId xmlns:a16="http://schemas.microsoft.com/office/drawing/2014/main" id="{EFFC6EED-6FE8-3B56-D081-39B7FB31996E}"/>
              </a:ext>
            </a:extLst>
          </p:cNvPr>
          <p:cNvSpPr/>
          <p:nvPr/>
        </p:nvSpPr>
        <p:spPr>
          <a:xfrm>
            <a:off x="6531428" y="2533670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9B526-35DB-8914-6FF9-3DE3D47BA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Verbranding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A1393E-F41A-F6B2-014E-476086CF1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Effra Medium"/>
              </a:rPr>
              <a:t>Verbranding houdt in:</a:t>
            </a:r>
          </a:p>
          <a:p>
            <a:pPr marL="0" indent="0">
              <a:buNone/>
            </a:pPr>
            <a:endParaRPr lang="nl-NL">
              <a:latin typeface="Effra Medium" panose="02000606080000020004" pitchFamily="2" charset="0"/>
            </a:endParaRPr>
          </a:p>
        </p:txBody>
      </p:sp>
      <p:pic>
        <p:nvPicPr>
          <p:cNvPr id="8" name="Afbeelding 7" descr="Afbeelding met tekst, voedsel&#10;&#10;Door AI gegenereerde inhoud is mogelijk onjuist.">
            <a:extLst>
              <a:ext uri="{FF2B5EF4-FFF2-40B4-BE49-F238E27FC236}">
                <a16:creationId xmlns:a16="http://schemas.microsoft.com/office/drawing/2014/main" id="{7DBBFAB1-A7F2-0448-232A-169F7760F8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878"/>
          <a:stretch>
            <a:fillRect/>
          </a:stretch>
        </p:blipFill>
        <p:spPr>
          <a:xfrm>
            <a:off x="506273" y="2299690"/>
            <a:ext cx="8950965" cy="1129310"/>
          </a:xfrm>
          <a:prstGeom prst="rect">
            <a:avLst/>
          </a:prstGeom>
        </p:spPr>
      </p:pic>
      <p:pic>
        <p:nvPicPr>
          <p:cNvPr id="2058" name="Picture 10" descr="Candle Flicker Transparent - Free GIF on Pixabay">
            <a:extLst>
              <a:ext uri="{FF2B5EF4-FFF2-40B4-BE49-F238E27FC236}">
                <a16:creationId xmlns:a16="http://schemas.microsoft.com/office/drawing/2014/main" id="{C6A66143-6BB0-0F00-C714-9F622BD95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589" y="3121339"/>
            <a:ext cx="3371536" cy="33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15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4839F-5975-C64A-6068-54B0647F5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Dieren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932680-A2A3-426E-E4AF-4D27C02D1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92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>
                <a:latin typeface="Effra Medium" panose="02000606080000020004" pitchFamily="2" charset="0"/>
              </a:rPr>
              <a:t>Hoe ademen ze?</a:t>
            </a:r>
          </a:p>
        </p:txBody>
      </p:sp>
      <p:pic>
        <p:nvPicPr>
          <p:cNvPr id="5122" name="Picture 2" descr="Fish - Allergy &amp; Anaphylaxis Australia">
            <a:extLst>
              <a:ext uri="{FF2B5EF4-FFF2-40B4-BE49-F238E27FC236}">
                <a16:creationId xmlns:a16="http://schemas.microsoft.com/office/drawing/2014/main" id="{9AAE36BC-AAA6-5F1E-D84E-D1EA048C8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>
            <a:fillRect/>
          </a:stretch>
        </p:blipFill>
        <p:spPr bwMode="auto">
          <a:xfrm>
            <a:off x="-156069" y="2640379"/>
            <a:ext cx="3384026" cy="230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pider Png Background - Transparent Background Tarantula Png, Png Download  - kindpng">
            <a:extLst>
              <a:ext uri="{FF2B5EF4-FFF2-40B4-BE49-F238E27FC236}">
                <a16:creationId xmlns:a16="http://schemas.microsoft.com/office/drawing/2014/main" id="{848C530F-E4D4-D5FB-6EC5-ABDC06B98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275" y="2393692"/>
            <a:ext cx="3591902" cy="230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earded Dragon Lizard PNG Image">
            <a:extLst>
              <a:ext uri="{FF2B5EF4-FFF2-40B4-BE49-F238E27FC236}">
                <a16:creationId xmlns:a16="http://schemas.microsoft.com/office/drawing/2014/main" id="{B900B142-22EA-F7D6-8467-2D04CF57B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228" y="2915144"/>
            <a:ext cx="3707772" cy="196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FDE32EF-AF20-7FB9-EE9E-E5E90D0FBD35}"/>
              </a:ext>
            </a:extLst>
          </p:cNvPr>
          <p:cNvSpPr txBox="1"/>
          <p:nvPr/>
        </p:nvSpPr>
        <p:spPr>
          <a:xfrm>
            <a:off x="467430" y="5414245"/>
            <a:ext cx="189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Effra Medium" panose="02000606080000020004" pitchFamily="2" charset="0"/>
              </a:rPr>
              <a:t>Kieuwen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99644D1-022F-4751-2A6A-D9C634F36E2A}"/>
              </a:ext>
            </a:extLst>
          </p:cNvPr>
          <p:cNvSpPr txBox="1"/>
          <p:nvPr/>
        </p:nvSpPr>
        <p:spPr>
          <a:xfrm>
            <a:off x="3476844" y="5442146"/>
            <a:ext cx="1890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>
                <a:latin typeface="Effra Medium" panose="02000606080000020004" pitchFamily="2" charset="0"/>
              </a:rPr>
              <a:t>Tracheeën</a:t>
            </a:r>
            <a:r>
              <a:rPr lang="nl-NL"/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B752EF4-CA1E-2445-80A5-1C443D01077A}"/>
              </a:ext>
            </a:extLst>
          </p:cNvPr>
          <p:cNvSpPr txBox="1"/>
          <p:nvPr/>
        </p:nvSpPr>
        <p:spPr>
          <a:xfrm>
            <a:off x="9649464" y="5447368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>
                <a:latin typeface="Effra Medium" panose="02000606080000020004" pitchFamily="2" charset="0"/>
              </a:rPr>
              <a:t>Longen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5841440-AD13-C55B-EED3-09EB40BD2AE0}"/>
              </a:ext>
            </a:extLst>
          </p:cNvPr>
          <p:cNvSpPr txBox="1"/>
          <p:nvPr/>
        </p:nvSpPr>
        <p:spPr>
          <a:xfrm>
            <a:off x="589706" y="4764913"/>
            <a:ext cx="189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Effra Medium" panose="02000606080000020004" pitchFamily="2" charset="0"/>
              </a:rPr>
              <a:t>Vissen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F648EFA-A885-98A8-4DAB-E3C7A751E546}"/>
              </a:ext>
            </a:extLst>
          </p:cNvPr>
          <p:cNvSpPr txBox="1"/>
          <p:nvPr/>
        </p:nvSpPr>
        <p:spPr>
          <a:xfrm>
            <a:off x="3093164" y="4848119"/>
            <a:ext cx="265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Effra Medium" panose="02000606080000020004" pitchFamily="2" charset="0"/>
              </a:rPr>
              <a:t>Geleedpotigen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B2E377F-3BEF-8E62-9496-BDF4CD85ECF4}"/>
              </a:ext>
            </a:extLst>
          </p:cNvPr>
          <p:cNvSpPr txBox="1"/>
          <p:nvPr/>
        </p:nvSpPr>
        <p:spPr>
          <a:xfrm>
            <a:off x="9439059" y="4848119"/>
            <a:ext cx="265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Effra Medium" panose="02000606080000020004" pitchFamily="2" charset="0"/>
              </a:rPr>
              <a:t>Reptielen</a:t>
            </a:r>
          </a:p>
        </p:txBody>
      </p:sp>
      <p:pic>
        <p:nvPicPr>
          <p:cNvPr id="1026" name="Picture 2" descr="Frog Background Images – Browse 264,258 Stock Photos, Vectors, and Video |  Adobe Stock">
            <a:extLst>
              <a:ext uri="{FF2B5EF4-FFF2-40B4-BE49-F238E27FC236}">
                <a16:creationId xmlns:a16="http://schemas.microsoft.com/office/drawing/2014/main" id="{2DA13A4C-2EBA-FBD1-16DD-BB738C326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85" y="2359255"/>
            <a:ext cx="4184852" cy="234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EB7E0F0-EC89-8051-D751-766A171B6C4F}"/>
              </a:ext>
            </a:extLst>
          </p:cNvPr>
          <p:cNvSpPr txBox="1"/>
          <p:nvPr/>
        </p:nvSpPr>
        <p:spPr>
          <a:xfrm>
            <a:off x="6595859" y="4829475"/>
            <a:ext cx="265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Effra Medium" panose="02000606080000020004" pitchFamily="2" charset="0"/>
              </a:rPr>
              <a:t>Amfibieën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17218EB-20AF-3DDA-8CA9-130955B9AD7A}"/>
              </a:ext>
            </a:extLst>
          </p:cNvPr>
          <p:cNvSpPr txBox="1"/>
          <p:nvPr/>
        </p:nvSpPr>
        <p:spPr>
          <a:xfrm>
            <a:off x="6323597" y="5447368"/>
            <a:ext cx="265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Effra Medium" panose="02000606080000020004" pitchFamily="2" charset="0"/>
              </a:rPr>
              <a:t>Longen &amp; Huid</a:t>
            </a:r>
          </a:p>
        </p:txBody>
      </p:sp>
    </p:spTree>
    <p:extLst>
      <p:ext uri="{BB962C8B-B14F-4D97-AF65-F5344CB8AC3E}">
        <p14:creationId xmlns:p14="http://schemas.microsoft.com/office/powerpoint/2010/main" val="29958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6C15C8-8CFF-90FB-465A-9D295552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Examenvragen oefenen</a:t>
            </a:r>
            <a:endParaRPr lang="nl-NL"/>
          </a:p>
        </p:txBody>
      </p:sp>
      <p:pic>
        <p:nvPicPr>
          <p:cNvPr id="3074" name="Picture 2" descr="Afbeelding met tekst, Lettertype, lijn, schermopname&#10;&#10;Door AI gegenereerde inhoud is mogelijk onjuist.">
            <a:extLst>
              <a:ext uri="{FF2B5EF4-FFF2-40B4-BE49-F238E27FC236}">
                <a16:creationId xmlns:a16="http://schemas.microsoft.com/office/drawing/2014/main" id="{FDD455DF-B115-1A66-5914-B6A51B5F6F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5" y="2024165"/>
            <a:ext cx="11291129" cy="28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2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Afbeelding met salamander, Echte salamanders, amfibisch, Bossalamander&#10;&#10;Door AI gegenereerde inhoud is mogelijk onjuist.">
            <a:extLst>
              <a:ext uri="{FF2B5EF4-FFF2-40B4-BE49-F238E27FC236}">
                <a16:creationId xmlns:a16="http://schemas.microsoft.com/office/drawing/2014/main" id="{62F21A46-6AC9-79F5-9BCA-802083491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3" y="1513922"/>
            <a:ext cx="11462578" cy="38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achebekje 3">
            <a:extLst>
              <a:ext uri="{FF2B5EF4-FFF2-40B4-BE49-F238E27FC236}">
                <a16:creationId xmlns:a16="http://schemas.microsoft.com/office/drawing/2014/main" id="{69F56D3F-2330-F5D2-6F38-AFC0CDBC99CD}"/>
              </a:ext>
            </a:extLst>
          </p:cNvPr>
          <p:cNvSpPr/>
          <p:nvPr/>
        </p:nvSpPr>
        <p:spPr>
          <a:xfrm>
            <a:off x="6388925" y="1939905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88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beelding met insect, bloem, tekst, Bestuiver&#10;&#10;Door AI gegenereerde inhoud is mogelijk onjuist.">
            <a:extLst>
              <a:ext uri="{FF2B5EF4-FFF2-40B4-BE49-F238E27FC236}">
                <a16:creationId xmlns:a16="http://schemas.microsoft.com/office/drawing/2014/main" id="{9DCF7652-1E63-67DB-FAF3-EACE8123E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18" y="1372221"/>
            <a:ext cx="10676972" cy="4433817"/>
          </a:xfrm>
          <a:prstGeom prst="rect">
            <a:avLst/>
          </a:prstGeom>
        </p:spPr>
      </p:pic>
      <p:sp>
        <p:nvSpPr>
          <p:cNvPr id="3" name="Lachebekje 2">
            <a:extLst>
              <a:ext uri="{FF2B5EF4-FFF2-40B4-BE49-F238E27FC236}">
                <a16:creationId xmlns:a16="http://schemas.microsoft.com/office/drawing/2014/main" id="{ED367FD5-66F7-0B62-AE10-1A989680E132}"/>
              </a:ext>
            </a:extLst>
          </p:cNvPr>
          <p:cNvSpPr/>
          <p:nvPr/>
        </p:nvSpPr>
        <p:spPr>
          <a:xfrm>
            <a:off x="5989122" y="1809276"/>
            <a:ext cx="213756" cy="201880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289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FB405D-5980-E54E-96D3-89934E6F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1076325"/>
            <a:ext cx="71437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91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F18BDB-51A0-98D3-25C2-62F90046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>
                <a:latin typeface="Effra Heavy"/>
              </a:rPr>
              <a:t>Hoe bereid je je goed voor op het examen?</a:t>
            </a:r>
            <a:r>
              <a:rPr lang="nl-NL">
                <a:latin typeface="Effra Heavy"/>
              </a:rPr>
              <a:t>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2511AB-33BA-7653-2194-D6B9B68A8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30" y="1825625"/>
            <a:ext cx="113290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14400" lvl="1" indent="-457200">
              <a:buAutoNum type="arabicPeriod"/>
            </a:pPr>
            <a:r>
              <a:rPr lang="nl-NL" sz="2800">
                <a:latin typeface="Dubai Medium" panose="020B0603030403030204" pitchFamily="34" charset="-78"/>
                <a:cs typeface="Dubai Medium" panose="020B0603030403030204" pitchFamily="34" charset="-78"/>
              </a:rPr>
              <a:t>Maak een planning. Niet teveel op 1 dag!</a:t>
            </a:r>
          </a:p>
          <a:p>
            <a:pPr marL="914400" lvl="1" indent="-457200">
              <a:buAutoNum type="arabicPeriod"/>
            </a:pPr>
            <a:r>
              <a:rPr lang="nl-NL" sz="2800">
                <a:latin typeface="Dubai Medium" panose="020B0603030403030204" pitchFamily="34" charset="-78"/>
                <a:cs typeface="Dubai Medium" panose="020B0603030403030204" pitchFamily="34" charset="-78"/>
              </a:rPr>
              <a:t>Je leert het beste door vooral veel vragen (oude examens) te maken.</a:t>
            </a:r>
          </a:p>
          <a:p>
            <a:pPr marL="914400" lvl="1" indent="-457200">
              <a:buAutoNum type="arabicPeriod"/>
            </a:pPr>
            <a:r>
              <a:rPr lang="nl-NL" sz="2800">
                <a:latin typeface="Dubai Medium" panose="020B0603030403030204" pitchFamily="34" charset="-78"/>
                <a:cs typeface="Dubai Medium" panose="020B0603030403030204" pitchFamily="34" charset="-78"/>
              </a:rPr>
              <a:t>Welke hoofdstukken / onderwerpen vond je de 2 afgelopen jaren moeilijk?</a:t>
            </a:r>
          </a:p>
          <a:p>
            <a:pPr marL="914400" lvl="1" indent="-457200">
              <a:buAutoNum type="arabicPeriod"/>
            </a:pPr>
            <a:r>
              <a:rPr lang="nl-NL" sz="2800">
                <a:latin typeface="Dubai Medium" panose="020B0603030403030204" pitchFamily="34" charset="-78"/>
                <a:cs typeface="Dubai Medium" panose="020B0603030403030204" pitchFamily="34" charset="-78"/>
              </a:rPr>
              <a:t>Eerst iets begrijpen, daarna pas leren. </a:t>
            </a:r>
          </a:p>
          <a:p>
            <a:pPr marL="914400" lvl="1" indent="-457200">
              <a:buAutoNum type="arabicPeriod"/>
            </a:pPr>
            <a:r>
              <a:rPr lang="nl-NL" sz="2800">
                <a:latin typeface="Dubai Medium" panose="020B0603030403030204" pitchFamily="34" charset="-78"/>
                <a:cs typeface="Dubai Medium" panose="020B0603030403030204" pitchFamily="34" charset="-78"/>
              </a:rPr>
              <a:t>Kijk filmpjes op </a:t>
            </a:r>
            <a:r>
              <a:rPr lang="nl-NL" sz="2800" err="1">
                <a:latin typeface="Dubai Medium" panose="020B0603030403030204" pitchFamily="34" charset="-78"/>
                <a:cs typeface="Dubai Medium" panose="020B0603030403030204" pitchFamily="34" charset="-78"/>
              </a:rPr>
              <a:t>Youtube</a:t>
            </a:r>
            <a:r>
              <a:rPr lang="nl-NL" sz="2800">
                <a:latin typeface="Dubai Medium" panose="020B0603030403030204" pitchFamily="34" charset="-78"/>
                <a:cs typeface="Dubai Medium" panose="020B0603030403030204" pitchFamily="34" charset="-78"/>
              </a:rPr>
              <a:t> (bv Biologie met Joost)</a:t>
            </a:r>
          </a:p>
          <a:p>
            <a:pPr marL="457200" lvl="1" indent="0">
              <a:buNone/>
            </a:pPr>
            <a:endParaRPr lang="nl-NL" sz="2800">
              <a:latin typeface="Effra"/>
            </a:endParaRPr>
          </a:p>
          <a:p>
            <a:pPr marL="914400" lvl="1" indent="-457200">
              <a:buAutoNum type="arabicPeriod"/>
            </a:pPr>
            <a:endParaRPr lang="nl-NL">
              <a:latin typeface="Effra"/>
            </a:endParaRPr>
          </a:p>
          <a:p>
            <a:pPr marL="514350" indent="-514350">
              <a:buAutoNum type="arabicPeriod"/>
            </a:pPr>
            <a:endParaRPr lang="nl-NL">
              <a:latin typeface="Effra Medium" panose="020006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04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E38B-40D9-176A-0557-1E0966CA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Effra Heavy" panose="02000906080000020004" pitchFamily="2" charset="0"/>
              </a:rPr>
              <a:t>Hoe </a:t>
            </a:r>
            <a:r>
              <a:rPr lang="en-US" err="1">
                <a:latin typeface="Effra Heavy" panose="02000906080000020004" pitchFamily="2" charset="0"/>
              </a:rPr>
              <a:t>maak</a:t>
            </a:r>
            <a:r>
              <a:rPr lang="en-US">
                <a:latin typeface="Effra Heavy" panose="02000906080000020004" pitchFamily="2" charset="0"/>
              </a:rPr>
              <a:t> je het </a:t>
            </a:r>
            <a:r>
              <a:rPr lang="en-US" err="1">
                <a:latin typeface="Effra Heavy" panose="02000906080000020004" pitchFamily="2" charset="0"/>
              </a:rPr>
              <a:t>beste</a:t>
            </a:r>
            <a:r>
              <a:rPr lang="en-US">
                <a:latin typeface="Effra Heavy" panose="02000906080000020004" pitchFamily="2" charset="0"/>
              </a:rPr>
              <a:t> het examen?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1FE4D-31FD-DACF-4D58-4B43792E7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>
                <a:latin typeface="Effra Medium" panose="02000606080000020004" pitchFamily="2" charset="0"/>
              </a:rPr>
              <a:t>Lees </a:t>
            </a:r>
            <a:r>
              <a:rPr lang="en-US" err="1">
                <a:latin typeface="Effra Medium" panose="02000606080000020004" pitchFamily="2" charset="0"/>
              </a:rPr>
              <a:t>eerst</a:t>
            </a:r>
            <a:r>
              <a:rPr lang="en-US">
                <a:latin typeface="Effra Medium" panose="02000606080000020004" pitchFamily="2" charset="0"/>
              </a:rPr>
              <a:t> de </a:t>
            </a:r>
            <a:r>
              <a:rPr lang="en-US" err="1">
                <a:latin typeface="Effra Medium" panose="02000606080000020004" pitchFamily="2" charset="0"/>
              </a:rPr>
              <a:t>vraag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voordat</a:t>
            </a:r>
            <a:r>
              <a:rPr lang="en-US">
                <a:latin typeface="Effra Medium" panose="02000606080000020004" pitchFamily="2" charset="0"/>
              </a:rPr>
              <a:t> je de </a:t>
            </a:r>
            <a:r>
              <a:rPr lang="en-US" err="1">
                <a:latin typeface="Effra Medium" panose="02000606080000020004" pitchFamily="2" charset="0"/>
              </a:rPr>
              <a:t>tekst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gaat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lezen</a:t>
            </a:r>
            <a:r>
              <a:rPr lang="en-US">
                <a:latin typeface="Effra Medium" panose="02000606080000020004" pitchFamily="2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>
                <a:latin typeface="Effra Medium" panose="02000606080000020004" pitchFamily="2" charset="0"/>
              </a:rPr>
              <a:t>Herken de </a:t>
            </a:r>
            <a:r>
              <a:rPr lang="en-US" err="1">
                <a:latin typeface="Effra Medium" panose="02000606080000020004" pitchFamily="2" charset="0"/>
              </a:rPr>
              <a:t>biologische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onderwerpen</a:t>
            </a:r>
            <a:r>
              <a:rPr lang="en-US">
                <a:latin typeface="Effra Medium" panose="02000606080000020004" pitchFamily="2" charset="0"/>
              </a:rPr>
              <a:t>. </a:t>
            </a:r>
            <a:r>
              <a:rPr lang="en-US" err="1">
                <a:latin typeface="Effra Medium" panose="02000606080000020004" pitchFamily="2" charset="0"/>
              </a:rPr>
              <a:t>Waar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gaat</a:t>
            </a:r>
            <a:r>
              <a:rPr lang="en-US">
                <a:latin typeface="Effra Medium" panose="02000606080000020004" pitchFamily="2" charset="0"/>
              </a:rPr>
              <a:t> het over?</a:t>
            </a:r>
          </a:p>
          <a:p>
            <a:pPr marL="514350" indent="-514350">
              <a:buAutoNum type="arabicPeriod"/>
            </a:pPr>
            <a:r>
              <a:rPr lang="en-US" err="1">
                <a:latin typeface="Effra Medium" panose="02000606080000020004" pitchFamily="2" charset="0"/>
              </a:rPr>
              <a:t>Herhaal</a:t>
            </a:r>
            <a:r>
              <a:rPr lang="en-US">
                <a:latin typeface="Effra Medium" panose="02000606080000020004" pitchFamily="2" charset="0"/>
              </a:rPr>
              <a:t> de </a:t>
            </a:r>
            <a:r>
              <a:rPr lang="en-US" err="1">
                <a:latin typeface="Effra Medium" panose="02000606080000020004" pitchFamily="2" charset="0"/>
              </a:rPr>
              <a:t>vraag</a:t>
            </a:r>
            <a:r>
              <a:rPr lang="en-US">
                <a:latin typeface="Effra Medium" panose="02000606080000020004" pitchFamily="2" charset="0"/>
              </a:rPr>
              <a:t> in je </a:t>
            </a:r>
            <a:r>
              <a:rPr lang="en-US" err="1">
                <a:latin typeface="Effra Medium" panose="02000606080000020004" pitchFamily="2" charset="0"/>
              </a:rPr>
              <a:t>antwoord</a:t>
            </a:r>
            <a:r>
              <a:rPr lang="en-US">
                <a:latin typeface="Effra Medium" panose="02000606080000020004" pitchFamily="2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en-US" err="1">
                <a:latin typeface="Effra Medium" panose="02000606080000020004" pitchFamily="2" charset="0"/>
              </a:rPr>
              <a:t>Kijk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goed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naar</a:t>
            </a:r>
            <a:r>
              <a:rPr lang="en-US">
                <a:latin typeface="Effra Medium" panose="02000606080000020004" pitchFamily="2" charset="0"/>
              </a:rPr>
              <a:t> de </a:t>
            </a:r>
            <a:r>
              <a:rPr lang="en-US" err="1">
                <a:latin typeface="Effra Medium" panose="02000606080000020004" pitchFamily="2" charset="0"/>
              </a:rPr>
              <a:t>puntenverdeling</a:t>
            </a:r>
            <a:r>
              <a:rPr lang="en-US">
                <a:latin typeface="Effra Medium" panose="02000606080000020004" pitchFamily="2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en-US">
                <a:latin typeface="Effra Medium" panose="02000606080000020004" pitchFamily="2" charset="0"/>
              </a:rPr>
              <a:t>Leg je </a:t>
            </a:r>
            <a:r>
              <a:rPr lang="en-US" err="1">
                <a:latin typeface="Effra Medium" panose="02000606080000020004" pitchFamily="2" charset="0"/>
              </a:rPr>
              <a:t>antwoord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uit</a:t>
            </a:r>
            <a:r>
              <a:rPr lang="en-US">
                <a:latin typeface="Effra Medium" panose="02000606080000020004" pitchFamily="2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en-US">
                <a:latin typeface="Effra Medium" panose="02000606080000020004" pitchFamily="2" charset="0"/>
              </a:rPr>
              <a:t>Raak </a:t>
            </a:r>
            <a:r>
              <a:rPr lang="en-US" err="1">
                <a:latin typeface="Effra Medium" panose="02000606080000020004" pitchFamily="2" charset="0"/>
              </a:rPr>
              <a:t>niet</a:t>
            </a:r>
            <a:r>
              <a:rPr lang="en-US">
                <a:latin typeface="Effra Medium" panose="02000606080000020004" pitchFamily="2" charset="0"/>
              </a:rPr>
              <a:t> in </a:t>
            </a:r>
            <a:r>
              <a:rPr lang="en-US" err="1">
                <a:latin typeface="Effra Medium" panose="02000606080000020004" pitchFamily="2" charset="0"/>
              </a:rPr>
              <a:t>paniek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als</a:t>
            </a:r>
            <a:r>
              <a:rPr lang="en-US">
                <a:latin typeface="Effra Medium" panose="02000606080000020004" pitchFamily="2" charset="0"/>
              </a:rPr>
              <a:t> je </a:t>
            </a:r>
            <a:r>
              <a:rPr lang="en-US" err="1">
                <a:latin typeface="Effra Medium" panose="02000606080000020004" pitchFamily="2" charset="0"/>
              </a:rPr>
              <a:t>iets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niet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weet</a:t>
            </a:r>
            <a:r>
              <a:rPr lang="en-US">
                <a:latin typeface="Effra Medium" panose="02000606080000020004" pitchFamily="2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en-US" err="1">
                <a:latin typeface="Effra Medium" panose="02000606080000020004" pitchFamily="2" charset="0"/>
              </a:rPr>
              <a:t>Geef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altijd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een</a:t>
            </a:r>
            <a:r>
              <a:rPr lang="en-US">
                <a:latin typeface="Effra Medium" panose="02000606080000020004" pitchFamily="2" charset="0"/>
              </a:rPr>
              <a:t> </a:t>
            </a:r>
            <a:r>
              <a:rPr lang="en-US" err="1">
                <a:latin typeface="Effra Medium" panose="02000606080000020004" pitchFamily="2" charset="0"/>
              </a:rPr>
              <a:t>antwoord</a:t>
            </a:r>
            <a:r>
              <a:rPr lang="en-US">
                <a:latin typeface="Effra Medium" panose="0200060608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424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923A3-FA8A-B73D-3BB2-C5E36E8DA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Bloedsomloop | Je hart</a:t>
            </a:r>
            <a:endParaRPr lang="nl-NL">
              <a:latin typeface="Effra Heavy" panose="02000906080000020004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C06329-98ED-4D20-E656-83967FD6B5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>
              <a:solidFill>
                <a:srgbClr val="FF0000"/>
              </a:solidFill>
              <a:latin typeface="Effra Medium"/>
            </a:endParaRPr>
          </a:p>
          <a:p>
            <a:endParaRPr lang="nl-NL">
              <a:solidFill>
                <a:srgbClr val="FF0000"/>
              </a:solidFill>
              <a:latin typeface="Effra Medium" panose="0200060608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643E3-E721-EA87-E248-11EAB9F53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79" y="1829640"/>
            <a:ext cx="3736042" cy="3691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ACFD2-55EB-5C18-0C8B-809E5B592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921" y="1826558"/>
            <a:ext cx="3724837" cy="3697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6FF0F-18DC-0499-A1D5-380945C62412}"/>
              </a:ext>
            </a:extLst>
          </p:cNvPr>
          <p:cNvSpPr txBox="1"/>
          <p:nvPr/>
        </p:nvSpPr>
        <p:spPr>
          <a:xfrm>
            <a:off x="3044176" y="2197111"/>
            <a:ext cx="26423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ea typeface="Calibri"/>
                <a:cs typeface="Calibri"/>
              </a:rPr>
              <a:t>longslagader</a:t>
            </a:r>
            <a:endParaRPr lang="en-US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191DF-D9B9-F001-A28B-A4422C03E0B3}"/>
              </a:ext>
            </a:extLst>
          </p:cNvPr>
          <p:cNvSpPr txBox="1"/>
          <p:nvPr/>
        </p:nvSpPr>
        <p:spPr>
          <a:xfrm>
            <a:off x="8050600" y="273700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ea typeface="Calibri"/>
                <a:cs typeface="Calibri"/>
              </a:rPr>
              <a:t>longader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24789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8C157-537C-EC65-5567-83A56BC7F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Bloedsomloop 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4CA96C-710B-533C-5603-663565AC1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33" y="1825625"/>
            <a:ext cx="3888179" cy="4351338"/>
          </a:xfrm>
        </p:spPr>
        <p:txBody>
          <a:bodyPr/>
          <a:lstStyle/>
          <a:p>
            <a:r>
              <a:rPr lang="nl-NL" b="1">
                <a:latin typeface="Effra Medium" panose="02000606080000020004" pitchFamily="2" charset="0"/>
              </a:rPr>
              <a:t>Kleine bloedsomloop:</a:t>
            </a:r>
            <a:br>
              <a:rPr lang="nl-NL">
                <a:latin typeface="Effra Medium" panose="02000606080000020004" pitchFamily="2" charset="0"/>
              </a:rPr>
            </a:br>
            <a:r>
              <a:rPr lang="nl-NL">
                <a:latin typeface="Effra Medium" panose="02000606080000020004" pitchFamily="2" charset="0"/>
              </a:rPr>
              <a:t>Hart → longen → hart</a:t>
            </a:r>
            <a:br>
              <a:rPr lang="nl-NL">
                <a:latin typeface="Effra Medium" panose="02000606080000020004" pitchFamily="2" charset="0"/>
              </a:rPr>
            </a:br>
            <a:r>
              <a:rPr lang="nl-NL">
                <a:latin typeface="Effra Medium" panose="02000606080000020004" pitchFamily="2" charset="0"/>
              </a:rPr>
              <a:t>Bloed neemt zuurstof op en geeft koolstofdioxide af.</a:t>
            </a:r>
          </a:p>
          <a:p>
            <a:endParaRPr lang="nl-NL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F1390F15-6D74-F852-0A8D-D7F7F4DF410A}"/>
              </a:ext>
            </a:extLst>
          </p:cNvPr>
          <p:cNvSpPr txBox="1">
            <a:spLocks/>
          </p:cNvSpPr>
          <p:nvPr/>
        </p:nvSpPr>
        <p:spPr>
          <a:xfrm>
            <a:off x="7640782" y="1825625"/>
            <a:ext cx="42681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>
                <a:latin typeface="Effra Medium" panose="02000606080000020004" pitchFamily="2" charset="0"/>
              </a:rPr>
              <a:t>Grote bloedsomloop:</a:t>
            </a:r>
            <a:br>
              <a:rPr lang="nl-NL">
                <a:latin typeface="Effra Medium" panose="02000606080000020004" pitchFamily="2" charset="0"/>
              </a:rPr>
            </a:br>
            <a:r>
              <a:rPr lang="nl-NL">
                <a:latin typeface="Effra Medium" panose="02000606080000020004" pitchFamily="2" charset="0"/>
              </a:rPr>
              <a:t>Hart → lichaam → hart</a:t>
            </a:r>
            <a:br>
              <a:rPr lang="nl-NL">
                <a:latin typeface="Effra Medium" panose="02000606080000020004" pitchFamily="2" charset="0"/>
              </a:rPr>
            </a:br>
            <a:r>
              <a:rPr lang="nl-NL">
                <a:latin typeface="Effra Medium" panose="02000606080000020004" pitchFamily="2" charset="0"/>
              </a:rPr>
              <a:t>Cellen gebruiken zuurstof, bloed wordt zuurstofarm.</a:t>
            </a:r>
          </a:p>
        </p:txBody>
      </p:sp>
      <p:pic>
        <p:nvPicPr>
          <p:cNvPr id="2052" name="Picture 4" descr="Hart: anatomie en functie – Juf Danielle">
            <a:extLst>
              <a:ext uri="{FF2B5EF4-FFF2-40B4-BE49-F238E27FC236}">
                <a16:creationId xmlns:a16="http://schemas.microsoft.com/office/drawing/2014/main" id="{7A590FA0-1A26-52A7-B5F1-31246E516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12" y="1548988"/>
            <a:ext cx="33940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001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2" ma:contentTypeDescription="Een nieuw document maken." ma:contentTypeScope="" ma:versionID="7800f48721e0895ad60ce256ee478aeb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4244e9fb0ca6f2a4ec2cfad8ffb17673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15E68D-0DF3-441F-A725-F4222F56C50B}"/>
</file>

<file path=customXml/itemProps2.xml><?xml version="1.0" encoding="utf-8"?>
<ds:datastoreItem xmlns:ds="http://schemas.openxmlformats.org/officeDocument/2006/customXml" ds:itemID="{871BC580-947A-4107-8AF5-50C7CD04590F}">
  <ds:schemaRefs>
    <ds:schemaRef ds:uri="403b03e0-f3b3-4df8-8b82-7dc7d4ddf286"/>
    <ds:schemaRef ds:uri="65a11041-aba8-449e-bef6-559f13c05a59"/>
    <ds:schemaRef ds:uri="e7183d92-7d1c-4abc-9060-17c5b27035f0"/>
    <ds:schemaRef ds:uri="f7bdf434-8271-45be-9229-b36057b16e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1295</Words>
  <Application>Microsoft Macintosh PowerPoint</Application>
  <PresentationFormat>Breedbeeld</PresentationFormat>
  <Paragraphs>197</Paragraphs>
  <Slides>45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Dubai Medium</vt:lpstr>
      <vt:lpstr>Effra</vt:lpstr>
      <vt:lpstr>Effra Heavy</vt:lpstr>
      <vt:lpstr>Effra Medium</vt:lpstr>
      <vt:lpstr>Wingdings</vt:lpstr>
      <vt:lpstr>Kantoorthema</vt:lpstr>
      <vt:lpstr>Eindexamenspreekuur 2026 Kader</vt:lpstr>
      <vt:lpstr>Examenspreekuur 2025</vt:lpstr>
      <vt:lpstr>Examenspreekuur 2024​ In 2024 hebben we de onderstaande onderwerpen behandeld. </vt:lpstr>
      <vt:lpstr>Examenspreekuur 2023 In 2023 hebben we de onderstaande onderwerpen behandeld.</vt:lpstr>
      <vt:lpstr>PowerPoint-presentatie</vt:lpstr>
      <vt:lpstr>Hoe bereid je je goed voor op het examen? </vt:lpstr>
      <vt:lpstr>Hoe maak je het beste het examen?</vt:lpstr>
      <vt:lpstr>Bloedsomloop | Je hart</vt:lpstr>
      <vt:lpstr>Bloedsomloop </vt:lpstr>
      <vt:lpstr>Lymfevaten vs bloedvaten </vt:lpstr>
      <vt:lpstr>Hart- en vaatziekten </vt:lpstr>
      <vt:lpstr>Hart- en vaatziekten voorkomen</vt:lpstr>
      <vt:lpstr>Examenvragen oefenen</vt:lpstr>
      <vt:lpstr>Examenvragen oefenen</vt:lpstr>
      <vt:lpstr>Hormoonklieren </vt:lpstr>
      <vt:lpstr>Hypofyse</vt:lpstr>
      <vt:lpstr>Schildklier</vt:lpstr>
      <vt:lpstr>Bijnieren en Eilandjes van Langerhans</vt:lpstr>
      <vt:lpstr>Eierstokken en Teelballen</vt:lpstr>
      <vt:lpstr>PowerPoint-presentatie</vt:lpstr>
      <vt:lpstr>PowerPoint-presentatie</vt:lpstr>
      <vt:lpstr>PowerPoint-presentatie</vt:lpstr>
      <vt:lpstr>PowerPoint-presentatie</vt:lpstr>
      <vt:lpstr>Zenuwstelsel </vt:lpstr>
      <vt:lpstr>Hersenen</vt:lpstr>
      <vt:lpstr>Zenuwstelsel</vt:lpstr>
      <vt:lpstr>Zenuwstelsel | Reflex</vt:lpstr>
      <vt:lpstr>Examenvragen oefenen</vt:lpstr>
      <vt:lpstr>PowerPoint-presentatie</vt:lpstr>
      <vt:lpstr>Examenvragen oefenen</vt:lpstr>
      <vt:lpstr>PowerPoint-presentatie</vt:lpstr>
      <vt:lpstr>Cellen</vt:lpstr>
      <vt:lpstr>Weefsel</vt:lpstr>
      <vt:lpstr>PowerPoint-presentatie</vt:lpstr>
      <vt:lpstr>Orgaanstelsels</vt:lpstr>
      <vt:lpstr>Organismen</vt:lpstr>
      <vt:lpstr>PowerPoint-presentatie</vt:lpstr>
      <vt:lpstr>PowerPoint-presentatie</vt:lpstr>
      <vt:lpstr>PowerPoint-presentatie</vt:lpstr>
      <vt:lpstr>PowerPoint-presentatie</vt:lpstr>
      <vt:lpstr>Verbranding </vt:lpstr>
      <vt:lpstr>Dieren </vt:lpstr>
      <vt:lpstr>Examenvragen oefenen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Nina Bogosavac</cp:lastModifiedBy>
  <cp:revision>2</cp:revision>
  <dcterms:created xsi:type="dcterms:W3CDTF">2022-04-29T11:47:46Z</dcterms:created>
  <dcterms:modified xsi:type="dcterms:W3CDTF">2026-03-08T08:31:55Z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