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8"/>
  </p:notesMasterIdLst>
  <p:sldIdLst>
    <p:sldId id="258" r:id="rId5"/>
    <p:sldId id="668" r:id="rId6"/>
    <p:sldId id="549" r:id="rId7"/>
    <p:sldId id="550" r:id="rId8"/>
    <p:sldId id="551" r:id="rId9"/>
    <p:sldId id="552" r:id="rId10"/>
    <p:sldId id="666" r:id="rId11"/>
    <p:sldId id="667" r:id="rId12"/>
    <p:sldId id="669" r:id="rId13"/>
    <p:sldId id="381" r:id="rId14"/>
    <p:sldId id="382" r:id="rId15"/>
    <p:sldId id="346" r:id="rId16"/>
    <p:sldId id="347" r:id="rId17"/>
    <p:sldId id="643" r:id="rId18"/>
    <p:sldId id="644" r:id="rId19"/>
    <p:sldId id="645" r:id="rId20"/>
    <p:sldId id="670" r:id="rId21"/>
    <p:sldId id="264" r:id="rId22"/>
    <p:sldId id="396" r:id="rId23"/>
    <p:sldId id="576" r:id="rId24"/>
    <p:sldId id="295" r:id="rId25"/>
    <p:sldId id="294" r:id="rId26"/>
    <p:sldId id="299" r:id="rId27"/>
    <p:sldId id="300" r:id="rId28"/>
    <p:sldId id="659" r:id="rId29"/>
    <p:sldId id="662" r:id="rId30"/>
    <p:sldId id="661" r:id="rId31"/>
    <p:sldId id="660" r:id="rId32"/>
    <p:sldId id="647" r:id="rId33"/>
    <p:sldId id="658" r:id="rId34"/>
    <p:sldId id="648" r:id="rId35"/>
    <p:sldId id="651" r:id="rId36"/>
    <p:sldId id="671" r:id="rId37"/>
    <p:sldId id="307" r:id="rId38"/>
    <p:sldId id="301" r:id="rId39"/>
    <p:sldId id="456" r:id="rId40"/>
    <p:sldId id="457" r:id="rId41"/>
    <p:sldId id="401" r:id="rId42"/>
    <p:sldId id="458" r:id="rId43"/>
    <p:sldId id="403" r:id="rId44"/>
    <p:sldId id="649" r:id="rId45"/>
    <p:sldId id="302" r:id="rId46"/>
    <p:sldId id="427" r:id="rId47"/>
    <p:sldId id="428" r:id="rId48"/>
    <p:sldId id="672" r:id="rId49"/>
    <p:sldId id="543" r:id="rId50"/>
    <p:sldId id="555" r:id="rId51"/>
    <p:sldId id="545" r:id="rId52"/>
    <p:sldId id="654" r:id="rId53"/>
    <p:sldId id="546" r:id="rId54"/>
    <p:sldId id="561" r:id="rId55"/>
    <p:sldId id="548" r:id="rId56"/>
    <p:sldId id="653" r:id="rId57"/>
    <p:sldId id="673" r:id="rId58"/>
    <p:sldId id="557" r:id="rId59"/>
    <p:sldId id="631" r:id="rId60"/>
    <p:sldId id="634" r:id="rId61"/>
    <p:sldId id="635" r:id="rId62"/>
    <p:sldId id="636" r:id="rId63"/>
    <p:sldId id="632" r:id="rId64"/>
    <p:sldId id="633" r:id="rId65"/>
    <p:sldId id="257" r:id="rId66"/>
    <p:sldId id="657" r:id="rId67"/>
    <p:sldId id="674" r:id="rId68"/>
    <p:sldId id="533" r:id="rId69"/>
    <p:sldId id="539" r:id="rId70"/>
    <p:sldId id="541" r:id="rId71"/>
    <p:sldId id="535" r:id="rId72"/>
    <p:sldId id="536" r:id="rId73"/>
    <p:sldId id="537" r:id="rId74"/>
    <p:sldId id="538" r:id="rId75"/>
    <p:sldId id="655" r:id="rId76"/>
    <p:sldId id="656" r:id="rId7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rine Visser" initials="QV" lastIdx="2" clrIdx="0">
    <p:extLst>
      <p:ext uri="{19B8F6BF-5375-455C-9EA6-DF929625EA0E}">
        <p15:presenceInfo xmlns:p15="http://schemas.microsoft.com/office/powerpoint/2012/main" userId="Quirine Vis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15T15:44:57.339" idx="1">
    <p:pos x="10" y="10"/>
    <p:text>Quirine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15T15:45:22.974" idx="2">
    <p:pos x="5886" y="2322"/>
    <p:text>Joost</p:text>
    <p:extLst>
      <p:ext uri="{C676402C-5697-4E1C-873F-D02D1690AC5C}">
        <p15:threadingInfo xmlns:p15="http://schemas.microsoft.com/office/powerpoint/2012/main" timeZoneBias="-1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9:21.56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16383,'93'0'0,"-32"0"0,3 0 0,13 0 0,3 0 0,9 0 0,1 0 0,0 0 0,0 0 0,-3 1 0,0 0 0,-1 1 0,-2 1 0,-6 0 0,-3 0 0,-3 0 0,-3 0 0,-5-1 0,-3-1 0,-4-1 0,-3 0 0,39 0 0,-18 0 0,-14 0 0,-6 0 0,-1 0 0,1 0 0,-4 0 0,-9 0 0,-8 0 0,-6 0 0,0 0 0,3 0 0,1 0 0,6 0 0,-16 0 0,4 0 0,-16 0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9:24.06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16383,'81'0'0,"0"0"0,3 0 0,2 0 0,1 0 0,-1 0 0,-5 0 0,-3 0 0,-10 0 0,-3 0 0,-7 0 0,-1 0 0,42 0 0,-7 0 0,-13 0 0,-12 0 0,-6 0 0,-3 0 0,10 3 0,10 2 0,9 3 0,-2 2 0,-15 0 0,-13-1 0,-12-3 0,-5 1 0,4-3 0,-21 0 0,5 0 0,-17-1 0,2 1 0,1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9:25.93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16383,'65'0'0,"0"0"0,13 0 0,6 0 0,-18 0 0,4 0 0,0 0 0,8 0 0,1 0 0,-1 0 0,-2 0 0,0 0 0,-2 0 0,-4 0 0,-1 0 0,-2 0 0,23 0 0,-5 0 0,-14 0 0,-4 0 0,-13 0 0,-4 0 0,23 0 0,-18 0 0,-28 0 0,0 0 0,-15 0 0,8 0 0,6 2 0,3 2 0,-4 0 0,-5 0 0,-1-2 0,4-2 0,3 1 0,1 3 0,-6 0 0,-9-1 0,-6-1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8T20:39:28.4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16383,'79'0'0,"0"0"0,11 0 0,4 0 0,-22 0 0,2 0 0,2 0 0,3 0 0,2 0 0,0 0 0,-2 0 0,0 0 0,-2 0 0,-5 0 0,-1 0 0,-3 0 0,18 0 0,-4 0 0,-15 0 0,-3 0 0,29 0 0,-20 0 0,-19 0 0,-13 0 0,-8 0 0,-5 0 0,0 0 0,-2 0 0,-4 0 0,-7 0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CA90-3A9A-42FA-AA32-113281EF7894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8733-5B72-456E-B35F-8E4D0CF238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95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Quirine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45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8891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D1B26-8DE3-11F0-A662-28661A6B5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C80DAA3-C0CA-77DA-E592-5A6886CB9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56B6220-4A9A-298F-7965-8ED926F02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2F1391-991A-1F99-DD08-6BD8A8A96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001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75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Quirine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614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01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567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78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20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Quirine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28733-5B72-456E-B35F-8E4D0CF2381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755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34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562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92C4C-083C-0F5B-CAB7-33944D985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1D7647-4BB5-3EE6-3441-6F52232E8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19F547-974A-9BD4-3450-82131C2DA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A9BBA2-20B7-53A8-4BD1-C31784634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87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1BA4-64C5-C47C-914E-2A7DD215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C29C7A9-EBD1-1D38-42B6-EAFEFDBB5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0BFE754-2F54-9883-6171-200083451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C2F63D-4F9A-7EBF-15CA-962E4380B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645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963C8-2EC9-6CE8-8F25-327C0EADA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7F3A03C-0C06-5DC1-747E-ABB295232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A5DBA58-AF31-CF36-F944-A9BFFD949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9BDE2E-EC10-8460-C1E9-BD0514E47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712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81C37-DDC5-73C1-5E0E-B325ABE39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03940B-7053-91A0-1FF4-E680A9D55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D292F88-80F2-E264-340B-CC73653C5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2258F8-1B79-F453-3352-E8C7DA0A3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1DA14-0FC1-4BBE-8BC7-60ED4BAE836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83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20-5-2025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0.jpg"/><Relationship Id="rId7" Type="http://schemas.openxmlformats.org/officeDocument/2006/relationships/image" Target="../media/image52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540.png"/><Relationship Id="rId5" Type="http://schemas.openxmlformats.org/officeDocument/2006/relationships/image" Target="../media/image51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3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674F6-C562-4F76-84FE-5A6E6584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5458"/>
            <a:ext cx="9144000" cy="2387600"/>
          </a:xfrm>
        </p:spPr>
        <p:txBody>
          <a:bodyPr/>
          <a:lstStyle/>
          <a:p>
            <a:r>
              <a:rPr lang="nl-NL" dirty="0">
                <a:latin typeface="Effra Medium" panose="02000606080000020004" pitchFamily="2" charset="0"/>
              </a:rPr>
              <a:t>Examenspreekuur biologie VMBO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45CA3A-1013-4129-828C-01E25CFA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5133"/>
            <a:ext cx="9144000" cy="1655762"/>
          </a:xfrm>
        </p:spPr>
        <p:txBody>
          <a:bodyPr/>
          <a:lstStyle/>
          <a:p>
            <a:r>
              <a:rPr lang="nl-NL" dirty="0">
                <a:latin typeface="Effra Medium" panose="02000606080000020004" pitchFamily="2" charset="0"/>
              </a:rPr>
              <a:t>Joost &amp; Quirine</a:t>
            </a:r>
          </a:p>
        </p:txBody>
      </p:sp>
    </p:spTree>
    <p:extLst>
      <p:ext uri="{BB962C8B-B14F-4D97-AF65-F5344CB8AC3E}">
        <p14:creationId xmlns:p14="http://schemas.microsoft.com/office/powerpoint/2010/main" val="17895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056F6-E095-F0B4-1D91-E5A5419BF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8215A12-3F02-637A-4C82-C0A59CB34F4F}"/>
              </a:ext>
            </a:extLst>
          </p:cNvPr>
          <p:cNvSpPr txBox="1"/>
          <p:nvPr/>
        </p:nvSpPr>
        <p:spPr>
          <a:xfrm>
            <a:off x="723900" y="785812"/>
            <a:ext cx="108943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Effra" panose="02000506080000020004" pitchFamily="2" charset="77"/>
              </a:rPr>
              <a:t>Verbranding</a:t>
            </a:r>
          </a:p>
          <a:p>
            <a:r>
              <a:rPr lang="nl-NL" sz="2800" dirty="0">
                <a:latin typeface="Effra" panose="02000506080000020004" pitchFamily="2" charset="77"/>
              </a:rPr>
              <a:t>Bij de verbranding van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glucose</a:t>
            </a:r>
            <a:r>
              <a:rPr lang="nl-NL" sz="2800" dirty="0">
                <a:latin typeface="Effra" panose="02000506080000020004" pitchFamily="2" charset="77"/>
              </a:rPr>
              <a:t> in cellen komt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energie</a:t>
            </a:r>
            <a:r>
              <a:rPr lang="nl-NL" sz="2800" dirty="0">
                <a:latin typeface="Effra" panose="02000506080000020004" pitchFamily="2" charset="77"/>
              </a:rPr>
              <a:t> vrij. </a:t>
            </a:r>
          </a:p>
          <a:p>
            <a:endParaRPr lang="nl-NL" sz="2800" dirty="0">
              <a:latin typeface="Effra" panose="02000506080000020004" pitchFamily="2" charset="77"/>
            </a:endParaRPr>
          </a:p>
          <a:p>
            <a:r>
              <a:rPr lang="nl-NL" sz="2800" dirty="0">
                <a:latin typeface="Effra" panose="02000506080000020004" pitchFamily="2" charset="77"/>
              </a:rPr>
              <a:t>Zuurstof + Glucose 		 Koolstofdioxide + Water +  Energie</a:t>
            </a:r>
          </a:p>
          <a:p>
            <a:endParaRPr lang="nl-NL" sz="2800" dirty="0">
              <a:latin typeface="Effra" panose="02000506080000020004" pitchFamily="2" charset="77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B8C24AEB-F781-4A4C-F415-9D9E61F5A39D}"/>
              </a:ext>
            </a:extLst>
          </p:cNvPr>
          <p:cNvCxnSpPr>
            <a:cxnSpLocks/>
          </p:cNvCxnSpPr>
          <p:nvPr/>
        </p:nvCxnSpPr>
        <p:spPr>
          <a:xfrm flipH="1">
            <a:off x="4402211" y="2518979"/>
            <a:ext cx="471054" cy="0"/>
          </a:xfrm>
          <a:prstGeom prst="line">
            <a:avLst/>
          </a:prstGeom>
          <a:ln w="2540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 descr="Afbeelding met Kinderkunst&#10;&#10;Door AI gegenereerde inhoud is mogelijk onjuist.">
            <a:extLst>
              <a:ext uri="{FF2B5EF4-FFF2-40B4-BE49-F238E27FC236}">
                <a16:creationId xmlns:a16="http://schemas.microsoft.com/office/drawing/2014/main" id="{2976445A-4091-14DF-C10F-01494793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1" y="2769815"/>
            <a:ext cx="5039274" cy="38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CFF4A-18C8-509E-D49E-9D08D1221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87177-5034-F670-AFF4-91CD961FA169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Effra" panose="02000506080000020004" pitchFamily="2" charset="77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Effra" panose="02000506080000020004" pitchFamily="2" charset="77"/>
              </a:rPr>
              <a:t>Met behulp van het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ademhalingsstelsel</a:t>
            </a:r>
            <a:r>
              <a:rPr lang="nl-NL" sz="2800" dirty="0">
                <a:latin typeface="Effra" panose="02000506080000020004" pitchFamily="2" charset="77"/>
              </a:rPr>
              <a:t> neemt je lichaam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zuurstof</a:t>
            </a:r>
            <a:r>
              <a:rPr lang="nl-NL" sz="2800" dirty="0">
                <a:latin typeface="Effra" panose="02000506080000020004" pitchFamily="2" charset="77"/>
              </a:rPr>
              <a:t> op.</a:t>
            </a:r>
          </a:p>
        </p:txBody>
      </p:sp>
      <p:pic>
        <p:nvPicPr>
          <p:cNvPr id="3" name="Afbeelding 2" descr="Afbeelding met tekenfilm, tekening, illustratie, kunst&#10;&#10;Automatisch gegenereerde beschrijving">
            <a:extLst>
              <a:ext uri="{FF2B5EF4-FFF2-40B4-BE49-F238E27FC236}">
                <a16:creationId xmlns:a16="http://schemas.microsoft.com/office/drawing/2014/main" id="{46813BFB-4EF6-C598-1195-1FF103C6E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1" r="32881"/>
          <a:stretch/>
        </p:blipFill>
        <p:spPr>
          <a:xfrm>
            <a:off x="838199" y="1678498"/>
            <a:ext cx="3080956" cy="5061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842E99-9658-D745-C1CA-71B0BEE0AF3F}"/>
              </a:ext>
            </a:extLst>
          </p:cNvPr>
          <p:cNvSpPr txBox="1"/>
          <p:nvPr/>
        </p:nvSpPr>
        <p:spPr>
          <a:xfrm>
            <a:off x="4621114" y="2848785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Neusholte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008CB5A-4AE7-F6F9-85A0-96B35697B394}"/>
              </a:ext>
            </a:extLst>
          </p:cNvPr>
          <p:cNvCxnSpPr>
            <a:stCxn id="4" idx="1"/>
          </p:cNvCxnSpPr>
          <p:nvPr/>
        </p:nvCxnSpPr>
        <p:spPr>
          <a:xfrm flipH="1">
            <a:off x="3227493" y="3064229"/>
            <a:ext cx="1393621" cy="1183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8EFA70B-7147-67A0-B1C7-A1518F8306C2}"/>
              </a:ext>
            </a:extLst>
          </p:cNvPr>
          <p:cNvSpPr txBox="1"/>
          <p:nvPr/>
        </p:nvSpPr>
        <p:spPr>
          <a:xfrm>
            <a:off x="4621114" y="3471164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Keelholte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15DF0E64-DB40-212D-4AD4-7198E3B7E74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42047" y="3686608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7930520-3D4C-5C30-0BE0-808905DA0902}"/>
              </a:ext>
            </a:extLst>
          </p:cNvPr>
          <p:cNvSpPr txBox="1"/>
          <p:nvPr/>
        </p:nvSpPr>
        <p:spPr>
          <a:xfrm>
            <a:off x="4621114" y="409354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Luchtpijp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1C5CCCE-92BA-4056-F59B-792E7BAB29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42047" y="4308987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E33ED3F4-700B-33C1-65A4-342A33B55EB7}"/>
              </a:ext>
            </a:extLst>
          </p:cNvPr>
          <p:cNvSpPr txBox="1"/>
          <p:nvPr/>
        </p:nvSpPr>
        <p:spPr>
          <a:xfrm>
            <a:off x="4621114" y="475531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Bronchie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D1C1A157-0C8D-5C46-6F24-DF1E01B91C5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594447" y="4970757"/>
            <a:ext cx="2026667" cy="1539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542462B-2042-6F3E-DAFD-2F3FCE774E25}"/>
              </a:ext>
            </a:extLst>
          </p:cNvPr>
          <p:cNvSpPr txBox="1"/>
          <p:nvPr/>
        </p:nvSpPr>
        <p:spPr>
          <a:xfrm>
            <a:off x="4621115" y="5292486"/>
            <a:ext cx="20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Luchtpijptakje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7384282-F7D9-77E4-6A96-DAB8715FF0B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33708" y="5507930"/>
            <a:ext cx="1487407" cy="2435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3646-5D6D-4D48-A7B4-E0313FB2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534D3-0FA6-E921-1DC1-D0C35C9191A6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Effra" panose="02000506080000020004" pitchFamily="2" charset="77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Effra" panose="02000506080000020004" pitchFamily="2" charset="77"/>
              </a:rPr>
              <a:t>Met behulp van het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ademhalingsstelsel</a:t>
            </a:r>
            <a:r>
              <a:rPr lang="nl-NL" sz="2800" dirty="0">
                <a:latin typeface="Effra" panose="02000506080000020004" pitchFamily="2" charset="77"/>
              </a:rPr>
              <a:t> neemt je lichaam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zuurstof</a:t>
            </a:r>
            <a:r>
              <a:rPr lang="nl-NL" sz="2800" dirty="0">
                <a:latin typeface="Effra" panose="02000506080000020004" pitchFamily="2" charset="77"/>
              </a:rPr>
              <a:t> op.</a:t>
            </a:r>
          </a:p>
        </p:txBody>
      </p:sp>
      <p:pic>
        <p:nvPicPr>
          <p:cNvPr id="3" name="Afbeelding 2" descr="Afbeelding met tekenfilm, tekening, illustratie, kunst&#10;&#10;Automatisch gegenereerde beschrijving">
            <a:extLst>
              <a:ext uri="{FF2B5EF4-FFF2-40B4-BE49-F238E27FC236}">
                <a16:creationId xmlns:a16="http://schemas.microsoft.com/office/drawing/2014/main" id="{DB0B7977-A9A1-37E4-1889-6C0C28807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1" r="32881"/>
          <a:stretch/>
        </p:blipFill>
        <p:spPr>
          <a:xfrm>
            <a:off x="838199" y="1678498"/>
            <a:ext cx="3080956" cy="50616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F006789-360F-2A4E-E143-89A4B84A2F6D}"/>
              </a:ext>
            </a:extLst>
          </p:cNvPr>
          <p:cNvSpPr txBox="1"/>
          <p:nvPr/>
        </p:nvSpPr>
        <p:spPr>
          <a:xfrm>
            <a:off x="4621114" y="2848785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Neusholte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1672C16-BFEF-FA3B-5A7D-5FD111681E3D}"/>
              </a:ext>
            </a:extLst>
          </p:cNvPr>
          <p:cNvCxnSpPr>
            <a:stCxn id="4" idx="1"/>
          </p:cNvCxnSpPr>
          <p:nvPr/>
        </p:nvCxnSpPr>
        <p:spPr>
          <a:xfrm flipH="1">
            <a:off x="3227493" y="3064229"/>
            <a:ext cx="1393621" cy="1183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4E2A5B0D-F79C-8F38-4389-6A3349ACAA4B}"/>
              </a:ext>
            </a:extLst>
          </p:cNvPr>
          <p:cNvSpPr txBox="1"/>
          <p:nvPr/>
        </p:nvSpPr>
        <p:spPr>
          <a:xfrm>
            <a:off x="4621114" y="3471164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Keelholte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31D62F2-6FDD-472E-35DC-ECBBB196F0F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42047" y="3686608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9EAA9C8A-26E8-034E-334A-682BF3F5DD4B}"/>
              </a:ext>
            </a:extLst>
          </p:cNvPr>
          <p:cNvSpPr txBox="1"/>
          <p:nvPr/>
        </p:nvSpPr>
        <p:spPr>
          <a:xfrm>
            <a:off x="4621114" y="409354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Luchtpijp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7A068B8-A62C-7A2A-4D78-33B78A93CD4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442047" y="4308987"/>
            <a:ext cx="2179067" cy="1538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FB62A73B-075E-E416-8455-9A9016B94CBB}"/>
              </a:ext>
            </a:extLst>
          </p:cNvPr>
          <p:cNvSpPr txBox="1"/>
          <p:nvPr/>
        </p:nvSpPr>
        <p:spPr>
          <a:xfrm>
            <a:off x="4621114" y="4755313"/>
            <a:ext cx="191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Bronchie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A130079-F038-A34A-828B-E033BE5DD98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594447" y="4970757"/>
            <a:ext cx="2026667" cy="1539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59BD87F-7054-C809-E568-168384FA9159}"/>
              </a:ext>
            </a:extLst>
          </p:cNvPr>
          <p:cNvSpPr txBox="1"/>
          <p:nvPr/>
        </p:nvSpPr>
        <p:spPr>
          <a:xfrm>
            <a:off x="4621115" y="5292486"/>
            <a:ext cx="2088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latin typeface="Effra" panose="02000506080000020004" pitchFamily="2" charset="77"/>
                <a:cs typeface="Calibri" panose="020F0502020204030204" pitchFamily="34" charset="0"/>
              </a:rPr>
              <a:t>Luchtpijptakje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D675CFA-15FF-0E20-D969-6596DE2E41D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133708" y="5507930"/>
            <a:ext cx="1487407" cy="2435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Afbeelding met bloem, kunst&#10;&#10;Automatisch gegenereerde beschrijving">
            <a:extLst>
              <a:ext uri="{FF2B5EF4-FFF2-40B4-BE49-F238E27FC236}">
                <a16:creationId xmlns:a16="http://schemas.microsoft.com/office/drawing/2014/main" id="{46A34FAC-B474-BA3F-B08C-D73762EC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2021">
            <a:off x="6095502" y="2171357"/>
            <a:ext cx="5499548" cy="3093496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6A3FE7F-43EE-4BFF-1CDB-48FA86E76F37}"/>
              </a:ext>
            </a:extLst>
          </p:cNvPr>
          <p:cNvCxnSpPr>
            <a:cxnSpLocks/>
          </p:cNvCxnSpPr>
          <p:nvPr/>
        </p:nvCxnSpPr>
        <p:spPr>
          <a:xfrm flipV="1">
            <a:off x="7514794" y="3358617"/>
            <a:ext cx="0" cy="218901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8B5E59EC-932C-50A0-E135-7C6BA6FF9F9E}"/>
              </a:ext>
            </a:extLst>
          </p:cNvPr>
          <p:cNvCxnSpPr>
            <a:cxnSpLocks/>
          </p:cNvCxnSpPr>
          <p:nvPr/>
        </p:nvCxnSpPr>
        <p:spPr>
          <a:xfrm>
            <a:off x="6424548" y="5532245"/>
            <a:ext cx="1090246" cy="2435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7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74B5-F4A0-290E-9DE8-D28E4EB0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loem, kunst&#10;&#10;Automatisch gegenereerde beschrijving">
            <a:extLst>
              <a:ext uri="{FF2B5EF4-FFF2-40B4-BE49-F238E27FC236}">
                <a16:creationId xmlns:a16="http://schemas.microsoft.com/office/drawing/2014/main" id="{D25DC449-668A-4ADC-7D42-21F19FE6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2021">
            <a:off x="535988" y="1987224"/>
            <a:ext cx="8686436" cy="488612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B1C187B-1957-6ACD-F981-0FAF05DB9437}"/>
              </a:ext>
            </a:extLst>
          </p:cNvPr>
          <p:cNvSpPr txBox="1"/>
          <p:nvPr/>
        </p:nvSpPr>
        <p:spPr>
          <a:xfrm>
            <a:off x="8550685" y="2448735"/>
            <a:ext cx="2665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Trosje met longblaasjes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DCB6480-97D0-2B79-85CA-DAE34EA7388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486650" y="2925789"/>
            <a:ext cx="1064035" cy="0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9E46CC1C-2DE3-8B61-569D-FFE9825C1DAE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52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000" dirty="0">
                <a:latin typeface="Effra" panose="02000506080000020004" pitchFamily="2" charset="77"/>
              </a:rPr>
              <a:t>Ademhaling</a:t>
            </a:r>
          </a:p>
          <a:p>
            <a:pPr algn="l">
              <a:lnSpc>
                <a:spcPct val="100000"/>
              </a:lnSpc>
            </a:pPr>
            <a:r>
              <a:rPr lang="nl-NL" sz="2800" dirty="0">
                <a:latin typeface="Effra" panose="02000506080000020004" pitchFamily="2" charset="77"/>
              </a:rPr>
              <a:t>Met behulp van het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ademhalingsstelsel</a:t>
            </a:r>
            <a:r>
              <a:rPr lang="nl-NL" sz="2800" dirty="0">
                <a:latin typeface="Effra" panose="02000506080000020004" pitchFamily="2" charset="77"/>
              </a:rPr>
              <a:t> neemt je lichaam </a:t>
            </a:r>
            <a:r>
              <a:rPr lang="nl-NL" sz="2800" dirty="0">
                <a:solidFill>
                  <a:srgbClr val="945DE8"/>
                </a:solidFill>
                <a:latin typeface="Effra" panose="02000506080000020004" pitchFamily="2" charset="77"/>
              </a:rPr>
              <a:t>zuurstof</a:t>
            </a:r>
            <a:r>
              <a:rPr lang="nl-NL" sz="2800" dirty="0">
                <a:latin typeface="Effra" panose="02000506080000020004" pitchFamily="2" charset="77"/>
              </a:rPr>
              <a:t> op.</a:t>
            </a:r>
          </a:p>
        </p:txBody>
      </p:sp>
    </p:spTree>
    <p:extLst>
      <p:ext uri="{BB962C8B-B14F-4D97-AF65-F5344CB8AC3E}">
        <p14:creationId xmlns:p14="http://schemas.microsoft.com/office/powerpoint/2010/main" val="172918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BF327-2811-3FF2-0CFA-59130FA09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CAC69C4-36E0-E9DD-80CE-D5A09462CA76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Effra" panose="02000506080000020004" pitchFamily="2" charset="77"/>
              </a:rPr>
              <a:t>Examenvraag | Gaswisseling</a:t>
            </a:r>
          </a:p>
        </p:txBody>
      </p:sp>
      <p:pic>
        <p:nvPicPr>
          <p:cNvPr id="4" name="Afbeelding 3" descr="Afbeelding met tekst, schets&#10;&#10;Door AI gegenereerde inhoud is mogelijk onjuist.">
            <a:extLst>
              <a:ext uri="{FF2B5EF4-FFF2-40B4-BE49-F238E27FC236}">
                <a16:creationId xmlns:a16="http://schemas.microsoft.com/office/drawing/2014/main" id="{57D5C519-E4D8-064B-A489-7D8DEF61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846327" y="1473450"/>
            <a:ext cx="10744198" cy="44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4D3F-574B-B492-37D9-029A3514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ts&#10;&#10;Door AI gegenereerde inhoud is mogelijk onjuist.">
            <a:extLst>
              <a:ext uri="{FF2B5EF4-FFF2-40B4-BE49-F238E27FC236}">
                <a16:creationId xmlns:a16="http://schemas.microsoft.com/office/drawing/2014/main" id="{36475A23-9CEF-DAA2-937E-39A90325B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 b="25576"/>
          <a:stretch/>
        </p:blipFill>
        <p:spPr>
          <a:xfrm>
            <a:off x="846327" y="1473450"/>
            <a:ext cx="10744198" cy="445586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5E60A6D-C69A-7C8E-7F1A-B3CEF7FE0124}"/>
              </a:ext>
            </a:extLst>
          </p:cNvPr>
          <p:cNvSpPr txBox="1"/>
          <p:nvPr/>
        </p:nvSpPr>
        <p:spPr>
          <a:xfrm>
            <a:off x="1870905" y="5929314"/>
            <a:ext cx="734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Print" panose="02000800000000000000" pitchFamily="2" charset="0"/>
              </a:rPr>
              <a:t>Dit gas heet </a:t>
            </a:r>
            <a:r>
              <a:rPr lang="nl-NL" sz="2400" dirty="0">
                <a:solidFill>
                  <a:schemeClr val="accent6"/>
                </a:solidFill>
                <a:latin typeface="Segoe Print" panose="02000800000000000000" pitchFamily="2" charset="0"/>
              </a:rPr>
              <a:t>koolstofdioxide</a:t>
            </a:r>
            <a:r>
              <a:rPr lang="nl-NL" sz="2400" dirty="0">
                <a:latin typeface="Segoe Print" panose="02000800000000000000" pitchFamily="2" charset="0"/>
              </a:rPr>
              <a:t>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CEEC4D-3649-66FC-0CC4-7BF71BFFE3B4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Effra" panose="02000506080000020004" pitchFamily="2" charset="77"/>
              </a:rPr>
              <a:t>Examenvraag | Gaswisseling</a:t>
            </a:r>
          </a:p>
        </p:txBody>
      </p:sp>
    </p:spTree>
    <p:extLst>
      <p:ext uri="{BB962C8B-B14F-4D97-AF65-F5344CB8AC3E}">
        <p14:creationId xmlns:p14="http://schemas.microsoft.com/office/powerpoint/2010/main" val="325528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2F4D6-C7C2-C616-3404-B3DC303CC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ts&#10;&#10;Door AI gegenereerde inhoud is mogelijk onjuist.">
            <a:extLst>
              <a:ext uri="{FF2B5EF4-FFF2-40B4-BE49-F238E27FC236}">
                <a16:creationId xmlns:a16="http://schemas.microsoft.com/office/drawing/2014/main" id="{487240FB-80AB-60CA-4407-968EA6AC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5" b="-1186"/>
          <a:stretch/>
        </p:blipFill>
        <p:spPr>
          <a:xfrm>
            <a:off x="846327" y="1473450"/>
            <a:ext cx="10744198" cy="477495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1482720-F4A6-67FF-3362-092B4FB07449}"/>
              </a:ext>
            </a:extLst>
          </p:cNvPr>
          <p:cNvSpPr/>
          <p:nvPr/>
        </p:nvSpPr>
        <p:spPr>
          <a:xfrm>
            <a:off x="1895397" y="5491376"/>
            <a:ext cx="2769279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5C9A525-0769-4773-1F95-E4ACBF0AD290}"/>
              </a:ext>
            </a:extLst>
          </p:cNvPr>
          <p:cNvSpPr txBox="1"/>
          <p:nvPr/>
        </p:nvSpPr>
        <p:spPr>
          <a:xfrm>
            <a:off x="723900" y="785812"/>
            <a:ext cx="1074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Effra" panose="02000506080000020004" pitchFamily="2" charset="77"/>
              </a:rPr>
              <a:t>Examenvraag | Gaswisseling</a:t>
            </a:r>
          </a:p>
        </p:txBody>
      </p:sp>
    </p:spTree>
    <p:extLst>
      <p:ext uri="{BB962C8B-B14F-4D97-AF65-F5344CB8AC3E}">
        <p14:creationId xmlns:p14="http://schemas.microsoft.com/office/powerpoint/2010/main" val="332009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Bloedsomloop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1805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Bloedsomloop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9A2B54-D83E-483F-496E-CD1388267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r="39167" b="56652"/>
          <a:stretch/>
        </p:blipFill>
        <p:spPr>
          <a:xfrm>
            <a:off x="261729" y="1040003"/>
            <a:ext cx="7023653" cy="570866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EA38A13-452A-9995-DF05-0C3A35C1275A}"/>
              </a:ext>
            </a:extLst>
          </p:cNvPr>
          <p:cNvSpPr txBox="1"/>
          <p:nvPr/>
        </p:nvSpPr>
        <p:spPr>
          <a:xfrm>
            <a:off x="6009860" y="4222141"/>
            <a:ext cx="29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Hart</a:t>
            </a:r>
            <a:endParaRPr lang="nl-NL" sz="1600" dirty="0">
              <a:latin typeface="Effra" panose="02000506080000020004" pitchFamily="2" charset="77"/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B3300F7-0E92-E20A-E2E0-28C38779BA8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015409" y="4452974"/>
            <a:ext cx="1994451" cy="0"/>
          </a:xfrm>
          <a:prstGeom prst="straightConnector1">
            <a:avLst/>
          </a:prstGeom>
          <a:ln w="3175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538328B8-47ED-D46F-39E0-77F639F154E7}"/>
              </a:ext>
            </a:extLst>
          </p:cNvPr>
          <p:cNvSpPr txBox="1"/>
          <p:nvPr/>
        </p:nvSpPr>
        <p:spPr>
          <a:xfrm>
            <a:off x="6009860" y="3377807"/>
            <a:ext cx="292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Bloedvaten</a:t>
            </a:r>
            <a:endParaRPr lang="nl-NL" sz="1600" dirty="0">
              <a:latin typeface="Effra" panose="02000506080000020004" pitchFamily="2" charset="77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55685E5-2205-7E3B-ED82-AFB87A5A1B86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880113" y="3608640"/>
            <a:ext cx="1129747" cy="0"/>
          </a:xfrm>
          <a:prstGeom prst="straightConnector1">
            <a:avLst/>
          </a:prstGeom>
          <a:ln w="3175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Bloedvaten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16" y="1479062"/>
            <a:ext cx="5698489" cy="4498807"/>
          </a:xfrm>
          <a:prstGeom prst="rect">
            <a:avLst/>
          </a:prstGeom>
        </p:spPr>
      </p:pic>
      <p:pic>
        <p:nvPicPr>
          <p:cNvPr id="5122" name="Picture 2" descr="Bloedvaten - bloedsomlo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0" y="2262632"/>
            <a:ext cx="5509258" cy="34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/>
          <p:cNvCxnSpPr/>
          <p:nvPr/>
        </p:nvCxnSpPr>
        <p:spPr>
          <a:xfrm>
            <a:off x="6098222" y="928116"/>
            <a:ext cx="63500" cy="5600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Erfelijkheid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56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74" t="34999" r="7077" b="4802"/>
          <a:stretch/>
        </p:blipFill>
        <p:spPr>
          <a:xfrm>
            <a:off x="6248402" y="761539"/>
            <a:ext cx="4874351" cy="5822141"/>
          </a:xfrm>
          <a:prstGeom prst="rect">
            <a:avLst/>
          </a:prstGeom>
        </p:spPr>
      </p:pic>
      <p:pic>
        <p:nvPicPr>
          <p:cNvPr id="5" name="Picture 2" descr="Afbeeldingsresultaat voor dubble bloodflow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25" y="1383221"/>
            <a:ext cx="2480436" cy="52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/>
          <p:cNvCxnSpPr/>
          <p:nvPr/>
        </p:nvCxnSpPr>
        <p:spPr>
          <a:xfrm>
            <a:off x="5897880" y="182880"/>
            <a:ext cx="4572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66837699-774E-65B3-9E0F-D93675EF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Bloedsomloop</a:t>
            </a:r>
          </a:p>
        </p:txBody>
      </p:sp>
    </p:spTree>
    <p:extLst>
      <p:ext uri="{BB962C8B-B14F-4D97-AF65-F5344CB8AC3E}">
        <p14:creationId xmlns:p14="http://schemas.microsoft.com/office/powerpoint/2010/main" val="25416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AC7A5F-DC12-5DC8-88E0-18694128C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/>
          <a:stretch/>
        </p:blipFill>
        <p:spPr>
          <a:xfrm>
            <a:off x="2410326" y="132347"/>
            <a:ext cx="11284696" cy="65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Hart</a:t>
            </a:r>
          </a:p>
        </p:txBody>
      </p:sp>
      <p:pic>
        <p:nvPicPr>
          <p:cNvPr id="5" name="Afbeelding 4" descr="Plaatje Schematisch Hart (leeg).png">
            <a:extLst>
              <a:ext uri="{FF2B5EF4-FFF2-40B4-BE49-F238E27FC236}">
                <a16:creationId xmlns:a16="http://schemas.microsoft.com/office/drawing/2014/main" id="{E6446BE6-C935-1F96-01A3-3C19345D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3" y="386955"/>
            <a:ext cx="5615264" cy="6105920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66F80B8-9197-FD57-3471-678462FE9C8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572362" y="2853416"/>
            <a:ext cx="122394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5A5247E-90D8-23BF-63A9-670989AA3C2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788492" y="4091781"/>
            <a:ext cx="1117456" cy="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3EBF66B-2573-DA3F-6E65-8B85515ED49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689098" y="3096663"/>
            <a:ext cx="1041892" cy="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0E7B344-BC81-0C32-5DDF-7A1E3DD2F8F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689099" y="4578275"/>
            <a:ext cx="2315943" cy="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7B616E59-611A-60FE-8785-6C52D26BC84C}"/>
              </a:ext>
            </a:extLst>
          </p:cNvPr>
          <p:cNvSpPr txBox="1"/>
          <p:nvPr/>
        </p:nvSpPr>
        <p:spPr>
          <a:xfrm>
            <a:off x="1285948" y="2769174"/>
            <a:ext cx="2403150" cy="6549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Rechterboezem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6D12C45-2E1E-2C17-FE3B-A1F0DAAC2C7E}"/>
              </a:ext>
            </a:extLst>
          </p:cNvPr>
          <p:cNvSpPr txBox="1"/>
          <p:nvPr/>
        </p:nvSpPr>
        <p:spPr>
          <a:xfrm>
            <a:off x="8796305" y="2610169"/>
            <a:ext cx="3091944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Linkerboezem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94BBB7B-5036-D7FB-ECF4-EC333688DDBA}"/>
              </a:ext>
            </a:extLst>
          </p:cNvPr>
          <p:cNvSpPr txBox="1"/>
          <p:nvPr/>
        </p:nvSpPr>
        <p:spPr>
          <a:xfrm>
            <a:off x="1285948" y="4335028"/>
            <a:ext cx="2403151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Rechterkamer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69581F7-82BB-4DF9-3FE0-6284E6C06C93}"/>
              </a:ext>
            </a:extLst>
          </p:cNvPr>
          <p:cNvSpPr txBox="1"/>
          <p:nvPr/>
        </p:nvSpPr>
        <p:spPr>
          <a:xfrm>
            <a:off x="8905948" y="3848534"/>
            <a:ext cx="3091944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Linkerkamer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Hart</a:t>
            </a:r>
          </a:p>
        </p:txBody>
      </p:sp>
      <p:pic>
        <p:nvPicPr>
          <p:cNvPr id="5" name="Afbeelding 4" descr="Plaatje Schematisch Hart (leeg).png">
            <a:extLst>
              <a:ext uri="{FF2B5EF4-FFF2-40B4-BE49-F238E27FC236}">
                <a16:creationId xmlns:a16="http://schemas.microsoft.com/office/drawing/2014/main" id="{E6446BE6-C935-1F96-01A3-3C19345D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3" y="386955"/>
            <a:ext cx="5615264" cy="6105920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66F80B8-9197-FD57-3471-678462FE9C8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754215" y="1199702"/>
            <a:ext cx="2064526" cy="0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3EBF66B-2573-DA3F-6E65-8B85515ED49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689098" y="2150428"/>
            <a:ext cx="875369" cy="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0E7B344-BC81-0C32-5DDF-7A1E3DD2F8F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689098" y="5685180"/>
            <a:ext cx="743022" cy="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7B616E59-611A-60FE-8785-6C52D26BC84C}"/>
              </a:ext>
            </a:extLst>
          </p:cNvPr>
          <p:cNvSpPr txBox="1"/>
          <p:nvPr/>
        </p:nvSpPr>
        <p:spPr>
          <a:xfrm>
            <a:off x="750457" y="1822939"/>
            <a:ext cx="2938641" cy="6549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Bovenste holle ader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6D12C45-2E1E-2C17-FE3B-A1F0DAAC2C7E}"/>
              </a:ext>
            </a:extLst>
          </p:cNvPr>
          <p:cNvSpPr txBox="1"/>
          <p:nvPr/>
        </p:nvSpPr>
        <p:spPr>
          <a:xfrm>
            <a:off x="8818741" y="956455"/>
            <a:ext cx="3091944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Aorta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94BBB7B-5036-D7FB-ECF4-EC333688DDBA}"/>
              </a:ext>
            </a:extLst>
          </p:cNvPr>
          <p:cNvSpPr txBox="1"/>
          <p:nvPr/>
        </p:nvSpPr>
        <p:spPr>
          <a:xfrm>
            <a:off x="750456" y="5441933"/>
            <a:ext cx="2938642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Onderste holle ader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A97D2A0F-BE26-7CF4-3A4F-6B25D073D96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945341" y="1903956"/>
            <a:ext cx="873400" cy="0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2DB2AB0A-A009-E605-F353-6C2F35170FEF}"/>
              </a:ext>
            </a:extLst>
          </p:cNvPr>
          <p:cNvSpPr txBox="1"/>
          <p:nvPr/>
        </p:nvSpPr>
        <p:spPr>
          <a:xfrm>
            <a:off x="8818741" y="1660709"/>
            <a:ext cx="3091944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Longslagader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3BE7212A-9992-DFBC-400C-BBC525F37BD1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8294257" y="2721164"/>
            <a:ext cx="524484" cy="0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F5D46C7E-B375-F92C-0EFF-4A89105FE0E1}"/>
              </a:ext>
            </a:extLst>
          </p:cNvPr>
          <p:cNvSpPr txBox="1"/>
          <p:nvPr/>
        </p:nvSpPr>
        <p:spPr>
          <a:xfrm>
            <a:off x="8818741" y="2477917"/>
            <a:ext cx="3091944" cy="48649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Longader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laatje Schematisch Hart (leeg).png">
            <a:extLst>
              <a:ext uri="{FF2B5EF4-FFF2-40B4-BE49-F238E27FC236}">
                <a16:creationId xmlns:a16="http://schemas.microsoft.com/office/drawing/2014/main" id="{EECF4064-0AC5-DE40-DD19-1E39635759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63" y="386955"/>
            <a:ext cx="5615264" cy="61059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Hart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3EBF66B-2573-DA3F-6E65-8B85515ED49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661801" y="3089234"/>
            <a:ext cx="2210876" cy="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0E7B344-BC81-0C32-5DDF-7A1E3DD2F8F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563992" y="4908452"/>
            <a:ext cx="3019927" cy="1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7B616E59-611A-60FE-8785-6C52D26BC84C}"/>
              </a:ext>
            </a:extLst>
          </p:cNvPr>
          <p:cNvSpPr txBox="1"/>
          <p:nvPr/>
        </p:nvSpPr>
        <p:spPr>
          <a:xfrm>
            <a:off x="723160" y="2761745"/>
            <a:ext cx="2938641" cy="6549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82500" lnSpcReduction="200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Halvemaanvormige kleppen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94BBB7B-5036-D7FB-ECF4-EC333688DDBA}"/>
              </a:ext>
            </a:extLst>
          </p:cNvPr>
          <p:cNvSpPr txBox="1"/>
          <p:nvPr/>
        </p:nvSpPr>
        <p:spPr>
          <a:xfrm>
            <a:off x="723160" y="4687319"/>
            <a:ext cx="1840832" cy="44226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 lnSpcReduction="10000"/>
          </a:bodyPr>
          <a:lstStyle/>
          <a:p>
            <a:pPr fontAlgn="auto">
              <a:spcAft>
                <a:spcPts val="0"/>
              </a:spcAft>
            </a:pPr>
            <a:r>
              <a:rPr lang="nl-NL" sz="2500" dirty="0">
                <a:latin typeface="Effra" panose="02000506080000020004" pitchFamily="2" charset="77"/>
                <a:ea typeface="+mj-ea"/>
                <a:cs typeface="Arial" pitchFamily="34" charset="0"/>
              </a:rPr>
              <a:t>Hartkleppen</a:t>
            </a:r>
            <a:endParaRPr lang="nl-NL" sz="2400" dirty="0">
              <a:latin typeface="Effra" panose="02000506080000020004" pitchFamily="2" charset="77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ECAC-6202-9593-FB67-53BC249B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5D629E-8408-C3C5-19F7-87BC2641B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98" y="1911670"/>
            <a:ext cx="4295145" cy="43240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F6F6EC-7953-2EDE-2D52-EBDD11DF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Kleine en grote bloedsomloop</a:t>
            </a:r>
          </a:p>
        </p:txBody>
      </p:sp>
    </p:spTree>
    <p:extLst>
      <p:ext uri="{BB962C8B-B14F-4D97-AF65-F5344CB8AC3E}">
        <p14:creationId xmlns:p14="http://schemas.microsoft.com/office/powerpoint/2010/main" val="14953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25">
        <p:fade/>
      </p:transition>
    </mc:Choice>
    <mc:Fallback xmlns="">
      <p:transition spd="med" advTm="25825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03A0-22F5-1C45-EF46-099EDAB7D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E9F59D-001A-8790-5840-D05218FB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98" y="1911670"/>
            <a:ext cx="4295145" cy="43240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3FB7F82-03BB-D7B1-40DC-8F9598A0A951}"/>
              </a:ext>
            </a:extLst>
          </p:cNvPr>
          <p:cNvSpPr txBox="1"/>
          <p:nvPr/>
        </p:nvSpPr>
        <p:spPr>
          <a:xfrm>
            <a:off x="6030517" y="6331389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Zuurstofrijk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A018054-0200-6208-7F63-B9EA273725BD}"/>
              </a:ext>
            </a:extLst>
          </p:cNvPr>
          <p:cNvSpPr txBox="1"/>
          <p:nvPr/>
        </p:nvSpPr>
        <p:spPr>
          <a:xfrm>
            <a:off x="4271964" y="6324437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Zuurstofarm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57D6B6-692E-B252-1CF7-0D4FFA8A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Kleine en grote bloedsomloop</a:t>
            </a:r>
          </a:p>
        </p:txBody>
      </p:sp>
    </p:spTree>
    <p:extLst>
      <p:ext uri="{BB962C8B-B14F-4D97-AF65-F5344CB8AC3E}">
        <p14:creationId xmlns:p14="http://schemas.microsoft.com/office/powerpoint/2010/main" val="38791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25">
        <p:fade/>
      </p:transition>
    </mc:Choice>
    <mc:Fallback xmlns="">
      <p:transition spd="med" advTm="25825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E19C-4755-985D-0E0D-29FAA619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41A85F11-580F-FF2B-08FC-E96F171F4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98" y="1911670"/>
            <a:ext cx="4295145" cy="43240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8DBF94D-291B-D4D6-DB79-B45C6711FAB0}"/>
              </a:ext>
            </a:extLst>
          </p:cNvPr>
          <p:cNvSpPr txBox="1"/>
          <p:nvPr/>
        </p:nvSpPr>
        <p:spPr>
          <a:xfrm>
            <a:off x="6030517" y="6331389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Zuurstofrijk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9A9920-61C0-8FF1-D920-3BD94B6599EE}"/>
              </a:ext>
            </a:extLst>
          </p:cNvPr>
          <p:cNvSpPr txBox="1"/>
          <p:nvPr/>
        </p:nvSpPr>
        <p:spPr>
          <a:xfrm>
            <a:off x="4271964" y="6324437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Zuurstofarm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35E8F70-AF22-3BDF-4D60-3D644DC3AD45}"/>
              </a:ext>
            </a:extLst>
          </p:cNvPr>
          <p:cNvSpPr txBox="1"/>
          <p:nvPr/>
        </p:nvSpPr>
        <p:spPr>
          <a:xfrm>
            <a:off x="7789071" y="2562762"/>
            <a:ext cx="2831958" cy="10156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Longen</a:t>
            </a:r>
          </a:p>
          <a:p>
            <a:r>
              <a:rPr lang="nl-NL" sz="2000" b="1" dirty="0">
                <a:solidFill>
                  <a:srgbClr val="00B050"/>
                </a:solidFill>
              </a:rPr>
              <a:t>Longader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Kleine bloedsomloop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B45BF0-44CC-C490-DB98-B96E48DE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Kleine en grote bloedsomloop</a:t>
            </a:r>
          </a:p>
        </p:txBody>
      </p:sp>
    </p:spTree>
    <p:extLst>
      <p:ext uri="{BB962C8B-B14F-4D97-AF65-F5344CB8AC3E}">
        <p14:creationId xmlns:p14="http://schemas.microsoft.com/office/powerpoint/2010/main" val="37652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25">
        <p:fade/>
      </p:transition>
    </mc:Choice>
    <mc:Fallback xmlns="">
      <p:transition spd="med" advTm="25825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B9843-8F7B-A94D-902D-3FD06D94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75EA9D-093D-3580-7F09-835BFD892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98" y="1911670"/>
            <a:ext cx="4295145" cy="43240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BDE861D-B670-DC25-2053-D38B76450B14}"/>
              </a:ext>
            </a:extLst>
          </p:cNvPr>
          <p:cNvSpPr txBox="1"/>
          <p:nvPr/>
        </p:nvSpPr>
        <p:spPr>
          <a:xfrm>
            <a:off x="6030517" y="6331389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Zuurstofrijk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4B878A6-9548-9FED-9BBE-151E5B54FC83}"/>
              </a:ext>
            </a:extLst>
          </p:cNvPr>
          <p:cNvSpPr txBox="1"/>
          <p:nvPr/>
        </p:nvSpPr>
        <p:spPr>
          <a:xfrm>
            <a:off x="4271964" y="6324437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Zuurstofarm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B125C0-6192-1402-230B-B37EE173EC4D}"/>
              </a:ext>
            </a:extLst>
          </p:cNvPr>
          <p:cNvSpPr txBox="1"/>
          <p:nvPr/>
        </p:nvSpPr>
        <p:spPr>
          <a:xfrm>
            <a:off x="7789071" y="2562762"/>
            <a:ext cx="283195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Longen</a:t>
            </a:r>
          </a:p>
          <a:p>
            <a:r>
              <a:rPr lang="nl-NL" sz="2000" dirty="0">
                <a:solidFill>
                  <a:srgbClr val="00B050"/>
                </a:solidFill>
              </a:rPr>
              <a:t>Longader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Kleine bloedsomloop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6190F52-D4DF-9B6D-779B-0C226A932E21}"/>
              </a:ext>
            </a:extLst>
          </p:cNvPr>
          <p:cNvSpPr txBox="1"/>
          <p:nvPr/>
        </p:nvSpPr>
        <p:spPr>
          <a:xfrm>
            <a:off x="6882043" y="1326117"/>
            <a:ext cx="2439249" cy="10156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u="sng" dirty="0">
                <a:solidFill>
                  <a:srgbClr val="00B050"/>
                </a:solidFill>
              </a:rPr>
              <a:t>A</a:t>
            </a:r>
            <a:r>
              <a:rPr lang="nl-NL" sz="2000" dirty="0">
                <a:solidFill>
                  <a:srgbClr val="00B050"/>
                </a:solidFill>
              </a:rPr>
              <a:t>lle </a:t>
            </a:r>
            <a:r>
              <a:rPr lang="nl-NL" sz="2000" u="sng" dirty="0">
                <a:solidFill>
                  <a:srgbClr val="00B050"/>
                </a:solidFill>
              </a:rPr>
              <a:t>o</a:t>
            </a:r>
            <a:r>
              <a:rPr lang="nl-NL" sz="2000" dirty="0">
                <a:solidFill>
                  <a:srgbClr val="00B050"/>
                </a:solidFill>
              </a:rPr>
              <a:t>rganen</a:t>
            </a:r>
          </a:p>
          <a:p>
            <a:r>
              <a:rPr lang="nl-NL" sz="2000" b="1" u="sng" dirty="0">
                <a:solidFill>
                  <a:srgbClr val="00B050"/>
                </a:solidFill>
              </a:rPr>
              <a:t>Ao</a:t>
            </a:r>
            <a:r>
              <a:rPr lang="nl-NL" sz="2000" b="1" dirty="0">
                <a:solidFill>
                  <a:srgbClr val="00B050"/>
                </a:solidFill>
              </a:rPr>
              <a:t>rta</a:t>
            </a:r>
          </a:p>
          <a:p>
            <a:r>
              <a:rPr lang="nl-NL" sz="2000" dirty="0">
                <a:solidFill>
                  <a:srgbClr val="00B050"/>
                </a:solidFill>
              </a:rPr>
              <a:t>Grote bloedsomloop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5C8459-1B5A-0309-4D1C-EFAA3083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Kleine en grote bloedsomloop</a:t>
            </a:r>
          </a:p>
        </p:txBody>
      </p:sp>
    </p:spTree>
    <p:extLst>
      <p:ext uri="{BB962C8B-B14F-4D97-AF65-F5344CB8AC3E}">
        <p14:creationId xmlns:p14="http://schemas.microsoft.com/office/powerpoint/2010/main" val="6194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25">
        <p:fade/>
      </p:transition>
    </mc:Choice>
    <mc:Fallback xmlns="">
      <p:transition spd="med" advTm="25825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1F3EC35-14E1-4006-9D0B-CC26EEE5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98" y="1911670"/>
            <a:ext cx="4295145" cy="432406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030517" y="6331389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Zuurstofrijk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271964" y="6324437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Zuurstofarm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789071" y="2562762"/>
            <a:ext cx="283195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Longen</a:t>
            </a:r>
          </a:p>
          <a:p>
            <a:r>
              <a:rPr lang="nl-NL" sz="2000" dirty="0">
                <a:solidFill>
                  <a:srgbClr val="00B050"/>
                </a:solidFill>
              </a:rPr>
              <a:t>Longader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Kleine bloedsomloop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882043" y="1326117"/>
            <a:ext cx="24392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u="sng" dirty="0">
                <a:solidFill>
                  <a:srgbClr val="00B050"/>
                </a:solidFill>
              </a:rPr>
              <a:t>A</a:t>
            </a:r>
            <a:r>
              <a:rPr lang="nl-NL" sz="2000" dirty="0">
                <a:solidFill>
                  <a:srgbClr val="00B050"/>
                </a:solidFill>
              </a:rPr>
              <a:t>lle </a:t>
            </a:r>
            <a:r>
              <a:rPr lang="nl-NL" sz="2000" u="sng" dirty="0">
                <a:solidFill>
                  <a:srgbClr val="00B050"/>
                </a:solidFill>
              </a:rPr>
              <a:t>o</a:t>
            </a:r>
            <a:r>
              <a:rPr lang="nl-NL" sz="2000" dirty="0">
                <a:solidFill>
                  <a:srgbClr val="00B050"/>
                </a:solidFill>
              </a:rPr>
              <a:t>rganen</a:t>
            </a:r>
          </a:p>
          <a:p>
            <a:r>
              <a:rPr lang="nl-NL" sz="2000" u="sng" dirty="0">
                <a:solidFill>
                  <a:srgbClr val="00B050"/>
                </a:solidFill>
              </a:rPr>
              <a:t>Ao</a:t>
            </a:r>
            <a:r>
              <a:rPr lang="nl-NL" sz="2000" dirty="0">
                <a:solidFill>
                  <a:srgbClr val="00B050"/>
                </a:solidFill>
              </a:rPr>
              <a:t>rta</a:t>
            </a:r>
          </a:p>
          <a:p>
            <a:r>
              <a:rPr lang="nl-NL" sz="2000" dirty="0">
                <a:solidFill>
                  <a:srgbClr val="00B050"/>
                </a:solidFill>
              </a:rPr>
              <a:t>Grote bloedsomloop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8B4AEAB-6F36-4B9D-86FF-47BF31E4C7D6}"/>
              </a:ext>
            </a:extLst>
          </p:cNvPr>
          <p:cNvSpPr txBox="1"/>
          <p:nvPr/>
        </p:nvSpPr>
        <p:spPr>
          <a:xfrm>
            <a:off x="1535582" y="2464276"/>
            <a:ext cx="2958489" cy="132343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Alle organen</a:t>
            </a:r>
          </a:p>
          <a:p>
            <a:r>
              <a:rPr lang="nl-NL" sz="2000" b="1" dirty="0">
                <a:solidFill>
                  <a:srgbClr val="00B050"/>
                </a:solidFill>
              </a:rPr>
              <a:t>Bovenste- &amp; onderste holle 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Grote bloedsomloop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0AF8FC-10D3-E1AD-D07A-FCD722A5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Kleine en grote bloedsomloop</a:t>
            </a:r>
          </a:p>
        </p:txBody>
      </p:sp>
    </p:spTree>
    <p:extLst>
      <p:ext uri="{BB962C8B-B14F-4D97-AF65-F5344CB8AC3E}">
        <p14:creationId xmlns:p14="http://schemas.microsoft.com/office/powerpoint/2010/main" val="32645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25">
        <p:fade/>
      </p:transition>
    </mc:Choice>
    <mc:Fallback xmlns="">
      <p:transition spd="med" advTm="2582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Genotype &amp; fenotype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23226" t="16401" r="42125" b="36000"/>
          <a:stretch/>
        </p:blipFill>
        <p:spPr>
          <a:xfrm>
            <a:off x="5315577" y="1690688"/>
            <a:ext cx="6199089" cy="479020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4722" y="2404533"/>
            <a:ext cx="4185918" cy="400110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Effra" panose="02000506080000020004" pitchFamily="2" charset="77"/>
              </a:rPr>
              <a:t>Fenotype = uiterlijke kenmerken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34721" y="5012266"/>
            <a:ext cx="4185919" cy="400110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Effra" panose="02000506080000020004" pitchFamily="2" charset="77"/>
              </a:rPr>
              <a:t>Genotype = erfelijke eigenschappen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34721" y="3735156"/>
            <a:ext cx="4185919" cy="400110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Effra" panose="02000506080000020004" pitchFamily="2" charset="77"/>
              </a:rPr>
              <a:t>Fenotype = genotype + milieu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/>
          <a:srcRect l="69583" t="49074" r="20729" b="38148"/>
          <a:stretch/>
        </p:blipFill>
        <p:spPr>
          <a:xfrm>
            <a:off x="7277099" y="1215312"/>
            <a:ext cx="4227609" cy="313661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/>
          <a:srcRect l="69583" t="49074" r="20729" b="38148"/>
          <a:stretch/>
        </p:blipFill>
        <p:spPr>
          <a:xfrm>
            <a:off x="7437966" y="4351925"/>
            <a:ext cx="4227609" cy="204368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3"/>
          <a:srcRect l="69583" t="49074" r="20729" b="38148"/>
          <a:stretch/>
        </p:blipFill>
        <p:spPr>
          <a:xfrm>
            <a:off x="5370178" y="4224996"/>
            <a:ext cx="3096684" cy="22975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3"/>
          <a:srcRect l="69583" t="49074" r="20729" b="38148"/>
          <a:stretch/>
        </p:blipFill>
        <p:spPr>
          <a:xfrm>
            <a:off x="5297800" y="3963361"/>
            <a:ext cx="2212545" cy="40254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/>
          <a:srcRect l="69583" t="49074" r="20729" b="38148"/>
          <a:stretch/>
        </p:blipFill>
        <p:spPr>
          <a:xfrm>
            <a:off x="5297800" y="6194332"/>
            <a:ext cx="2212545" cy="4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6A2C9-FB6A-6304-B1C5-D0F6F749B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412099-CA6D-CAC2-79CE-8DE6CD82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198" y="1911670"/>
            <a:ext cx="4295145" cy="43240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A03CFA9-9738-7172-66B9-856A281E8070}"/>
              </a:ext>
            </a:extLst>
          </p:cNvPr>
          <p:cNvSpPr txBox="1"/>
          <p:nvPr/>
        </p:nvSpPr>
        <p:spPr>
          <a:xfrm>
            <a:off x="6030517" y="6331389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Zuurstofrijk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1C6F200-E5F0-2A1E-E317-E17C83C43F97}"/>
              </a:ext>
            </a:extLst>
          </p:cNvPr>
          <p:cNvSpPr txBox="1"/>
          <p:nvPr/>
        </p:nvSpPr>
        <p:spPr>
          <a:xfrm>
            <a:off x="4271964" y="6324437"/>
            <a:ext cx="175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Zuurstofarm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28B0BCA-1820-4900-2B69-3BDCD0399AF7}"/>
              </a:ext>
            </a:extLst>
          </p:cNvPr>
          <p:cNvSpPr txBox="1"/>
          <p:nvPr/>
        </p:nvSpPr>
        <p:spPr>
          <a:xfrm>
            <a:off x="7789071" y="2562762"/>
            <a:ext cx="283195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Longen</a:t>
            </a:r>
          </a:p>
          <a:p>
            <a:r>
              <a:rPr lang="nl-NL" sz="2000" dirty="0">
                <a:solidFill>
                  <a:srgbClr val="00B050"/>
                </a:solidFill>
              </a:rPr>
              <a:t>Longader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Kleine bloedsomloop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B62BFAA-3B20-1298-9DAE-DC8CAEB2035C}"/>
              </a:ext>
            </a:extLst>
          </p:cNvPr>
          <p:cNvSpPr txBox="1"/>
          <p:nvPr/>
        </p:nvSpPr>
        <p:spPr>
          <a:xfrm>
            <a:off x="6882043" y="1326117"/>
            <a:ext cx="24392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u="sng" dirty="0">
                <a:solidFill>
                  <a:srgbClr val="00B050"/>
                </a:solidFill>
              </a:rPr>
              <a:t>A</a:t>
            </a:r>
            <a:r>
              <a:rPr lang="nl-NL" sz="2000" dirty="0">
                <a:solidFill>
                  <a:srgbClr val="00B050"/>
                </a:solidFill>
              </a:rPr>
              <a:t>lle </a:t>
            </a:r>
            <a:r>
              <a:rPr lang="nl-NL" sz="2000" u="sng" dirty="0">
                <a:solidFill>
                  <a:srgbClr val="00B050"/>
                </a:solidFill>
              </a:rPr>
              <a:t>o</a:t>
            </a:r>
            <a:r>
              <a:rPr lang="nl-NL" sz="2000" dirty="0">
                <a:solidFill>
                  <a:srgbClr val="00B050"/>
                </a:solidFill>
              </a:rPr>
              <a:t>rganen</a:t>
            </a:r>
          </a:p>
          <a:p>
            <a:r>
              <a:rPr lang="nl-NL" sz="2000" u="sng" dirty="0">
                <a:solidFill>
                  <a:srgbClr val="00B050"/>
                </a:solidFill>
              </a:rPr>
              <a:t>Ao</a:t>
            </a:r>
            <a:r>
              <a:rPr lang="nl-NL" sz="2000" dirty="0">
                <a:solidFill>
                  <a:srgbClr val="00B050"/>
                </a:solidFill>
              </a:rPr>
              <a:t>rta</a:t>
            </a:r>
          </a:p>
          <a:p>
            <a:r>
              <a:rPr lang="nl-NL" sz="2000" dirty="0">
                <a:solidFill>
                  <a:srgbClr val="00B050"/>
                </a:solidFill>
              </a:rPr>
              <a:t>Grote bloedsomloop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82B43BF-92B5-D060-6130-45619413AA64}"/>
              </a:ext>
            </a:extLst>
          </p:cNvPr>
          <p:cNvSpPr txBox="1"/>
          <p:nvPr/>
        </p:nvSpPr>
        <p:spPr>
          <a:xfrm>
            <a:off x="1535582" y="2464276"/>
            <a:ext cx="295848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Alle organen</a:t>
            </a:r>
          </a:p>
          <a:p>
            <a:r>
              <a:rPr lang="nl-NL" sz="2000" dirty="0">
                <a:solidFill>
                  <a:srgbClr val="00B050"/>
                </a:solidFill>
              </a:rPr>
              <a:t>Bovenste- &amp; onderste holle 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Grote bloedsomloop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4ACDC1F-0D48-1FB7-332E-177EDB7E0319}"/>
              </a:ext>
            </a:extLst>
          </p:cNvPr>
          <p:cNvSpPr txBox="1"/>
          <p:nvPr/>
        </p:nvSpPr>
        <p:spPr>
          <a:xfrm>
            <a:off x="2656691" y="1359915"/>
            <a:ext cx="2406861" cy="10156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B050"/>
                </a:solidFill>
              </a:rPr>
              <a:t>Longen</a:t>
            </a:r>
          </a:p>
          <a:p>
            <a:r>
              <a:rPr lang="nl-NL" sz="2000" b="1" dirty="0">
                <a:solidFill>
                  <a:srgbClr val="00B050"/>
                </a:solidFill>
              </a:rPr>
              <a:t>Longslagader</a:t>
            </a:r>
          </a:p>
          <a:p>
            <a:r>
              <a:rPr lang="nl-NL" sz="2000" dirty="0">
                <a:solidFill>
                  <a:srgbClr val="00B050"/>
                </a:solidFill>
              </a:rPr>
              <a:t>Kleine bloedsomloop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4B7A61-6839-EBCC-3D1C-B5760A5A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Kleine en grote bloedsomloop</a:t>
            </a:r>
          </a:p>
        </p:txBody>
      </p:sp>
    </p:spTree>
    <p:extLst>
      <p:ext uri="{BB962C8B-B14F-4D97-AF65-F5344CB8AC3E}">
        <p14:creationId xmlns:p14="http://schemas.microsoft.com/office/powerpoint/2010/main" val="37635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25">
        <p:fade/>
      </p:transition>
    </mc:Choice>
    <mc:Fallback xmlns="">
      <p:transition spd="med" advTm="25825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67212-15AB-4163-9471-4FB1DAF1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Bloedsomloop | Examenvraag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43078AC7-EE66-4EF2-8905-0F4597F3C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225"/>
            <a:ext cx="6677025" cy="331787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Via welk bloedvat komt het bloed vanuit de longen het hart binnen?</a:t>
            </a:r>
          </a:p>
          <a:p>
            <a:pPr marL="0" indent="0">
              <a:buNone/>
            </a:pPr>
            <a:r>
              <a:rPr lang="nl-NL" b="1" dirty="0"/>
              <a:t>A</a:t>
            </a:r>
            <a:r>
              <a:rPr lang="nl-NL" dirty="0"/>
              <a:t> Via bloedvat Q</a:t>
            </a:r>
          </a:p>
          <a:p>
            <a:pPr marL="0" indent="0">
              <a:buNone/>
            </a:pPr>
            <a:r>
              <a:rPr lang="nl-NL" b="1" dirty="0"/>
              <a:t>B</a:t>
            </a:r>
            <a:r>
              <a:rPr lang="nl-NL" dirty="0"/>
              <a:t> Via Bloedvat R</a:t>
            </a:r>
          </a:p>
          <a:p>
            <a:pPr marL="0" indent="0">
              <a:buNone/>
            </a:pPr>
            <a:r>
              <a:rPr lang="nl-NL" b="1" dirty="0"/>
              <a:t>C</a:t>
            </a:r>
            <a:r>
              <a:rPr lang="nl-NL" dirty="0"/>
              <a:t> Via bloedvat S</a:t>
            </a:r>
          </a:p>
          <a:p>
            <a:pPr marL="0" indent="0">
              <a:buNone/>
            </a:pPr>
            <a:r>
              <a:rPr lang="nl-NL" b="1" dirty="0"/>
              <a:t>D</a:t>
            </a:r>
            <a:r>
              <a:rPr lang="nl-NL" dirty="0"/>
              <a:t> Via bloedvat T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7C9ACD-D756-48C2-A9B3-10667D55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64" y="2133601"/>
            <a:ext cx="4214046" cy="431809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853AD11-24AC-4F60-982E-A81226624102}"/>
              </a:ext>
            </a:extLst>
          </p:cNvPr>
          <p:cNvSpPr/>
          <p:nvPr/>
        </p:nvSpPr>
        <p:spPr>
          <a:xfrm>
            <a:off x="838200" y="2792625"/>
            <a:ext cx="2438478" cy="418429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3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43078AC7-EE66-4EF2-8905-0F4597F3C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225"/>
            <a:ext cx="6677025" cy="331787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Via welk bloedvat komt het bloed vanuit de longen het hart binnen?</a:t>
            </a:r>
          </a:p>
          <a:p>
            <a:pPr marL="0" indent="0">
              <a:buNone/>
            </a:pPr>
            <a:r>
              <a:rPr lang="nl-NL" b="1" dirty="0"/>
              <a:t>A</a:t>
            </a:r>
            <a:r>
              <a:rPr lang="nl-NL" dirty="0"/>
              <a:t> Via bloedvat Q</a:t>
            </a:r>
          </a:p>
          <a:p>
            <a:pPr marL="0" indent="0">
              <a:buNone/>
            </a:pPr>
            <a:r>
              <a:rPr lang="nl-NL" b="1" dirty="0"/>
              <a:t>B</a:t>
            </a:r>
            <a:r>
              <a:rPr lang="nl-NL" dirty="0"/>
              <a:t> Via Bloedvat R</a:t>
            </a:r>
          </a:p>
          <a:p>
            <a:pPr marL="0" indent="0">
              <a:buNone/>
            </a:pPr>
            <a:r>
              <a:rPr lang="nl-NL" b="1" dirty="0"/>
              <a:t>C</a:t>
            </a:r>
            <a:r>
              <a:rPr lang="nl-NL" dirty="0"/>
              <a:t> Via bloedvat S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B050"/>
                </a:solidFill>
              </a:rPr>
              <a:t>D</a:t>
            </a:r>
            <a:r>
              <a:rPr lang="nl-NL" dirty="0">
                <a:solidFill>
                  <a:srgbClr val="00B050"/>
                </a:solidFill>
              </a:rPr>
              <a:t> Via bloedvat T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7C9ACD-D756-48C2-A9B3-10667D55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64" y="2133601"/>
            <a:ext cx="4214046" cy="431809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E3E553A-633F-41DC-BE97-45E564C2C73D}"/>
              </a:ext>
            </a:extLst>
          </p:cNvPr>
          <p:cNvSpPr/>
          <p:nvPr/>
        </p:nvSpPr>
        <p:spPr>
          <a:xfrm>
            <a:off x="923926" y="2839120"/>
            <a:ext cx="2324100" cy="418429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297782F-EB94-F8CC-D9E8-A9744B86A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Bloedsomloop | Examenvraag</a:t>
            </a:r>
          </a:p>
        </p:txBody>
      </p:sp>
    </p:spTree>
    <p:extLst>
      <p:ext uri="{BB962C8B-B14F-4D97-AF65-F5344CB8AC3E}">
        <p14:creationId xmlns:p14="http://schemas.microsoft.com/office/powerpoint/2010/main" val="16990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Bloedgroepen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841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ep 114">
            <a:extLst>
              <a:ext uri="{FF2B5EF4-FFF2-40B4-BE49-F238E27FC236}">
                <a16:creationId xmlns:a16="http://schemas.microsoft.com/office/drawing/2014/main" id="{23E1859C-7F93-C35B-D5EF-F16E06B3228C}"/>
              </a:ext>
            </a:extLst>
          </p:cNvPr>
          <p:cNvGrpSpPr/>
          <p:nvPr/>
        </p:nvGrpSpPr>
        <p:grpSpPr>
          <a:xfrm>
            <a:off x="988102" y="1728322"/>
            <a:ext cx="1974804" cy="1977122"/>
            <a:chOff x="1806712" y="2672916"/>
            <a:chExt cx="1596268" cy="1520552"/>
          </a:xfrm>
        </p:grpSpPr>
        <p:cxnSp>
          <p:nvCxnSpPr>
            <p:cNvPr id="116" name="Rechte verbindingslijn met pijl 115">
              <a:extLst>
                <a:ext uri="{FF2B5EF4-FFF2-40B4-BE49-F238E27FC236}">
                  <a16:creationId xmlns:a16="http://schemas.microsoft.com/office/drawing/2014/main" id="{011E48F5-17EA-4E9A-15AD-4E26BE36C430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chte verbindingslijn met pijl 116">
              <a:extLst>
                <a:ext uri="{FF2B5EF4-FFF2-40B4-BE49-F238E27FC236}">
                  <a16:creationId xmlns:a16="http://schemas.microsoft.com/office/drawing/2014/main" id="{45FB67CF-EF14-7E7C-9B1C-2B1554C7C099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chte verbindingslijn met pijl 117">
              <a:extLst>
                <a:ext uri="{FF2B5EF4-FFF2-40B4-BE49-F238E27FC236}">
                  <a16:creationId xmlns:a16="http://schemas.microsoft.com/office/drawing/2014/main" id="{D52C0628-A67E-AD2E-4F50-C7F0BC755F7E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chte verbindingslijn met pijl 118">
              <a:extLst>
                <a:ext uri="{FF2B5EF4-FFF2-40B4-BE49-F238E27FC236}">
                  <a16:creationId xmlns:a16="http://schemas.microsoft.com/office/drawing/2014/main" id="{F6FB272E-D012-D7B8-4407-B173059E980E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met pijl 119">
              <a:extLst>
                <a:ext uri="{FF2B5EF4-FFF2-40B4-BE49-F238E27FC236}">
                  <a16:creationId xmlns:a16="http://schemas.microsoft.com/office/drawing/2014/main" id="{60945462-2197-58B0-287A-ABFF26CE0DD1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chte verbindingslijn met pijl 120">
              <a:extLst>
                <a:ext uri="{FF2B5EF4-FFF2-40B4-BE49-F238E27FC236}">
                  <a16:creationId xmlns:a16="http://schemas.microsoft.com/office/drawing/2014/main" id="{06ED3440-20A8-5C49-858A-569C12FFBA44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84FCDF6C-2FD0-3AB8-6F83-EF2DEF0D5124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26" name="Rechte verbindingslijn met pijl 125">
                <a:extLst>
                  <a:ext uri="{FF2B5EF4-FFF2-40B4-BE49-F238E27FC236}">
                    <a16:creationId xmlns:a16="http://schemas.microsoft.com/office/drawing/2014/main" id="{B38A3BA0-32E5-8ACE-1C3E-068EE93A8920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Rechte verbindingslijn met pijl 126">
                <a:extLst>
                  <a:ext uri="{FF2B5EF4-FFF2-40B4-BE49-F238E27FC236}">
                    <a16:creationId xmlns:a16="http://schemas.microsoft.com/office/drawing/2014/main" id="{53683C82-7328-5B20-5117-0966A38687D2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7902D0A4-1171-9E3E-B1BF-FD7B23B3C0F0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4" name="Ovaal 123">
                <a:extLst>
                  <a:ext uri="{FF2B5EF4-FFF2-40B4-BE49-F238E27FC236}">
                    <a16:creationId xmlns:a16="http://schemas.microsoft.com/office/drawing/2014/main" id="{41CB6001-D833-E506-B5AE-AB5FC572E560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D6F82AD3-AA12-D6DE-373C-A1E130BE3122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</p:grpSp>
      </p:grpSp>
      <p:grpSp>
        <p:nvGrpSpPr>
          <p:cNvPr id="128" name="Groep 127">
            <a:extLst>
              <a:ext uri="{FF2B5EF4-FFF2-40B4-BE49-F238E27FC236}">
                <a16:creationId xmlns:a16="http://schemas.microsoft.com/office/drawing/2014/main" id="{B80CCCE1-DABC-FDD6-40A4-312ACA3A346B}"/>
              </a:ext>
            </a:extLst>
          </p:cNvPr>
          <p:cNvGrpSpPr/>
          <p:nvPr/>
        </p:nvGrpSpPr>
        <p:grpSpPr>
          <a:xfrm>
            <a:off x="3705523" y="1690688"/>
            <a:ext cx="2057030" cy="2069943"/>
            <a:chOff x="1806712" y="2672916"/>
            <a:chExt cx="1596268" cy="1520552"/>
          </a:xfrm>
        </p:grpSpPr>
        <p:cxnSp>
          <p:nvCxnSpPr>
            <p:cNvPr id="129" name="Rechte verbindingslijn met pijl 128">
              <a:extLst>
                <a:ext uri="{FF2B5EF4-FFF2-40B4-BE49-F238E27FC236}">
                  <a16:creationId xmlns:a16="http://schemas.microsoft.com/office/drawing/2014/main" id="{E82B6586-745F-D8DE-4E73-8A149811D42C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chte verbindingslijn met pijl 129">
              <a:extLst>
                <a:ext uri="{FF2B5EF4-FFF2-40B4-BE49-F238E27FC236}">
                  <a16:creationId xmlns:a16="http://schemas.microsoft.com/office/drawing/2014/main" id="{97F4347F-F5DC-282F-0CA2-EECE582C5F9A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chte verbindingslijn met pijl 130">
              <a:extLst>
                <a:ext uri="{FF2B5EF4-FFF2-40B4-BE49-F238E27FC236}">
                  <a16:creationId xmlns:a16="http://schemas.microsoft.com/office/drawing/2014/main" id="{6565CA68-DA72-5814-C2C2-E9075D5923D2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met pijl 131">
              <a:extLst>
                <a:ext uri="{FF2B5EF4-FFF2-40B4-BE49-F238E27FC236}">
                  <a16:creationId xmlns:a16="http://schemas.microsoft.com/office/drawing/2014/main" id="{104A424A-EA8D-F03F-D84A-3830162EC960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met pijl 132">
              <a:extLst>
                <a:ext uri="{FF2B5EF4-FFF2-40B4-BE49-F238E27FC236}">
                  <a16:creationId xmlns:a16="http://schemas.microsoft.com/office/drawing/2014/main" id="{D4205664-2ABA-1A25-83F1-A649E539F6B4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met pijl 133">
              <a:extLst>
                <a:ext uri="{FF2B5EF4-FFF2-40B4-BE49-F238E27FC236}">
                  <a16:creationId xmlns:a16="http://schemas.microsoft.com/office/drawing/2014/main" id="{599C3B89-F27E-E7E7-8684-C958F18124D5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492E7A75-0621-7855-BA8B-1F4B6F8C2752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39" name="Rechte verbindingslijn met pijl 138">
                <a:extLst>
                  <a:ext uri="{FF2B5EF4-FFF2-40B4-BE49-F238E27FC236}">
                    <a16:creationId xmlns:a16="http://schemas.microsoft.com/office/drawing/2014/main" id="{38526CA9-212B-6507-099C-94D7E1B0AFBB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echte verbindingslijn met pijl 139">
                <a:extLst>
                  <a:ext uri="{FF2B5EF4-FFF2-40B4-BE49-F238E27FC236}">
                    <a16:creationId xmlns:a16="http://schemas.microsoft.com/office/drawing/2014/main" id="{DE5907AA-9793-19C0-90BE-4833412F0C9D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4C004762-4486-44B1-AB25-17D4C404AB8C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124CFD09-1733-6399-1430-761ACC7EC95B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138" name="Ovaal 137">
                <a:extLst>
                  <a:ext uri="{FF2B5EF4-FFF2-40B4-BE49-F238E27FC236}">
                    <a16:creationId xmlns:a16="http://schemas.microsoft.com/office/drawing/2014/main" id="{9DB33E38-EC98-049C-21F2-067F8071F72A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</p:grpSp>
      <p:grpSp>
        <p:nvGrpSpPr>
          <p:cNvPr id="141" name="Groep 140">
            <a:extLst>
              <a:ext uri="{FF2B5EF4-FFF2-40B4-BE49-F238E27FC236}">
                <a16:creationId xmlns:a16="http://schemas.microsoft.com/office/drawing/2014/main" id="{9C47D42D-28D1-B80B-65D1-ADF1D7692DF4}"/>
              </a:ext>
            </a:extLst>
          </p:cNvPr>
          <p:cNvGrpSpPr/>
          <p:nvPr/>
        </p:nvGrpSpPr>
        <p:grpSpPr>
          <a:xfrm>
            <a:off x="6464637" y="1732684"/>
            <a:ext cx="2041573" cy="2053310"/>
            <a:chOff x="1806712" y="2672916"/>
            <a:chExt cx="1596268" cy="1520552"/>
          </a:xfrm>
        </p:grpSpPr>
        <p:cxnSp>
          <p:nvCxnSpPr>
            <p:cNvPr id="142" name="Rechte verbindingslijn met pijl 141">
              <a:extLst>
                <a:ext uri="{FF2B5EF4-FFF2-40B4-BE49-F238E27FC236}">
                  <a16:creationId xmlns:a16="http://schemas.microsoft.com/office/drawing/2014/main" id="{94417A09-918A-33E0-9C95-F9B186A317ED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chte verbindingslijn met pijl 142">
              <a:extLst>
                <a:ext uri="{FF2B5EF4-FFF2-40B4-BE49-F238E27FC236}">
                  <a16:creationId xmlns:a16="http://schemas.microsoft.com/office/drawing/2014/main" id="{A605FF26-25E8-1A71-1F1B-4D53B149448F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chte verbindingslijn met pijl 143">
              <a:extLst>
                <a:ext uri="{FF2B5EF4-FFF2-40B4-BE49-F238E27FC236}">
                  <a16:creationId xmlns:a16="http://schemas.microsoft.com/office/drawing/2014/main" id="{EF9A3A21-D2C3-731C-A426-69AD5B547006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chte verbindingslijn met pijl 144">
              <a:extLst>
                <a:ext uri="{FF2B5EF4-FFF2-40B4-BE49-F238E27FC236}">
                  <a16:creationId xmlns:a16="http://schemas.microsoft.com/office/drawing/2014/main" id="{B2334533-2FA1-8F04-F7C5-8A1AEB5E7877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chte verbindingslijn met pijl 145">
              <a:extLst>
                <a:ext uri="{FF2B5EF4-FFF2-40B4-BE49-F238E27FC236}">
                  <a16:creationId xmlns:a16="http://schemas.microsoft.com/office/drawing/2014/main" id="{B3AF65B7-92C4-D926-82FD-0ABE377E022A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chte verbindingslijn met pijl 146">
              <a:extLst>
                <a:ext uri="{FF2B5EF4-FFF2-40B4-BE49-F238E27FC236}">
                  <a16:creationId xmlns:a16="http://schemas.microsoft.com/office/drawing/2014/main" id="{004CE22E-208B-9DD5-0571-2EACF3A953B1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8572CC40-2C04-1A50-A392-079EB9C95AEF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52" name="Rechte verbindingslijn met pijl 151">
                <a:extLst>
                  <a:ext uri="{FF2B5EF4-FFF2-40B4-BE49-F238E27FC236}">
                    <a16:creationId xmlns:a16="http://schemas.microsoft.com/office/drawing/2014/main" id="{EE33D1F7-A9AD-63E7-F3A6-B1D395D5A893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Rechte verbindingslijn met pijl 152">
                <a:extLst>
                  <a:ext uri="{FF2B5EF4-FFF2-40B4-BE49-F238E27FC236}">
                    <a16:creationId xmlns:a16="http://schemas.microsoft.com/office/drawing/2014/main" id="{05DA2818-CEBB-7F60-39CD-3291BD2E76A4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D7557FCB-AF7C-07F8-EE71-9920043C4591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5B28F83C-1E73-25AC-426D-DFF5FF6F44D9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299CC3D4-46CF-7204-1112-58FC427E775A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</p:grpSp>
      <p:grpSp>
        <p:nvGrpSpPr>
          <p:cNvPr id="154" name="Groep 153">
            <a:extLst>
              <a:ext uri="{FF2B5EF4-FFF2-40B4-BE49-F238E27FC236}">
                <a16:creationId xmlns:a16="http://schemas.microsoft.com/office/drawing/2014/main" id="{A6CA7140-5C98-9F80-7932-58F89AA2DCBF}"/>
              </a:ext>
            </a:extLst>
          </p:cNvPr>
          <p:cNvGrpSpPr/>
          <p:nvPr/>
        </p:nvGrpSpPr>
        <p:grpSpPr>
          <a:xfrm>
            <a:off x="9370229" y="1776663"/>
            <a:ext cx="1840559" cy="1835931"/>
            <a:chOff x="899592" y="1016732"/>
            <a:chExt cx="1296144" cy="122413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3EABDCB5-DB7D-91DF-2786-B85110BA0AFA}"/>
                </a:ext>
              </a:extLst>
            </p:cNvPr>
            <p:cNvSpPr/>
            <p:nvPr/>
          </p:nvSpPr>
          <p:spPr>
            <a:xfrm>
              <a:off x="899592" y="1016732"/>
              <a:ext cx="1296144" cy="12241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336B68D6-B320-5B18-C4CB-AA7EF4C2B896}"/>
                </a:ext>
              </a:extLst>
            </p:cNvPr>
            <p:cNvSpPr/>
            <p:nvPr/>
          </p:nvSpPr>
          <p:spPr>
            <a:xfrm>
              <a:off x="1126096" y="1232756"/>
              <a:ext cx="843136" cy="7920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cxnSp>
        <p:nvCxnSpPr>
          <p:cNvPr id="215" name="Rechte verbindingslijn 214">
            <a:extLst>
              <a:ext uri="{FF2B5EF4-FFF2-40B4-BE49-F238E27FC236}">
                <a16:creationId xmlns:a16="http://schemas.microsoft.com/office/drawing/2014/main" id="{F55627B4-D9F9-FE1D-01A5-3BCF34144666}"/>
              </a:ext>
            </a:extLst>
          </p:cNvPr>
          <p:cNvCxnSpPr>
            <a:cxnSpLocks/>
          </p:cNvCxnSpPr>
          <p:nvPr/>
        </p:nvCxnSpPr>
        <p:spPr>
          <a:xfrm>
            <a:off x="3162781" y="1602113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Rechte verbindingslijn 215">
            <a:extLst>
              <a:ext uri="{FF2B5EF4-FFF2-40B4-BE49-F238E27FC236}">
                <a16:creationId xmlns:a16="http://schemas.microsoft.com/office/drawing/2014/main" id="{A73F2146-D44E-CEDF-CD9C-E68D07AF51F4}"/>
              </a:ext>
            </a:extLst>
          </p:cNvPr>
          <p:cNvCxnSpPr>
            <a:cxnSpLocks/>
          </p:cNvCxnSpPr>
          <p:nvPr/>
        </p:nvCxnSpPr>
        <p:spPr>
          <a:xfrm>
            <a:off x="6039853" y="1416501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Rechte verbindingslijn 216">
            <a:extLst>
              <a:ext uri="{FF2B5EF4-FFF2-40B4-BE49-F238E27FC236}">
                <a16:creationId xmlns:a16="http://schemas.microsoft.com/office/drawing/2014/main" id="{BB96BD0D-1F17-F66B-2AEF-627D4A55A24D}"/>
              </a:ext>
            </a:extLst>
          </p:cNvPr>
          <p:cNvCxnSpPr>
            <a:cxnSpLocks/>
          </p:cNvCxnSpPr>
          <p:nvPr/>
        </p:nvCxnSpPr>
        <p:spPr>
          <a:xfrm>
            <a:off x="8904893" y="1434105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kstvak 217">
            <a:extLst>
              <a:ext uri="{FF2B5EF4-FFF2-40B4-BE49-F238E27FC236}">
                <a16:creationId xmlns:a16="http://schemas.microsoft.com/office/drawing/2014/main" id="{363A950C-1795-6F30-7FE4-EFA081144A5E}"/>
              </a:ext>
            </a:extLst>
          </p:cNvPr>
          <p:cNvSpPr txBox="1"/>
          <p:nvPr/>
        </p:nvSpPr>
        <p:spPr>
          <a:xfrm>
            <a:off x="1322531" y="1161936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</a:t>
            </a:r>
          </a:p>
        </p:txBody>
      </p:sp>
      <p:sp>
        <p:nvSpPr>
          <p:cNvPr id="219" name="Tekstvak 218">
            <a:extLst>
              <a:ext uri="{FF2B5EF4-FFF2-40B4-BE49-F238E27FC236}">
                <a16:creationId xmlns:a16="http://schemas.microsoft.com/office/drawing/2014/main" id="{03BFAF5D-36C4-BD13-7E97-D032F9C288A8}"/>
              </a:ext>
            </a:extLst>
          </p:cNvPr>
          <p:cNvSpPr txBox="1"/>
          <p:nvPr/>
        </p:nvSpPr>
        <p:spPr>
          <a:xfrm>
            <a:off x="4070103" y="1078102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B</a:t>
            </a:r>
          </a:p>
        </p:txBody>
      </p:sp>
      <p:sp>
        <p:nvSpPr>
          <p:cNvPr id="220" name="Tekstvak 219">
            <a:extLst>
              <a:ext uri="{FF2B5EF4-FFF2-40B4-BE49-F238E27FC236}">
                <a16:creationId xmlns:a16="http://schemas.microsoft.com/office/drawing/2014/main" id="{EEAD9645-BCEE-5CE5-4A9B-6F4F2B9B8642}"/>
              </a:ext>
            </a:extLst>
          </p:cNvPr>
          <p:cNvSpPr txBox="1"/>
          <p:nvPr/>
        </p:nvSpPr>
        <p:spPr>
          <a:xfrm>
            <a:off x="6799260" y="1073976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AB</a:t>
            </a:r>
          </a:p>
        </p:txBody>
      </p:sp>
      <p:sp>
        <p:nvSpPr>
          <p:cNvPr id="221" name="Tekstvak 220">
            <a:extLst>
              <a:ext uri="{FF2B5EF4-FFF2-40B4-BE49-F238E27FC236}">
                <a16:creationId xmlns:a16="http://schemas.microsoft.com/office/drawing/2014/main" id="{14FB1703-1EE2-BA58-726F-663EECAFF724}"/>
              </a:ext>
            </a:extLst>
          </p:cNvPr>
          <p:cNvSpPr txBox="1"/>
          <p:nvPr/>
        </p:nvSpPr>
        <p:spPr>
          <a:xfrm>
            <a:off x="9653661" y="1110072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919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ep 114">
            <a:extLst>
              <a:ext uri="{FF2B5EF4-FFF2-40B4-BE49-F238E27FC236}">
                <a16:creationId xmlns:a16="http://schemas.microsoft.com/office/drawing/2014/main" id="{23E1859C-7F93-C35B-D5EF-F16E06B3228C}"/>
              </a:ext>
            </a:extLst>
          </p:cNvPr>
          <p:cNvGrpSpPr/>
          <p:nvPr/>
        </p:nvGrpSpPr>
        <p:grpSpPr>
          <a:xfrm>
            <a:off x="988102" y="1728322"/>
            <a:ext cx="1974804" cy="1977122"/>
            <a:chOff x="1806712" y="2672916"/>
            <a:chExt cx="1596268" cy="1520552"/>
          </a:xfrm>
        </p:grpSpPr>
        <p:cxnSp>
          <p:nvCxnSpPr>
            <p:cNvPr id="116" name="Rechte verbindingslijn met pijl 115">
              <a:extLst>
                <a:ext uri="{FF2B5EF4-FFF2-40B4-BE49-F238E27FC236}">
                  <a16:creationId xmlns:a16="http://schemas.microsoft.com/office/drawing/2014/main" id="{011E48F5-17EA-4E9A-15AD-4E26BE36C430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chte verbindingslijn met pijl 116">
              <a:extLst>
                <a:ext uri="{FF2B5EF4-FFF2-40B4-BE49-F238E27FC236}">
                  <a16:creationId xmlns:a16="http://schemas.microsoft.com/office/drawing/2014/main" id="{45FB67CF-EF14-7E7C-9B1C-2B1554C7C099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chte verbindingslijn met pijl 117">
              <a:extLst>
                <a:ext uri="{FF2B5EF4-FFF2-40B4-BE49-F238E27FC236}">
                  <a16:creationId xmlns:a16="http://schemas.microsoft.com/office/drawing/2014/main" id="{D52C0628-A67E-AD2E-4F50-C7F0BC755F7E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chte verbindingslijn met pijl 118">
              <a:extLst>
                <a:ext uri="{FF2B5EF4-FFF2-40B4-BE49-F238E27FC236}">
                  <a16:creationId xmlns:a16="http://schemas.microsoft.com/office/drawing/2014/main" id="{F6FB272E-D012-D7B8-4407-B173059E980E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met pijl 119">
              <a:extLst>
                <a:ext uri="{FF2B5EF4-FFF2-40B4-BE49-F238E27FC236}">
                  <a16:creationId xmlns:a16="http://schemas.microsoft.com/office/drawing/2014/main" id="{60945462-2197-58B0-287A-ABFF26CE0DD1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chte verbindingslijn met pijl 120">
              <a:extLst>
                <a:ext uri="{FF2B5EF4-FFF2-40B4-BE49-F238E27FC236}">
                  <a16:creationId xmlns:a16="http://schemas.microsoft.com/office/drawing/2014/main" id="{06ED3440-20A8-5C49-858A-569C12FFBA44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84FCDF6C-2FD0-3AB8-6F83-EF2DEF0D5124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26" name="Rechte verbindingslijn met pijl 125">
                <a:extLst>
                  <a:ext uri="{FF2B5EF4-FFF2-40B4-BE49-F238E27FC236}">
                    <a16:creationId xmlns:a16="http://schemas.microsoft.com/office/drawing/2014/main" id="{B38A3BA0-32E5-8ACE-1C3E-068EE93A8920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Rechte verbindingslijn met pijl 126">
                <a:extLst>
                  <a:ext uri="{FF2B5EF4-FFF2-40B4-BE49-F238E27FC236}">
                    <a16:creationId xmlns:a16="http://schemas.microsoft.com/office/drawing/2014/main" id="{53683C82-7328-5B20-5117-0966A38687D2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7902D0A4-1171-9E3E-B1BF-FD7B23B3C0F0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4" name="Ovaal 123">
                <a:extLst>
                  <a:ext uri="{FF2B5EF4-FFF2-40B4-BE49-F238E27FC236}">
                    <a16:creationId xmlns:a16="http://schemas.microsoft.com/office/drawing/2014/main" id="{41CB6001-D833-E506-B5AE-AB5FC572E560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>
                  <a:latin typeface="Effra Medium" panose="02000606080000090004" pitchFamily="2" charset="77"/>
                </a:endParaRPr>
              </a:p>
            </p:txBody>
          </p:sp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D6F82AD3-AA12-D6DE-373C-A1E130BE3122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>
                  <a:latin typeface="Effra Medium" panose="02000606080000090004" pitchFamily="2" charset="77"/>
                </a:endParaRPr>
              </a:p>
            </p:txBody>
          </p:sp>
        </p:grpSp>
      </p:grpSp>
      <p:grpSp>
        <p:nvGrpSpPr>
          <p:cNvPr id="128" name="Groep 127">
            <a:extLst>
              <a:ext uri="{FF2B5EF4-FFF2-40B4-BE49-F238E27FC236}">
                <a16:creationId xmlns:a16="http://schemas.microsoft.com/office/drawing/2014/main" id="{B80CCCE1-DABC-FDD6-40A4-312ACA3A346B}"/>
              </a:ext>
            </a:extLst>
          </p:cNvPr>
          <p:cNvGrpSpPr/>
          <p:nvPr/>
        </p:nvGrpSpPr>
        <p:grpSpPr>
          <a:xfrm>
            <a:off x="3705523" y="1690688"/>
            <a:ext cx="2057030" cy="2069943"/>
            <a:chOff x="1806712" y="2672916"/>
            <a:chExt cx="1596268" cy="1520552"/>
          </a:xfrm>
        </p:grpSpPr>
        <p:cxnSp>
          <p:nvCxnSpPr>
            <p:cNvPr id="129" name="Rechte verbindingslijn met pijl 128">
              <a:extLst>
                <a:ext uri="{FF2B5EF4-FFF2-40B4-BE49-F238E27FC236}">
                  <a16:creationId xmlns:a16="http://schemas.microsoft.com/office/drawing/2014/main" id="{E82B6586-745F-D8DE-4E73-8A149811D42C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chte verbindingslijn met pijl 129">
              <a:extLst>
                <a:ext uri="{FF2B5EF4-FFF2-40B4-BE49-F238E27FC236}">
                  <a16:creationId xmlns:a16="http://schemas.microsoft.com/office/drawing/2014/main" id="{97F4347F-F5DC-282F-0CA2-EECE582C5F9A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chte verbindingslijn met pijl 130">
              <a:extLst>
                <a:ext uri="{FF2B5EF4-FFF2-40B4-BE49-F238E27FC236}">
                  <a16:creationId xmlns:a16="http://schemas.microsoft.com/office/drawing/2014/main" id="{6565CA68-DA72-5814-C2C2-E9075D5923D2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met pijl 131">
              <a:extLst>
                <a:ext uri="{FF2B5EF4-FFF2-40B4-BE49-F238E27FC236}">
                  <a16:creationId xmlns:a16="http://schemas.microsoft.com/office/drawing/2014/main" id="{104A424A-EA8D-F03F-D84A-3830162EC960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met pijl 132">
              <a:extLst>
                <a:ext uri="{FF2B5EF4-FFF2-40B4-BE49-F238E27FC236}">
                  <a16:creationId xmlns:a16="http://schemas.microsoft.com/office/drawing/2014/main" id="{D4205664-2ABA-1A25-83F1-A649E539F6B4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met pijl 133">
              <a:extLst>
                <a:ext uri="{FF2B5EF4-FFF2-40B4-BE49-F238E27FC236}">
                  <a16:creationId xmlns:a16="http://schemas.microsoft.com/office/drawing/2014/main" id="{599C3B89-F27E-E7E7-8684-C958F18124D5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492E7A75-0621-7855-BA8B-1F4B6F8C2752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39" name="Rechte verbindingslijn met pijl 138">
                <a:extLst>
                  <a:ext uri="{FF2B5EF4-FFF2-40B4-BE49-F238E27FC236}">
                    <a16:creationId xmlns:a16="http://schemas.microsoft.com/office/drawing/2014/main" id="{38526CA9-212B-6507-099C-94D7E1B0AFBB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echte verbindingslijn met pijl 139">
                <a:extLst>
                  <a:ext uri="{FF2B5EF4-FFF2-40B4-BE49-F238E27FC236}">
                    <a16:creationId xmlns:a16="http://schemas.microsoft.com/office/drawing/2014/main" id="{DE5907AA-9793-19C0-90BE-4833412F0C9D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4C004762-4486-44B1-AB25-17D4C404AB8C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124CFD09-1733-6399-1430-761ACC7EC95B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  <p:sp>
            <p:nvSpPr>
              <p:cNvPr id="138" name="Ovaal 137">
                <a:extLst>
                  <a:ext uri="{FF2B5EF4-FFF2-40B4-BE49-F238E27FC236}">
                    <a16:creationId xmlns:a16="http://schemas.microsoft.com/office/drawing/2014/main" id="{9DB33E38-EC98-049C-21F2-067F8071F72A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</p:grpSp>
      <p:grpSp>
        <p:nvGrpSpPr>
          <p:cNvPr id="141" name="Groep 140">
            <a:extLst>
              <a:ext uri="{FF2B5EF4-FFF2-40B4-BE49-F238E27FC236}">
                <a16:creationId xmlns:a16="http://schemas.microsoft.com/office/drawing/2014/main" id="{9C47D42D-28D1-B80B-65D1-ADF1D7692DF4}"/>
              </a:ext>
            </a:extLst>
          </p:cNvPr>
          <p:cNvGrpSpPr/>
          <p:nvPr/>
        </p:nvGrpSpPr>
        <p:grpSpPr>
          <a:xfrm>
            <a:off x="6464637" y="1732684"/>
            <a:ext cx="2041573" cy="2053310"/>
            <a:chOff x="1806712" y="2672916"/>
            <a:chExt cx="1596268" cy="1520552"/>
          </a:xfrm>
        </p:grpSpPr>
        <p:cxnSp>
          <p:nvCxnSpPr>
            <p:cNvPr id="142" name="Rechte verbindingslijn met pijl 141">
              <a:extLst>
                <a:ext uri="{FF2B5EF4-FFF2-40B4-BE49-F238E27FC236}">
                  <a16:creationId xmlns:a16="http://schemas.microsoft.com/office/drawing/2014/main" id="{94417A09-918A-33E0-9C95-F9B186A317ED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chte verbindingslijn met pijl 142">
              <a:extLst>
                <a:ext uri="{FF2B5EF4-FFF2-40B4-BE49-F238E27FC236}">
                  <a16:creationId xmlns:a16="http://schemas.microsoft.com/office/drawing/2014/main" id="{A605FF26-25E8-1A71-1F1B-4D53B149448F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chte verbindingslijn met pijl 143">
              <a:extLst>
                <a:ext uri="{FF2B5EF4-FFF2-40B4-BE49-F238E27FC236}">
                  <a16:creationId xmlns:a16="http://schemas.microsoft.com/office/drawing/2014/main" id="{EF9A3A21-D2C3-731C-A426-69AD5B547006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chte verbindingslijn met pijl 144">
              <a:extLst>
                <a:ext uri="{FF2B5EF4-FFF2-40B4-BE49-F238E27FC236}">
                  <a16:creationId xmlns:a16="http://schemas.microsoft.com/office/drawing/2014/main" id="{B2334533-2FA1-8F04-F7C5-8A1AEB5E7877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chte verbindingslijn met pijl 145">
              <a:extLst>
                <a:ext uri="{FF2B5EF4-FFF2-40B4-BE49-F238E27FC236}">
                  <a16:creationId xmlns:a16="http://schemas.microsoft.com/office/drawing/2014/main" id="{B3AF65B7-92C4-D926-82FD-0ABE377E022A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chte verbindingslijn met pijl 146">
              <a:extLst>
                <a:ext uri="{FF2B5EF4-FFF2-40B4-BE49-F238E27FC236}">
                  <a16:creationId xmlns:a16="http://schemas.microsoft.com/office/drawing/2014/main" id="{004CE22E-208B-9DD5-0571-2EACF3A953B1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8572CC40-2C04-1A50-A392-079EB9C95AEF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52" name="Rechte verbindingslijn met pijl 151">
                <a:extLst>
                  <a:ext uri="{FF2B5EF4-FFF2-40B4-BE49-F238E27FC236}">
                    <a16:creationId xmlns:a16="http://schemas.microsoft.com/office/drawing/2014/main" id="{EE33D1F7-A9AD-63E7-F3A6-B1D395D5A893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Rechte verbindingslijn met pijl 152">
                <a:extLst>
                  <a:ext uri="{FF2B5EF4-FFF2-40B4-BE49-F238E27FC236}">
                    <a16:creationId xmlns:a16="http://schemas.microsoft.com/office/drawing/2014/main" id="{05DA2818-CEBB-7F60-39CD-3291BD2E76A4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D7557FCB-AF7C-07F8-EE71-9920043C4591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5B28F83C-1E73-25AC-426D-DFF5FF6F44D9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299CC3D4-46CF-7204-1112-58FC427E775A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</p:grpSp>
      <p:grpSp>
        <p:nvGrpSpPr>
          <p:cNvPr id="154" name="Groep 153">
            <a:extLst>
              <a:ext uri="{FF2B5EF4-FFF2-40B4-BE49-F238E27FC236}">
                <a16:creationId xmlns:a16="http://schemas.microsoft.com/office/drawing/2014/main" id="{A6CA7140-5C98-9F80-7932-58F89AA2DCBF}"/>
              </a:ext>
            </a:extLst>
          </p:cNvPr>
          <p:cNvGrpSpPr/>
          <p:nvPr/>
        </p:nvGrpSpPr>
        <p:grpSpPr>
          <a:xfrm>
            <a:off x="9370229" y="1776663"/>
            <a:ext cx="1840559" cy="1835931"/>
            <a:chOff x="899592" y="1016732"/>
            <a:chExt cx="1296144" cy="122413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3EABDCB5-DB7D-91DF-2786-B85110BA0AFA}"/>
                </a:ext>
              </a:extLst>
            </p:cNvPr>
            <p:cNvSpPr/>
            <p:nvPr/>
          </p:nvSpPr>
          <p:spPr>
            <a:xfrm>
              <a:off x="899592" y="1016732"/>
              <a:ext cx="1296144" cy="12241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>
                <a:latin typeface="Effra Medium" panose="02000606080000090004" pitchFamily="2" charset="77"/>
              </a:endParaRP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336B68D6-B320-5B18-C4CB-AA7EF4C2B896}"/>
                </a:ext>
              </a:extLst>
            </p:cNvPr>
            <p:cNvSpPr/>
            <p:nvPr/>
          </p:nvSpPr>
          <p:spPr>
            <a:xfrm>
              <a:off x="1126096" y="1232756"/>
              <a:ext cx="843136" cy="7920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>
                <a:latin typeface="Effra Medium" panose="02000606080000090004" pitchFamily="2" charset="77"/>
              </a:endParaRPr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3FF30659-F61C-2C9B-8AA5-D5BB0B3C4DB6}"/>
              </a:ext>
            </a:extLst>
          </p:cNvPr>
          <p:cNvGrpSpPr/>
          <p:nvPr/>
        </p:nvGrpSpPr>
        <p:grpSpPr>
          <a:xfrm>
            <a:off x="1246934" y="4220466"/>
            <a:ext cx="1385333" cy="1028449"/>
            <a:chOff x="966239" y="3961327"/>
            <a:chExt cx="1329489" cy="981283"/>
          </a:xfrm>
        </p:grpSpPr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66C17D89-142C-F08D-F616-BD8C9CFD15FE}"/>
                </a:ext>
              </a:extLst>
            </p:cNvPr>
            <p:cNvGrpSpPr/>
            <p:nvPr/>
          </p:nvGrpSpPr>
          <p:grpSpPr>
            <a:xfrm rot="12890973">
              <a:off x="1186045" y="4068121"/>
              <a:ext cx="416707" cy="216024"/>
              <a:chOff x="989448" y="4437112"/>
              <a:chExt cx="416707" cy="216024"/>
            </a:xfrm>
          </p:grpSpPr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C273C83B-1A53-AC91-53C6-44923CE00560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Rechteraccolade 174">
                <a:extLst>
                  <a:ext uri="{FF2B5EF4-FFF2-40B4-BE49-F238E27FC236}">
                    <a16:creationId xmlns:a16="http://schemas.microsoft.com/office/drawing/2014/main" id="{3BA63C05-1F6D-7437-BF2A-949C10D7D58F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2EAC91B1-69D2-03AB-AE77-2676216E1A03}"/>
                </a:ext>
              </a:extLst>
            </p:cNvPr>
            <p:cNvGrpSpPr/>
            <p:nvPr/>
          </p:nvGrpSpPr>
          <p:grpSpPr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172" name="Rechte verbindingslijn 171">
                <a:extLst>
                  <a:ext uri="{FF2B5EF4-FFF2-40B4-BE49-F238E27FC236}">
                    <a16:creationId xmlns:a16="http://schemas.microsoft.com/office/drawing/2014/main" id="{FCCD5321-BBCC-9E10-5A74-6F7BE30E13C3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Rechteraccolade 172">
                <a:extLst>
                  <a:ext uri="{FF2B5EF4-FFF2-40B4-BE49-F238E27FC236}">
                    <a16:creationId xmlns:a16="http://schemas.microsoft.com/office/drawing/2014/main" id="{6A71D8BA-E367-CE7F-FC69-75A78B1B3DFC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60" name="Groep 159">
              <a:extLst>
                <a:ext uri="{FF2B5EF4-FFF2-40B4-BE49-F238E27FC236}">
                  <a16:creationId xmlns:a16="http://schemas.microsoft.com/office/drawing/2014/main" id="{ADB7B29A-5A8D-1FCF-9ED2-64D43F708CD4}"/>
                </a:ext>
              </a:extLst>
            </p:cNvPr>
            <p:cNvGrpSpPr/>
            <p:nvPr/>
          </p:nvGrpSpPr>
          <p:grpSpPr>
            <a:xfrm rot="15203697">
              <a:off x="865897" y="4279726"/>
              <a:ext cx="416707" cy="216024"/>
              <a:chOff x="989448" y="4437112"/>
              <a:chExt cx="416707" cy="216024"/>
            </a:xfrm>
          </p:grpSpPr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4901054-4E20-FB85-122A-B82573F37D3C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Rechteraccolade 170">
                <a:extLst>
                  <a:ext uri="{FF2B5EF4-FFF2-40B4-BE49-F238E27FC236}">
                    <a16:creationId xmlns:a16="http://schemas.microsoft.com/office/drawing/2014/main" id="{FA1BBED0-9CD4-8699-D96D-DEE2BAA70B2C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25A1F0BE-0EA1-70B1-BD44-C3EC2614EE8E}"/>
                </a:ext>
              </a:extLst>
            </p:cNvPr>
            <p:cNvGrpSpPr/>
            <p:nvPr/>
          </p:nvGrpSpPr>
          <p:grpSpPr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19E76DDC-2062-5CE4-A188-845B07A00E41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hteraccolade 168">
                <a:extLst>
                  <a:ext uri="{FF2B5EF4-FFF2-40B4-BE49-F238E27FC236}">
                    <a16:creationId xmlns:a16="http://schemas.microsoft.com/office/drawing/2014/main" id="{CEF32910-D88D-867A-E5FF-42CDA7B4D888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A3377EA1-C272-423B-0E0B-69F2A3C30AF4}"/>
                </a:ext>
              </a:extLst>
            </p:cNvPr>
            <p:cNvGrpSpPr/>
            <p:nvPr/>
          </p:nvGrpSpPr>
          <p:grpSpPr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166" name="Rechte verbindingslijn 165">
                <a:extLst>
                  <a:ext uri="{FF2B5EF4-FFF2-40B4-BE49-F238E27FC236}">
                    <a16:creationId xmlns:a16="http://schemas.microsoft.com/office/drawing/2014/main" id="{D280051C-86FD-9A4B-404C-27F5A673F920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Rechteraccolade 166">
                <a:extLst>
                  <a:ext uri="{FF2B5EF4-FFF2-40B4-BE49-F238E27FC236}">
                    <a16:creationId xmlns:a16="http://schemas.microsoft.com/office/drawing/2014/main" id="{6C845038-BE4C-68A6-F543-40D38EAB54B4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4B05DFA5-52D0-8040-B5A8-1B6AD7D17427}"/>
                </a:ext>
              </a:extLst>
            </p:cNvPr>
            <p:cNvGrpSpPr/>
            <p:nvPr/>
          </p:nvGrpSpPr>
          <p:grpSpPr>
            <a:xfrm rot="15203697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164" name="Rechte verbindingslijn 163">
                <a:extLst>
                  <a:ext uri="{FF2B5EF4-FFF2-40B4-BE49-F238E27FC236}">
                    <a16:creationId xmlns:a16="http://schemas.microsoft.com/office/drawing/2014/main" id="{0B58B970-5603-4FFD-AAEE-46FD14C1726F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hteraccolade 164">
                <a:extLst>
                  <a:ext uri="{FF2B5EF4-FFF2-40B4-BE49-F238E27FC236}">
                    <a16:creationId xmlns:a16="http://schemas.microsoft.com/office/drawing/2014/main" id="{DE15D5E6-B864-E4E5-1279-4A812BC89053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9CF6EF52-905E-CA76-8219-7F479E3E45C8}"/>
              </a:ext>
            </a:extLst>
          </p:cNvPr>
          <p:cNvGrpSpPr/>
          <p:nvPr/>
        </p:nvGrpSpPr>
        <p:grpSpPr>
          <a:xfrm>
            <a:off x="4165411" y="4255999"/>
            <a:ext cx="1234748" cy="1063189"/>
            <a:chOff x="3759157" y="4045628"/>
            <a:chExt cx="1184975" cy="1014429"/>
          </a:xfrm>
        </p:grpSpPr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9000CE10-D84C-D98A-937C-2290E3962588}"/>
                </a:ext>
              </a:extLst>
            </p:cNvPr>
            <p:cNvGrpSpPr/>
            <p:nvPr/>
          </p:nvGrpSpPr>
          <p:grpSpPr>
            <a:xfrm rot="10609701">
              <a:off x="3759157" y="4045628"/>
              <a:ext cx="1063924" cy="981283"/>
              <a:chOff x="3631714" y="4113727"/>
              <a:chExt cx="1063924" cy="981283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CBBA7AEF-732C-C607-B368-31CEAD613683}"/>
                  </a:ext>
                </a:extLst>
              </p:cNvPr>
              <p:cNvGrpSpPr/>
              <p:nvPr/>
            </p:nvGrpSpPr>
            <p:grpSpPr>
              <a:xfrm rot="12890973">
                <a:off x="3851520" y="4220521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94" name="Rechte verbindingslijn 193">
                  <a:extLst>
                    <a:ext uri="{FF2B5EF4-FFF2-40B4-BE49-F238E27FC236}">
                      <a16:creationId xmlns:a16="http://schemas.microsoft.com/office/drawing/2014/main" id="{6BAD751E-6692-70E0-429B-A67EFC35222D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Rechteraccolade 194">
                  <a:extLst>
                    <a:ext uri="{FF2B5EF4-FFF2-40B4-BE49-F238E27FC236}">
                      <a16:creationId xmlns:a16="http://schemas.microsoft.com/office/drawing/2014/main" id="{85FBB563-9256-497F-1040-3AF00DC05067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 Medium" panose="02000606080000090004" pitchFamily="2" charset="77"/>
                  </a:endParaRPr>
                </a:p>
              </p:txBody>
            </p:sp>
          </p:grp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AFB50582-2893-A73B-0DF1-7F1A2A0B0E0D}"/>
                  </a:ext>
                </a:extLst>
              </p:cNvPr>
              <p:cNvGrpSpPr/>
              <p:nvPr/>
            </p:nvGrpSpPr>
            <p:grpSpPr>
              <a:xfrm rot="8379729">
                <a:off x="4278931" y="4616108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92" name="Rechte verbindingslijn 191">
                  <a:extLst>
                    <a:ext uri="{FF2B5EF4-FFF2-40B4-BE49-F238E27FC236}">
                      <a16:creationId xmlns:a16="http://schemas.microsoft.com/office/drawing/2014/main" id="{00E7A08A-BB01-1581-F84D-E3D9319532AB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Rechteraccolade 192">
                  <a:extLst>
                    <a:ext uri="{FF2B5EF4-FFF2-40B4-BE49-F238E27FC236}">
                      <a16:creationId xmlns:a16="http://schemas.microsoft.com/office/drawing/2014/main" id="{80FB4409-8A6E-CB4F-CB07-3EA268D68F38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 Medium" panose="02000606080000090004" pitchFamily="2" charset="77"/>
                  </a:endParaRPr>
                </a:p>
              </p:txBody>
            </p:sp>
          </p:grp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EBE50084-5522-8D0B-B615-503874DEF0AD}"/>
                  </a:ext>
                </a:extLst>
              </p:cNvPr>
              <p:cNvGrpSpPr/>
              <p:nvPr/>
            </p:nvGrpSpPr>
            <p:grpSpPr>
              <a:xfrm rot="15203697">
                <a:off x="3531372" y="4432126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90" name="Rechte verbindingslijn 189">
                  <a:extLst>
                    <a:ext uri="{FF2B5EF4-FFF2-40B4-BE49-F238E27FC236}">
                      <a16:creationId xmlns:a16="http://schemas.microsoft.com/office/drawing/2014/main" id="{9FC036AA-1DF0-C416-9ABA-B8BF22EF37C2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Rechteraccolade 190">
                  <a:extLst>
                    <a:ext uri="{FF2B5EF4-FFF2-40B4-BE49-F238E27FC236}">
                      <a16:creationId xmlns:a16="http://schemas.microsoft.com/office/drawing/2014/main" id="{5E2C137F-9EB9-9BD0-1747-49843F2B9ABA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 Medium" panose="02000606080000090004" pitchFamily="2" charset="77"/>
                  </a:endParaRPr>
                </a:p>
              </p:txBody>
            </p:sp>
          </p:grp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8090B5A2-5899-977B-1630-20ADA7377327}"/>
                  </a:ext>
                </a:extLst>
              </p:cNvPr>
              <p:cNvGrpSpPr/>
              <p:nvPr/>
            </p:nvGrpSpPr>
            <p:grpSpPr>
              <a:xfrm rot="4671589">
                <a:off x="3957958" y="4778645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88" name="Rechte verbindingslijn 187">
                  <a:extLst>
                    <a:ext uri="{FF2B5EF4-FFF2-40B4-BE49-F238E27FC236}">
                      <a16:creationId xmlns:a16="http://schemas.microsoft.com/office/drawing/2014/main" id="{22F99A7C-704F-42C7-B9D8-8888C20F583C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Rechteraccolade 188">
                  <a:extLst>
                    <a:ext uri="{FF2B5EF4-FFF2-40B4-BE49-F238E27FC236}">
                      <a16:creationId xmlns:a16="http://schemas.microsoft.com/office/drawing/2014/main" id="{5E569D3E-700D-2410-1633-CB0C497AD1B0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 Medium" panose="02000606080000090004" pitchFamily="2" charset="77"/>
                  </a:endParaRPr>
                </a:p>
              </p:txBody>
            </p:sp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0FA0C3E1-CBCE-5961-23D0-1EE8C7BC37C6}"/>
                  </a:ext>
                </a:extLst>
              </p:cNvPr>
              <p:cNvGrpSpPr/>
              <p:nvPr/>
            </p:nvGrpSpPr>
            <p:grpSpPr>
              <a:xfrm rot="7652837">
                <a:off x="4254989" y="4214069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86" name="Rechte verbindingslijn 185">
                  <a:extLst>
                    <a:ext uri="{FF2B5EF4-FFF2-40B4-BE49-F238E27FC236}">
                      <a16:creationId xmlns:a16="http://schemas.microsoft.com/office/drawing/2014/main" id="{B68E5222-7E75-51B9-D38B-10E3CA38AA76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Rechteraccolade 186">
                  <a:extLst>
                    <a:ext uri="{FF2B5EF4-FFF2-40B4-BE49-F238E27FC236}">
                      <a16:creationId xmlns:a16="http://schemas.microsoft.com/office/drawing/2014/main" id="{1B7D4802-48EB-61EC-DCAB-2774C95E1015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 Medium" panose="02000606080000090004" pitchFamily="2" charset="77"/>
                  </a:endParaRPr>
                </a:p>
              </p:txBody>
            </p:sp>
          </p:grpSp>
        </p:grp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48E3B1FE-75CB-85ED-B623-E5E87506D0D2}"/>
                </a:ext>
              </a:extLst>
            </p:cNvPr>
            <p:cNvGrpSpPr/>
            <p:nvPr/>
          </p:nvGrpSpPr>
          <p:grpSpPr>
            <a:xfrm flipH="1">
              <a:off x="4745258" y="4634080"/>
              <a:ext cx="198874" cy="425977"/>
              <a:chOff x="5669270" y="4199875"/>
              <a:chExt cx="216024" cy="410597"/>
            </a:xfrm>
          </p:grpSpPr>
          <p:cxnSp>
            <p:nvCxnSpPr>
              <p:cNvPr id="179" name="Rechte verbindingslijn 178">
                <a:extLst>
                  <a:ext uri="{FF2B5EF4-FFF2-40B4-BE49-F238E27FC236}">
                    <a16:creationId xmlns:a16="http://schemas.microsoft.com/office/drawing/2014/main" id="{2DF9A7BD-4A7B-1B95-0442-454EB04826DE}"/>
                  </a:ext>
                </a:extLst>
              </p:cNvPr>
              <p:cNvCxnSpPr/>
              <p:nvPr/>
            </p:nvCxnSpPr>
            <p:spPr>
              <a:xfrm rot="15281290">
                <a:off x="5562470" y="436873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Rechteraccolade 179">
                <a:extLst>
                  <a:ext uri="{FF2B5EF4-FFF2-40B4-BE49-F238E27FC236}">
                    <a16:creationId xmlns:a16="http://schemas.microsoft.com/office/drawing/2014/main" id="{F1364B32-5ADF-B0EF-5029-E4F9550E7D65}"/>
                  </a:ext>
                </a:extLst>
              </p:cNvPr>
              <p:cNvSpPr/>
              <p:nvPr/>
            </p:nvSpPr>
            <p:spPr>
              <a:xfrm rot="15281290">
                <a:off x="5705274" y="443045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</p:grpSp>
      <p:grpSp>
        <p:nvGrpSpPr>
          <p:cNvPr id="196" name="Groep 195">
            <a:extLst>
              <a:ext uri="{FF2B5EF4-FFF2-40B4-BE49-F238E27FC236}">
                <a16:creationId xmlns:a16="http://schemas.microsoft.com/office/drawing/2014/main" id="{D6774089-F4BB-D7D8-99E9-492F6A3A18BB}"/>
              </a:ext>
            </a:extLst>
          </p:cNvPr>
          <p:cNvGrpSpPr/>
          <p:nvPr/>
        </p:nvGrpSpPr>
        <p:grpSpPr>
          <a:xfrm>
            <a:off x="9564824" y="4010887"/>
            <a:ext cx="1385333" cy="1028449"/>
            <a:chOff x="966239" y="3961327"/>
            <a:chExt cx="1329489" cy="981283"/>
          </a:xfrm>
        </p:grpSpPr>
        <p:grpSp>
          <p:nvGrpSpPr>
            <p:cNvPr id="197" name="Groep 196">
              <a:extLst>
                <a:ext uri="{FF2B5EF4-FFF2-40B4-BE49-F238E27FC236}">
                  <a16:creationId xmlns:a16="http://schemas.microsoft.com/office/drawing/2014/main" id="{F5EE2768-45FA-42D4-AACC-C5F5D5A08F37}"/>
                </a:ext>
              </a:extLst>
            </p:cNvPr>
            <p:cNvGrpSpPr/>
            <p:nvPr/>
          </p:nvGrpSpPr>
          <p:grpSpPr>
            <a:xfrm rot="12890973">
              <a:off x="1186045" y="4068121"/>
              <a:ext cx="416707" cy="216024"/>
              <a:chOff x="989448" y="4437112"/>
              <a:chExt cx="416707" cy="216024"/>
            </a:xfrm>
          </p:grpSpPr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0E4D9317-78AC-0F4E-41EF-E2687E90395C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chteraccolade 213">
                <a:extLst>
                  <a:ext uri="{FF2B5EF4-FFF2-40B4-BE49-F238E27FC236}">
                    <a16:creationId xmlns:a16="http://schemas.microsoft.com/office/drawing/2014/main" id="{0B6C9818-11F7-BDC5-25B3-AC2D2293754F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98" name="Groep 197">
              <a:extLst>
                <a:ext uri="{FF2B5EF4-FFF2-40B4-BE49-F238E27FC236}">
                  <a16:creationId xmlns:a16="http://schemas.microsoft.com/office/drawing/2014/main" id="{B6D59981-0DEA-5287-4849-8F7D6EE8170E}"/>
                </a:ext>
              </a:extLst>
            </p:cNvPr>
            <p:cNvGrpSpPr/>
            <p:nvPr/>
          </p:nvGrpSpPr>
          <p:grpSpPr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B77D0E02-22DC-5703-7719-777C1B82D0E5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chteraccolade 211">
                <a:extLst>
                  <a:ext uri="{FF2B5EF4-FFF2-40B4-BE49-F238E27FC236}">
                    <a16:creationId xmlns:a16="http://schemas.microsoft.com/office/drawing/2014/main" id="{C3C4E950-1607-44D5-A978-7508BB9BC137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B98C8AA2-C003-FE81-3555-A12DF0B87B4C}"/>
                </a:ext>
              </a:extLst>
            </p:cNvPr>
            <p:cNvGrpSpPr/>
            <p:nvPr/>
          </p:nvGrpSpPr>
          <p:grpSpPr>
            <a:xfrm rot="15203697">
              <a:off x="865897" y="4279726"/>
              <a:ext cx="416707" cy="216024"/>
              <a:chOff x="989448" y="4437112"/>
              <a:chExt cx="416707" cy="216024"/>
            </a:xfrm>
          </p:grpSpPr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11A6C72A-70D9-13A1-4927-7F97BE4E9F6D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Rechteraccolade 209">
                <a:extLst>
                  <a:ext uri="{FF2B5EF4-FFF2-40B4-BE49-F238E27FC236}">
                    <a16:creationId xmlns:a16="http://schemas.microsoft.com/office/drawing/2014/main" id="{B47ABAE9-D5CE-340B-D0EE-037688D02BEB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B0D3D5CC-334F-AE58-DA0D-E84EA0974088}"/>
                </a:ext>
              </a:extLst>
            </p:cNvPr>
            <p:cNvGrpSpPr/>
            <p:nvPr/>
          </p:nvGrpSpPr>
          <p:grpSpPr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412273D8-15A2-B0BE-B34A-F034AFAA2A3D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Rechteraccolade 207">
                <a:extLst>
                  <a:ext uri="{FF2B5EF4-FFF2-40B4-BE49-F238E27FC236}">
                    <a16:creationId xmlns:a16="http://schemas.microsoft.com/office/drawing/2014/main" id="{9F557A9F-D8F0-ECE4-CC25-72AAC989EBC9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E5B9365B-4DF3-F96E-F33B-6723B7EE838C}"/>
                </a:ext>
              </a:extLst>
            </p:cNvPr>
            <p:cNvGrpSpPr/>
            <p:nvPr/>
          </p:nvGrpSpPr>
          <p:grpSpPr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59C4906A-AE4A-1009-B21D-7F9B73ADA309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Rechteraccolade 205">
                <a:extLst>
                  <a:ext uri="{FF2B5EF4-FFF2-40B4-BE49-F238E27FC236}">
                    <a16:creationId xmlns:a16="http://schemas.microsoft.com/office/drawing/2014/main" id="{D9601B4A-3C6F-D98F-C9E8-9DCEEADF5BE0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CD8D8E28-59B5-243F-658A-FA106F4264B7}"/>
                </a:ext>
              </a:extLst>
            </p:cNvPr>
            <p:cNvGrpSpPr/>
            <p:nvPr/>
          </p:nvGrpSpPr>
          <p:grpSpPr>
            <a:xfrm rot="15203697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47491F45-907C-3269-1DD9-B9488F09DE37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Rechteraccolade 203">
                <a:extLst>
                  <a:ext uri="{FF2B5EF4-FFF2-40B4-BE49-F238E27FC236}">
                    <a16:creationId xmlns:a16="http://schemas.microsoft.com/office/drawing/2014/main" id="{A7737B15-5450-674D-0B4F-A2308275D233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 Medium" panose="02000606080000090004" pitchFamily="2" charset="77"/>
                </a:endParaRPr>
              </a:p>
            </p:txBody>
          </p:sp>
        </p:grpSp>
      </p:grpSp>
      <p:cxnSp>
        <p:nvCxnSpPr>
          <p:cNvPr id="215" name="Rechte verbindingslijn 214">
            <a:extLst>
              <a:ext uri="{FF2B5EF4-FFF2-40B4-BE49-F238E27FC236}">
                <a16:creationId xmlns:a16="http://schemas.microsoft.com/office/drawing/2014/main" id="{F55627B4-D9F9-FE1D-01A5-3BCF34144666}"/>
              </a:ext>
            </a:extLst>
          </p:cNvPr>
          <p:cNvCxnSpPr>
            <a:cxnSpLocks/>
          </p:cNvCxnSpPr>
          <p:nvPr/>
        </p:nvCxnSpPr>
        <p:spPr>
          <a:xfrm>
            <a:off x="3162781" y="1602113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Rechte verbindingslijn 215">
            <a:extLst>
              <a:ext uri="{FF2B5EF4-FFF2-40B4-BE49-F238E27FC236}">
                <a16:creationId xmlns:a16="http://schemas.microsoft.com/office/drawing/2014/main" id="{A73F2146-D44E-CEDF-CD9C-E68D07AF51F4}"/>
              </a:ext>
            </a:extLst>
          </p:cNvPr>
          <p:cNvCxnSpPr>
            <a:cxnSpLocks/>
          </p:cNvCxnSpPr>
          <p:nvPr/>
        </p:nvCxnSpPr>
        <p:spPr>
          <a:xfrm>
            <a:off x="6039853" y="1416501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Rechte verbindingslijn 216">
            <a:extLst>
              <a:ext uri="{FF2B5EF4-FFF2-40B4-BE49-F238E27FC236}">
                <a16:creationId xmlns:a16="http://schemas.microsoft.com/office/drawing/2014/main" id="{BB96BD0D-1F17-F66B-2AEF-627D4A55A24D}"/>
              </a:ext>
            </a:extLst>
          </p:cNvPr>
          <p:cNvCxnSpPr>
            <a:cxnSpLocks/>
          </p:cNvCxnSpPr>
          <p:nvPr/>
        </p:nvCxnSpPr>
        <p:spPr>
          <a:xfrm>
            <a:off x="8904893" y="1434105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kstvak 217">
            <a:extLst>
              <a:ext uri="{FF2B5EF4-FFF2-40B4-BE49-F238E27FC236}">
                <a16:creationId xmlns:a16="http://schemas.microsoft.com/office/drawing/2014/main" id="{363A950C-1795-6F30-7FE4-EFA081144A5E}"/>
              </a:ext>
            </a:extLst>
          </p:cNvPr>
          <p:cNvSpPr txBox="1"/>
          <p:nvPr/>
        </p:nvSpPr>
        <p:spPr>
          <a:xfrm>
            <a:off x="1322531" y="1161936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</a:t>
            </a:r>
          </a:p>
        </p:txBody>
      </p:sp>
      <p:sp>
        <p:nvSpPr>
          <p:cNvPr id="219" name="Tekstvak 218">
            <a:extLst>
              <a:ext uri="{FF2B5EF4-FFF2-40B4-BE49-F238E27FC236}">
                <a16:creationId xmlns:a16="http://schemas.microsoft.com/office/drawing/2014/main" id="{03BFAF5D-36C4-BD13-7E97-D032F9C288A8}"/>
              </a:ext>
            </a:extLst>
          </p:cNvPr>
          <p:cNvSpPr txBox="1"/>
          <p:nvPr/>
        </p:nvSpPr>
        <p:spPr>
          <a:xfrm>
            <a:off x="4070103" y="1078102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B</a:t>
            </a:r>
          </a:p>
        </p:txBody>
      </p:sp>
      <p:sp>
        <p:nvSpPr>
          <p:cNvPr id="220" name="Tekstvak 219">
            <a:extLst>
              <a:ext uri="{FF2B5EF4-FFF2-40B4-BE49-F238E27FC236}">
                <a16:creationId xmlns:a16="http://schemas.microsoft.com/office/drawing/2014/main" id="{EEAD9645-BCEE-5CE5-4A9B-6F4F2B9B8642}"/>
              </a:ext>
            </a:extLst>
          </p:cNvPr>
          <p:cNvSpPr txBox="1"/>
          <p:nvPr/>
        </p:nvSpPr>
        <p:spPr>
          <a:xfrm>
            <a:off x="6799260" y="1073976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AB</a:t>
            </a:r>
          </a:p>
        </p:txBody>
      </p:sp>
      <p:sp>
        <p:nvSpPr>
          <p:cNvPr id="221" name="Tekstvak 220">
            <a:extLst>
              <a:ext uri="{FF2B5EF4-FFF2-40B4-BE49-F238E27FC236}">
                <a16:creationId xmlns:a16="http://schemas.microsoft.com/office/drawing/2014/main" id="{14FB1703-1EE2-BA58-726F-663EECAFF724}"/>
              </a:ext>
            </a:extLst>
          </p:cNvPr>
          <p:cNvSpPr txBox="1"/>
          <p:nvPr/>
        </p:nvSpPr>
        <p:spPr>
          <a:xfrm>
            <a:off x="9653661" y="1110072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0</a:t>
            </a:r>
          </a:p>
        </p:txBody>
      </p:sp>
      <p:sp>
        <p:nvSpPr>
          <p:cNvPr id="222" name="Tekstvak 221">
            <a:extLst>
              <a:ext uri="{FF2B5EF4-FFF2-40B4-BE49-F238E27FC236}">
                <a16:creationId xmlns:a16="http://schemas.microsoft.com/office/drawing/2014/main" id="{915B000C-ACAD-EAC2-09A3-E40361614E2C}"/>
              </a:ext>
            </a:extLst>
          </p:cNvPr>
          <p:cNvSpPr txBox="1"/>
          <p:nvPr/>
        </p:nvSpPr>
        <p:spPr>
          <a:xfrm>
            <a:off x="1193028" y="5525610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Anti-B</a:t>
            </a:r>
          </a:p>
        </p:txBody>
      </p:sp>
      <p:sp>
        <p:nvSpPr>
          <p:cNvPr id="223" name="Tekstvak 222">
            <a:extLst>
              <a:ext uri="{FF2B5EF4-FFF2-40B4-BE49-F238E27FC236}">
                <a16:creationId xmlns:a16="http://schemas.microsoft.com/office/drawing/2014/main" id="{F8259590-1B56-45C7-D743-0A59CC4A4EDB}"/>
              </a:ext>
            </a:extLst>
          </p:cNvPr>
          <p:cNvSpPr txBox="1"/>
          <p:nvPr/>
        </p:nvSpPr>
        <p:spPr>
          <a:xfrm>
            <a:off x="4070100" y="5525610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Anti-A</a:t>
            </a:r>
          </a:p>
        </p:txBody>
      </p:sp>
      <p:sp>
        <p:nvSpPr>
          <p:cNvPr id="224" name="Tekstvak 223">
            <a:extLst>
              <a:ext uri="{FF2B5EF4-FFF2-40B4-BE49-F238E27FC236}">
                <a16:creationId xmlns:a16="http://schemas.microsoft.com/office/drawing/2014/main" id="{3099EDCA-C80D-9938-69F2-9320CCD43C61}"/>
              </a:ext>
            </a:extLst>
          </p:cNvPr>
          <p:cNvSpPr txBox="1"/>
          <p:nvPr/>
        </p:nvSpPr>
        <p:spPr>
          <a:xfrm>
            <a:off x="6389718" y="5451427"/>
            <a:ext cx="217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Geen anti-A</a:t>
            </a:r>
          </a:p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Geen anti-B</a:t>
            </a:r>
          </a:p>
        </p:txBody>
      </p:sp>
      <p:sp>
        <p:nvSpPr>
          <p:cNvPr id="225" name="Tekstvak 224">
            <a:extLst>
              <a:ext uri="{FF2B5EF4-FFF2-40B4-BE49-F238E27FC236}">
                <a16:creationId xmlns:a16="http://schemas.microsoft.com/office/drawing/2014/main" id="{6970BC7C-C0A0-7390-93A4-C21C93AC31F0}"/>
              </a:ext>
            </a:extLst>
          </p:cNvPr>
          <p:cNvSpPr txBox="1"/>
          <p:nvPr/>
        </p:nvSpPr>
        <p:spPr>
          <a:xfrm>
            <a:off x="9527540" y="5451427"/>
            <a:ext cx="1278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Anti-A</a:t>
            </a:r>
          </a:p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Anti-B</a:t>
            </a:r>
          </a:p>
        </p:txBody>
      </p:sp>
    </p:spTree>
    <p:extLst>
      <p:ext uri="{BB962C8B-B14F-4D97-AF65-F5344CB8AC3E}">
        <p14:creationId xmlns:p14="http://schemas.microsoft.com/office/powerpoint/2010/main" val="40004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kstvak 20">
            <a:extLst>
              <a:ext uri="{FF2B5EF4-FFF2-40B4-BE49-F238E27FC236}">
                <a16:creationId xmlns:a16="http://schemas.microsoft.com/office/drawing/2014/main" id="{DE002F07-2C88-44CF-9FA4-A3D754F2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447" y="1666457"/>
            <a:ext cx="95731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3200" dirty="0">
                <a:latin typeface="Effra" panose="02000506080000020004" pitchFamily="2" charset="77"/>
                <a:cs typeface="Arial" panose="020B0604020202020204" pitchFamily="34" charset="0"/>
              </a:rPr>
              <a:t>Wat zijn de gevolgen van het toedienen van bloed van bloedgroep A aan een persoon met bloedgroep B</a:t>
            </a:r>
          </a:p>
        </p:txBody>
      </p:sp>
      <p:sp>
        <p:nvSpPr>
          <p:cNvPr id="76803" name="Tekstvak 21">
            <a:extLst>
              <a:ext uri="{FF2B5EF4-FFF2-40B4-BE49-F238E27FC236}">
                <a16:creationId xmlns:a16="http://schemas.microsoft.com/office/drawing/2014/main" id="{A8831F3E-174F-41ED-994C-9E9A9621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2552" y="1543346"/>
            <a:ext cx="642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7200" dirty="0">
                <a:latin typeface="Effra" panose="02000506080000020004" pitchFamily="2" charset="77"/>
                <a:cs typeface="Arial" panose="020B0604020202020204" pitchFamily="34" charset="0"/>
              </a:rPr>
              <a:t>?</a:t>
            </a:r>
            <a:endParaRPr lang="nl-NL" altLang="nl-NL" sz="7200" dirty="0">
              <a:latin typeface="Effra" panose="02000506080000020004" pitchFamily="2" charset="77"/>
              <a:cs typeface="Arial" panose="020B0604020202020204" pitchFamily="34" charset="0"/>
            </a:endParaRPr>
          </a:p>
        </p:txBody>
      </p:sp>
      <p:sp>
        <p:nvSpPr>
          <p:cNvPr id="4" name="PIJL-RECHTS 3">
            <a:extLst>
              <a:ext uri="{FF2B5EF4-FFF2-40B4-BE49-F238E27FC236}">
                <a16:creationId xmlns:a16="http://schemas.microsoft.com/office/drawing/2014/main" id="{84DE9A42-ADC0-4D7D-BCF4-D261959FDFD7}"/>
              </a:ext>
            </a:extLst>
          </p:cNvPr>
          <p:cNvSpPr/>
          <p:nvPr/>
        </p:nvSpPr>
        <p:spPr>
          <a:xfrm rot="5400000">
            <a:off x="5807275" y="1153122"/>
            <a:ext cx="577453" cy="26908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 dirty="0"/>
          </a:p>
        </p:txBody>
      </p:sp>
      <p:grpSp>
        <p:nvGrpSpPr>
          <p:cNvPr id="76805" name="Group 18">
            <a:extLst>
              <a:ext uri="{FF2B5EF4-FFF2-40B4-BE49-F238E27FC236}">
                <a16:creationId xmlns:a16="http://schemas.microsoft.com/office/drawing/2014/main" id="{FD21E135-02BB-4573-B289-1BE4E552185E}"/>
              </a:ext>
            </a:extLst>
          </p:cNvPr>
          <p:cNvGrpSpPr>
            <a:grpSpLocks/>
          </p:cNvGrpSpPr>
          <p:nvPr/>
        </p:nvGrpSpPr>
        <p:grpSpPr bwMode="auto">
          <a:xfrm>
            <a:off x="8121254" y="3807620"/>
            <a:ext cx="621506" cy="1994297"/>
            <a:chOff x="3456" y="1705"/>
            <a:chExt cx="649" cy="2329"/>
          </a:xfrm>
        </p:grpSpPr>
        <p:sp>
          <p:nvSpPr>
            <p:cNvPr id="76912" name="Freeform 19">
              <a:extLst>
                <a:ext uri="{FF2B5EF4-FFF2-40B4-BE49-F238E27FC236}">
                  <a16:creationId xmlns:a16="http://schemas.microsoft.com/office/drawing/2014/main" id="{075365CB-8F27-460F-977C-8FE62EA41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6" y="1705"/>
              <a:ext cx="649" cy="2329"/>
            </a:xfrm>
            <a:custGeom>
              <a:avLst/>
              <a:gdLst>
                <a:gd name="T0" fmla="*/ 114 w 829"/>
                <a:gd name="T1" fmla="*/ 191 h 2980"/>
                <a:gd name="T2" fmla="*/ 108 w 829"/>
                <a:gd name="T3" fmla="*/ 129 h 2980"/>
                <a:gd name="T4" fmla="*/ 100 w 829"/>
                <a:gd name="T5" fmla="*/ 75 h 2980"/>
                <a:gd name="T6" fmla="*/ 85 w 829"/>
                <a:gd name="T7" fmla="*/ 67 h 2980"/>
                <a:gd name="T8" fmla="*/ 70 w 829"/>
                <a:gd name="T9" fmla="*/ 54 h 2980"/>
                <a:gd name="T10" fmla="*/ 81 w 829"/>
                <a:gd name="T11" fmla="*/ 49 h 2980"/>
                <a:gd name="T12" fmla="*/ 78 w 829"/>
                <a:gd name="T13" fmla="*/ 46 h 2980"/>
                <a:gd name="T14" fmla="*/ 40 w 829"/>
                <a:gd name="T15" fmla="*/ 13 h 2980"/>
                <a:gd name="T16" fmla="*/ 38 w 829"/>
                <a:gd name="T17" fmla="*/ 47 h 2980"/>
                <a:gd name="T18" fmla="*/ 41 w 829"/>
                <a:gd name="T19" fmla="*/ 54 h 2980"/>
                <a:gd name="T20" fmla="*/ 38 w 829"/>
                <a:gd name="T21" fmla="*/ 66 h 2980"/>
                <a:gd name="T22" fmla="*/ 25 w 829"/>
                <a:gd name="T23" fmla="*/ 69 h 2980"/>
                <a:gd name="T24" fmla="*/ 9 w 829"/>
                <a:gd name="T25" fmla="*/ 105 h 2980"/>
                <a:gd name="T26" fmla="*/ 4 w 829"/>
                <a:gd name="T27" fmla="*/ 175 h 2980"/>
                <a:gd name="T28" fmla="*/ 2 w 829"/>
                <a:gd name="T29" fmla="*/ 224 h 2980"/>
                <a:gd name="T30" fmla="*/ 5 w 829"/>
                <a:gd name="T31" fmla="*/ 234 h 2980"/>
                <a:gd name="T32" fmla="*/ 14 w 829"/>
                <a:gd name="T33" fmla="*/ 236 h 2980"/>
                <a:gd name="T34" fmla="*/ 16 w 829"/>
                <a:gd name="T35" fmla="*/ 233 h 2980"/>
                <a:gd name="T36" fmla="*/ 13 w 829"/>
                <a:gd name="T37" fmla="*/ 209 h 2980"/>
                <a:gd name="T38" fmla="*/ 26 w 829"/>
                <a:gd name="T39" fmla="*/ 125 h 2980"/>
                <a:gd name="T40" fmla="*/ 23 w 829"/>
                <a:gd name="T41" fmla="*/ 165 h 2980"/>
                <a:gd name="T42" fmla="*/ 21 w 829"/>
                <a:gd name="T43" fmla="*/ 252 h 2980"/>
                <a:gd name="T44" fmla="*/ 34 w 829"/>
                <a:gd name="T45" fmla="*/ 349 h 2980"/>
                <a:gd name="T46" fmla="*/ 41 w 829"/>
                <a:gd name="T47" fmla="*/ 397 h 2980"/>
                <a:gd name="T48" fmla="*/ 37 w 829"/>
                <a:gd name="T49" fmla="*/ 413 h 2980"/>
                <a:gd name="T50" fmla="*/ 55 w 829"/>
                <a:gd name="T51" fmla="*/ 413 h 2980"/>
                <a:gd name="T52" fmla="*/ 58 w 829"/>
                <a:gd name="T53" fmla="*/ 394 h 2980"/>
                <a:gd name="T54" fmla="*/ 53 w 829"/>
                <a:gd name="T55" fmla="*/ 367 h 2980"/>
                <a:gd name="T56" fmla="*/ 56 w 829"/>
                <a:gd name="T57" fmla="*/ 276 h 2980"/>
                <a:gd name="T58" fmla="*/ 56 w 829"/>
                <a:gd name="T59" fmla="*/ 221 h 2980"/>
                <a:gd name="T60" fmla="*/ 61 w 829"/>
                <a:gd name="T61" fmla="*/ 221 h 2980"/>
                <a:gd name="T62" fmla="*/ 61 w 829"/>
                <a:gd name="T63" fmla="*/ 276 h 2980"/>
                <a:gd name="T64" fmla="*/ 63 w 829"/>
                <a:gd name="T65" fmla="*/ 367 h 2980"/>
                <a:gd name="T66" fmla="*/ 59 w 829"/>
                <a:gd name="T67" fmla="*/ 394 h 2980"/>
                <a:gd name="T68" fmla="*/ 62 w 829"/>
                <a:gd name="T69" fmla="*/ 413 h 2980"/>
                <a:gd name="T70" fmla="*/ 81 w 829"/>
                <a:gd name="T71" fmla="*/ 413 h 2980"/>
                <a:gd name="T72" fmla="*/ 77 w 829"/>
                <a:gd name="T73" fmla="*/ 397 h 2980"/>
                <a:gd name="T74" fmla="*/ 83 w 829"/>
                <a:gd name="T75" fmla="*/ 349 h 2980"/>
                <a:gd name="T76" fmla="*/ 95 w 829"/>
                <a:gd name="T77" fmla="*/ 252 h 2980"/>
                <a:gd name="T78" fmla="*/ 95 w 829"/>
                <a:gd name="T79" fmla="*/ 163 h 2980"/>
                <a:gd name="T80" fmla="*/ 91 w 829"/>
                <a:gd name="T81" fmla="*/ 125 h 2980"/>
                <a:gd name="T82" fmla="*/ 103 w 829"/>
                <a:gd name="T83" fmla="*/ 209 h 2980"/>
                <a:gd name="T84" fmla="*/ 101 w 829"/>
                <a:gd name="T85" fmla="*/ 233 h 2980"/>
                <a:gd name="T86" fmla="*/ 103 w 829"/>
                <a:gd name="T87" fmla="*/ 236 h 2980"/>
                <a:gd name="T88" fmla="*/ 111 w 829"/>
                <a:gd name="T89" fmla="*/ 234 h 2980"/>
                <a:gd name="T90" fmla="*/ 117 w 829"/>
                <a:gd name="T91" fmla="*/ 224 h 2980"/>
                <a:gd name="T92" fmla="*/ 46 w 829"/>
                <a:gd name="T93" fmla="*/ 52 h 2980"/>
                <a:gd name="T94" fmla="*/ 71 w 829"/>
                <a:gd name="T95" fmla="*/ 47 h 2980"/>
                <a:gd name="T96" fmla="*/ 38 w 829"/>
                <a:gd name="T97" fmla="*/ 47 h 29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9" h="2980">
                  <a:moveTo>
                    <a:pt x="825" y="1608"/>
                  </a:moveTo>
                  <a:cubicBezTo>
                    <a:pt x="822" y="1601"/>
                    <a:pt x="816" y="1555"/>
                    <a:pt x="809" y="1528"/>
                  </a:cubicBezTo>
                  <a:cubicBezTo>
                    <a:pt x="804" y="1506"/>
                    <a:pt x="798" y="1412"/>
                    <a:pt x="801" y="1369"/>
                  </a:cubicBezTo>
                  <a:cubicBezTo>
                    <a:pt x="804" y="1334"/>
                    <a:pt x="802" y="1281"/>
                    <a:pt x="803" y="1258"/>
                  </a:cubicBezTo>
                  <a:cubicBezTo>
                    <a:pt x="804" y="1129"/>
                    <a:pt x="783" y="1063"/>
                    <a:pt x="778" y="1039"/>
                  </a:cubicBezTo>
                  <a:cubicBezTo>
                    <a:pt x="773" y="1015"/>
                    <a:pt x="767" y="981"/>
                    <a:pt x="767" y="929"/>
                  </a:cubicBezTo>
                  <a:cubicBezTo>
                    <a:pt x="767" y="877"/>
                    <a:pt x="769" y="806"/>
                    <a:pt x="765" y="756"/>
                  </a:cubicBezTo>
                  <a:cubicBezTo>
                    <a:pt x="763" y="727"/>
                    <a:pt x="758" y="683"/>
                    <a:pt x="752" y="645"/>
                  </a:cubicBezTo>
                  <a:cubicBezTo>
                    <a:pt x="746" y="607"/>
                    <a:pt x="727" y="556"/>
                    <a:pt x="711" y="539"/>
                  </a:cubicBezTo>
                  <a:cubicBezTo>
                    <a:pt x="695" y="521"/>
                    <a:pt x="673" y="507"/>
                    <a:pt x="650" y="499"/>
                  </a:cubicBezTo>
                  <a:cubicBezTo>
                    <a:pt x="644" y="497"/>
                    <a:pt x="635" y="490"/>
                    <a:pt x="629" y="489"/>
                  </a:cubicBezTo>
                  <a:cubicBezTo>
                    <a:pt x="620" y="487"/>
                    <a:pt x="615" y="483"/>
                    <a:pt x="607" y="482"/>
                  </a:cubicBezTo>
                  <a:cubicBezTo>
                    <a:pt x="590" y="479"/>
                    <a:pt x="575" y="477"/>
                    <a:pt x="561" y="472"/>
                  </a:cubicBezTo>
                  <a:cubicBezTo>
                    <a:pt x="531" y="463"/>
                    <a:pt x="503" y="459"/>
                    <a:pt x="500" y="363"/>
                  </a:cubicBezTo>
                  <a:cubicBezTo>
                    <a:pt x="501" y="382"/>
                    <a:pt x="501" y="382"/>
                    <a:pt x="501" y="382"/>
                  </a:cubicBezTo>
                  <a:cubicBezTo>
                    <a:pt x="537" y="421"/>
                    <a:pt x="571" y="371"/>
                    <a:pt x="571" y="371"/>
                  </a:cubicBezTo>
                  <a:cubicBezTo>
                    <a:pt x="564" y="376"/>
                    <a:pt x="550" y="370"/>
                    <a:pt x="550" y="370"/>
                  </a:cubicBezTo>
                  <a:cubicBezTo>
                    <a:pt x="570" y="376"/>
                    <a:pt x="578" y="352"/>
                    <a:pt x="578" y="352"/>
                  </a:cubicBezTo>
                  <a:cubicBezTo>
                    <a:pt x="569" y="358"/>
                    <a:pt x="566" y="353"/>
                    <a:pt x="566" y="353"/>
                  </a:cubicBezTo>
                  <a:cubicBezTo>
                    <a:pt x="581" y="347"/>
                    <a:pt x="580" y="328"/>
                    <a:pt x="580" y="328"/>
                  </a:cubicBezTo>
                  <a:cubicBezTo>
                    <a:pt x="573" y="353"/>
                    <a:pt x="539" y="357"/>
                    <a:pt x="548" y="329"/>
                  </a:cubicBezTo>
                  <a:cubicBezTo>
                    <a:pt x="563" y="281"/>
                    <a:pt x="578" y="182"/>
                    <a:pt x="534" y="91"/>
                  </a:cubicBezTo>
                  <a:cubicBezTo>
                    <a:pt x="489" y="0"/>
                    <a:pt x="374" y="39"/>
                    <a:pt x="374" y="39"/>
                  </a:cubicBezTo>
                  <a:cubicBezTo>
                    <a:pt x="352" y="25"/>
                    <a:pt x="305" y="61"/>
                    <a:pt x="284" y="90"/>
                  </a:cubicBezTo>
                  <a:cubicBezTo>
                    <a:pt x="263" y="120"/>
                    <a:pt x="238" y="224"/>
                    <a:pt x="287" y="300"/>
                  </a:cubicBezTo>
                  <a:cubicBezTo>
                    <a:pt x="311" y="338"/>
                    <a:pt x="285" y="358"/>
                    <a:pt x="276" y="354"/>
                  </a:cubicBezTo>
                  <a:cubicBezTo>
                    <a:pt x="268" y="351"/>
                    <a:pt x="269" y="343"/>
                    <a:pt x="269" y="341"/>
                  </a:cubicBezTo>
                  <a:cubicBezTo>
                    <a:pt x="264" y="362"/>
                    <a:pt x="280" y="371"/>
                    <a:pt x="280" y="371"/>
                  </a:cubicBezTo>
                  <a:cubicBezTo>
                    <a:pt x="270" y="367"/>
                    <a:pt x="265" y="358"/>
                    <a:pt x="265" y="358"/>
                  </a:cubicBezTo>
                  <a:cubicBezTo>
                    <a:pt x="266" y="379"/>
                    <a:pt x="288" y="385"/>
                    <a:pt x="288" y="385"/>
                  </a:cubicBezTo>
                  <a:cubicBezTo>
                    <a:pt x="274" y="384"/>
                    <a:pt x="268" y="376"/>
                    <a:pt x="268" y="376"/>
                  </a:cubicBezTo>
                  <a:cubicBezTo>
                    <a:pt x="273" y="392"/>
                    <a:pt x="309" y="408"/>
                    <a:pt x="328" y="381"/>
                  </a:cubicBezTo>
                  <a:cubicBezTo>
                    <a:pt x="322" y="460"/>
                    <a:pt x="295" y="464"/>
                    <a:pt x="268" y="472"/>
                  </a:cubicBezTo>
                  <a:cubicBezTo>
                    <a:pt x="254" y="477"/>
                    <a:pt x="239" y="479"/>
                    <a:pt x="222" y="482"/>
                  </a:cubicBezTo>
                  <a:cubicBezTo>
                    <a:pt x="214" y="483"/>
                    <a:pt x="208" y="487"/>
                    <a:pt x="199" y="488"/>
                  </a:cubicBezTo>
                  <a:cubicBezTo>
                    <a:pt x="193" y="489"/>
                    <a:pt x="186" y="496"/>
                    <a:pt x="180" y="498"/>
                  </a:cubicBezTo>
                  <a:cubicBezTo>
                    <a:pt x="156" y="506"/>
                    <a:pt x="134" y="521"/>
                    <a:pt x="118" y="538"/>
                  </a:cubicBezTo>
                  <a:cubicBezTo>
                    <a:pt x="101" y="556"/>
                    <a:pt x="83" y="607"/>
                    <a:pt x="77" y="645"/>
                  </a:cubicBezTo>
                  <a:cubicBezTo>
                    <a:pt x="71" y="683"/>
                    <a:pt x="66" y="727"/>
                    <a:pt x="63" y="756"/>
                  </a:cubicBezTo>
                  <a:cubicBezTo>
                    <a:pt x="59" y="806"/>
                    <a:pt x="62" y="877"/>
                    <a:pt x="62" y="929"/>
                  </a:cubicBezTo>
                  <a:cubicBezTo>
                    <a:pt x="62" y="981"/>
                    <a:pt x="55" y="1015"/>
                    <a:pt x="50" y="1039"/>
                  </a:cubicBezTo>
                  <a:cubicBezTo>
                    <a:pt x="45" y="1063"/>
                    <a:pt x="25" y="1129"/>
                    <a:pt x="26" y="1258"/>
                  </a:cubicBezTo>
                  <a:cubicBezTo>
                    <a:pt x="26" y="1281"/>
                    <a:pt x="25" y="1334"/>
                    <a:pt x="27" y="1369"/>
                  </a:cubicBezTo>
                  <a:cubicBezTo>
                    <a:pt x="31" y="1412"/>
                    <a:pt x="25" y="1506"/>
                    <a:pt x="19" y="1528"/>
                  </a:cubicBezTo>
                  <a:cubicBezTo>
                    <a:pt x="13" y="1555"/>
                    <a:pt x="6" y="1601"/>
                    <a:pt x="3" y="1608"/>
                  </a:cubicBezTo>
                  <a:cubicBezTo>
                    <a:pt x="0" y="1614"/>
                    <a:pt x="6" y="1623"/>
                    <a:pt x="10" y="1630"/>
                  </a:cubicBezTo>
                  <a:cubicBezTo>
                    <a:pt x="13" y="1637"/>
                    <a:pt x="12" y="1643"/>
                    <a:pt x="17" y="1653"/>
                  </a:cubicBezTo>
                  <a:cubicBezTo>
                    <a:pt x="20" y="1660"/>
                    <a:pt x="31" y="1676"/>
                    <a:pt x="36" y="1685"/>
                  </a:cubicBezTo>
                  <a:cubicBezTo>
                    <a:pt x="41" y="1693"/>
                    <a:pt x="62" y="1704"/>
                    <a:pt x="79" y="1709"/>
                  </a:cubicBezTo>
                  <a:cubicBezTo>
                    <a:pt x="90" y="1714"/>
                    <a:pt x="111" y="1725"/>
                    <a:pt x="113" y="1720"/>
                  </a:cubicBezTo>
                  <a:cubicBezTo>
                    <a:pt x="117" y="1709"/>
                    <a:pt x="110" y="1701"/>
                    <a:pt x="101" y="1697"/>
                  </a:cubicBezTo>
                  <a:cubicBezTo>
                    <a:pt x="96" y="1694"/>
                    <a:pt x="111" y="1703"/>
                    <a:pt x="114" y="1693"/>
                  </a:cubicBezTo>
                  <a:cubicBezTo>
                    <a:pt x="115" y="1690"/>
                    <a:pt x="115" y="1688"/>
                    <a:pt x="113" y="1683"/>
                  </a:cubicBezTo>
                  <a:cubicBezTo>
                    <a:pt x="115" y="1677"/>
                    <a:pt x="113" y="1677"/>
                    <a:pt x="109" y="1671"/>
                  </a:cubicBezTo>
                  <a:cubicBezTo>
                    <a:pt x="117" y="1669"/>
                    <a:pt x="111" y="1636"/>
                    <a:pt x="108" y="1620"/>
                  </a:cubicBezTo>
                  <a:cubicBezTo>
                    <a:pt x="109" y="1608"/>
                    <a:pt x="110" y="1569"/>
                    <a:pt x="101" y="1543"/>
                  </a:cubicBezTo>
                  <a:cubicBezTo>
                    <a:pt x="95" y="1527"/>
                    <a:pt x="93" y="1511"/>
                    <a:pt x="93" y="1501"/>
                  </a:cubicBezTo>
                  <a:cubicBezTo>
                    <a:pt x="88" y="1477"/>
                    <a:pt x="115" y="1307"/>
                    <a:pt x="131" y="1259"/>
                  </a:cubicBezTo>
                  <a:cubicBezTo>
                    <a:pt x="161" y="1158"/>
                    <a:pt x="151" y="1071"/>
                    <a:pt x="154" y="1053"/>
                  </a:cubicBezTo>
                  <a:cubicBezTo>
                    <a:pt x="158" y="1035"/>
                    <a:pt x="178" y="941"/>
                    <a:pt x="184" y="899"/>
                  </a:cubicBezTo>
                  <a:cubicBezTo>
                    <a:pt x="185" y="900"/>
                    <a:pt x="185" y="900"/>
                    <a:pt x="185" y="900"/>
                  </a:cubicBezTo>
                  <a:cubicBezTo>
                    <a:pt x="188" y="951"/>
                    <a:pt x="183" y="1029"/>
                    <a:pt x="184" y="1055"/>
                  </a:cubicBezTo>
                  <a:cubicBezTo>
                    <a:pt x="186" y="1091"/>
                    <a:pt x="176" y="1157"/>
                    <a:pt x="161" y="1186"/>
                  </a:cubicBezTo>
                  <a:cubicBezTo>
                    <a:pt x="145" y="1215"/>
                    <a:pt x="138" y="1260"/>
                    <a:pt x="124" y="1341"/>
                  </a:cubicBezTo>
                  <a:cubicBezTo>
                    <a:pt x="111" y="1405"/>
                    <a:pt x="101" y="1472"/>
                    <a:pt x="112" y="1588"/>
                  </a:cubicBezTo>
                  <a:cubicBezTo>
                    <a:pt x="121" y="1669"/>
                    <a:pt x="135" y="1720"/>
                    <a:pt x="155" y="1810"/>
                  </a:cubicBezTo>
                  <a:cubicBezTo>
                    <a:pt x="174" y="1891"/>
                    <a:pt x="200" y="1998"/>
                    <a:pt x="211" y="2058"/>
                  </a:cubicBezTo>
                  <a:cubicBezTo>
                    <a:pt x="221" y="2118"/>
                    <a:pt x="236" y="2140"/>
                    <a:pt x="238" y="2179"/>
                  </a:cubicBezTo>
                  <a:cubicBezTo>
                    <a:pt x="241" y="2218"/>
                    <a:pt x="215" y="2402"/>
                    <a:pt x="244" y="2508"/>
                  </a:cubicBezTo>
                  <a:cubicBezTo>
                    <a:pt x="272" y="2615"/>
                    <a:pt x="285" y="2682"/>
                    <a:pt x="290" y="2708"/>
                  </a:cubicBezTo>
                  <a:cubicBezTo>
                    <a:pt x="303" y="2765"/>
                    <a:pt x="292" y="2771"/>
                    <a:pt x="297" y="2800"/>
                  </a:cubicBezTo>
                  <a:cubicBezTo>
                    <a:pt x="302" y="2828"/>
                    <a:pt x="303" y="2825"/>
                    <a:pt x="288" y="2853"/>
                  </a:cubicBezTo>
                  <a:cubicBezTo>
                    <a:pt x="275" y="2871"/>
                    <a:pt x="253" y="2910"/>
                    <a:pt x="246" y="2918"/>
                  </a:cubicBezTo>
                  <a:cubicBezTo>
                    <a:pt x="240" y="2927"/>
                    <a:pt x="243" y="2936"/>
                    <a:pt x="246" y="2941"/>
                  </a:cubicBezTo>
                  <a:cubicBezTo>
                    <a:pt x="241" y="2955"/>
                    <a:pt x="257" y="2962"/>
                    <a:pt x="262" y="2962"/>
                  </a:cubicBezTo>
                  <a:cubicBezTo>
                    <a:pt x="260" y="2978"/>
                    <a:pt x="289" y="2976"/>
                    <a:pt x="296" y="2969"/>
                  </a:cubicBezTo>
                  <a:cubicBezTo>
                    <a:pt x="304" y="2978"/>
                    <a:pt x="326" y="2978"/>
                    <a:pt x="334" y="2967"/>
                  </a:cubicBezTo>
                  <a:cubicBezTo>
                    <a:pt x="348" y="2980"/>
                    <a:pt x="373" y="2980"/>
                    <a:pt x="388" y="2964"/>
                  </a:cubicBezTo>
                  <a:cubicBezTo>
                    <a:pt x="404" y="2948"/>
                    <a:pt x="406" y="2933"/>
                    <a:pt x="404" y="2917"/>
                  </a:cubicBezTo>
                  <a:cubicBezTo>
                    <a:pt x="402" y="2902"/>
                    <a:pt x="406" y="2896"/>
                    <a:pt x="409" y="2877"/>
                  </a:cubicBezTo>
                  <a:cubicBezTo>
                    <a:pt x="412" y="2858"/>
                    <a:pt x="415" y="2843"/>
                    <a:pt x="408" y="2830"/>
                  </a:cubicBezTo>
                  <a:cubicBezTo>
                    <a:pt x="401" y="2816"/>
                    <a:pt x="400" y="2809"/>
                    <a:pt x="400" y="2796"/>
                  </a:cubicBezTo>
                  <a:cubicBezTo>
                    <a:pt x="400" y="2782"/>
                    <a:pt x="406" y="2761"/>
                    <a:pt x="397" y="2744"/>
                  </a:cubicBezTo>
                  <a:cubicBezTo>
                    <a:pt x="388" y="2726"/>
                    <a:pt x="378" y="2685"/>
                    <a:pt x="380" y="2640"/>
                  </a:cubicBezTo>
                  <a:cubicBezTo>
                    <a:pt x="381" y="2595"/>
                    <a:pt x="414" y="2343"/>
                    <a:pt x="400" y="2257"/>
                  </a:cubicBezTo>
                  <a:cubicBezTo>
                    <a:pt x="386" y="2170"/>
                    <a:pt x="392" y="2153"/>
                    <a:pt x="395" y="2123"/>
                  </a:cubicBezTo>
                  <a:cubicBezTo>
                    <a:pt x="399" y="2094"/>
                    <a:pt x="407" y="2046"/>
                    <a:pt x="399" y="1984"/>
                  </a:cubicBezTo>
                  <a:cubicBezTo>
                    <a:pt x="396" y="1960"/>
                    <a:pt x="407" y="1862"/>
                    <a:pt x="408" y="1760"/>
                  </a:cubicBezTo>
                  <a:cubicBezTo>
                    <a:pt x="409" y="1694"/>
                    <a:pt x="417" y="1606"/>
                    <a:pt x="399" y="1588"/>
                  </a:cubicBezTo>
                  <a:cubicBezTo>
                    <a:pt x="399" y="1587"/>
                    <a:pt x="399" y="1587"/>
                    <a:pt x="399" y="1587"/>
                  </a:cubicBezTo>
                  <a:cubicBezTo>
                    <a:pt x="404" y="1589"/>
                    <a:pt x="409" y="1590"/>
                    <a:pt x="413" y="1590"/>
                  </a:cubicBezTo>
                  <a:cubicBezTo>
                    <a:pt x="414" y="1590"/>
                    <a:pt x="414" y="1590"/>
                    <a:pt x="414" y="1590"/>
                  </a:cubicBezTo>
                  <a:cubicBezTo>
                    <a:pt x="419" y="1590"/>
                    <a:pt x="425" y="1588"/>
                    <a:pt x="431" y="1586"/>
                  </a:cubicBezTo>
                  <a:cubicBezTo>
                    <a:pt x="430" y="1588"/>
                    <a:pt x="430" y="1588"/>
                    <a:pt x="430" y="1588"/>
                  </a:cubicBezTo>
                  <a:cubicBezTo>
                    <a:pt x="412" y="1606"/>
                    <a:pt x="418" y="1694"/>
                    <a:pt x="418" y="1759"/>
                  </a:cubicBezTo>
                  <a:cubicBezTo>
                    <a:pt x="419" y="1861"/>
                    <a:pt x="432" y="1960"/>
                    <a:pt x="429" y="1984"/>
                  </a:cubicBezTo>
                  <a:cubicBezTo>
                    <a:pt x="421" y="2046"/>
                    <a:pt x="430" y="2094"/>
                    <a:pt x="434" y="2123"/>
                  </a:cubicBezTo>
                  <a:cubicBezTo>
                    <a:pt x="437" y="2153"/>
                    <a:pt x="442" y="2170"/>
                    <a:pt x="428" y="2257"/>
                  </a:cubicBezTo>
                  <a:cubicBezTo>
                    <a:pt x="414" y="2343"/>
                    <a:pt x="447" y="2595"/>
                    <a:pt x="449" y="2640"/>
                  </a:cubicBezTo>
                  <a:cubicBezTo>
                    <a:pt x="451" y="2685"/>
                    <a:pt x="440" y="2726"/>
                    <a:pt x="432" y="2744"/>
                  </a:cubicBezTo>
                  <a:cubicBezTo>
                    <a:pt x="423" y="2761"/>
                    <a:pt x="428" y="2782"/>
                    <a:pt x="428" y="2796"/>
                  </a:cubicBezTo>
                  <a:cubicBezTo>
                    <a:pt x="428" y="2809"/>
                    <a:pt x="428" y="2816"/>
                    <a:pt x="421" y="2830"/>
                  </a:cubicBezTo>
                  <a:cubicBezTo>
                    <a:pt x="414" y="2843"/>
                    <a:pt x="416" y="2858"/>
                    <a:pt x="420" y="2877"/>
                  </a:cubicBezTo>
                  <a:cubicBezTo>
                    <a:pt x="423" y="2896"/>
                    <a:pt x="427" y="2902"/>
                    <a:pt x="425" y="2917"/>
                  </a:cubicBezTo>
                  <a:cubicBezTo>
                    <a:pt x="423" y="2933"/>
                    <a:pt x="425" y="2948"/>
                    <a:pt x="440" y="2964"/>
                  </a:cubicBezTo>
                  <a:cubicBezTo>
                    <a:pt x="456" y="2980"/>
                    <a:pt x="480" y="2980"/>
                    <a:pt x="494" y="2967"/>
                  </a:cubicBezTo>
                  <a:cubicBezTo>
                    <a:pt x="503" y="2978"/>
                    <a:pt x="525" y="2978"/>
                    <a:pt x="533" y="2969"/>
                  </a:cubicBezTo>
                  <a:cubicBezTo>
                    <a:pt x="540" y="2976"/>
                    <a:pt x="569" y="2978"/>
                    <a:pt x="567" y="2962"/>
                  </a:cubicBezTo>
                  <a:cubicBezTo>
                    <a:pt x="572" y="2962"/>
                    <a:pt x="587" y="2955"/>
                    <a:pt x="582" y="2941"/>
                  </a:cubicBezTo>
                  <a:cubicBezTo>
                    <a:pt x="586" y="2936"/>
                    <a:pt x="589" y="2927"/>
                    <a:pt x="582" y="2918"/>
                  </a:cubicBezTo>
                  <a:cubicBezTo>
                    <a:pt x="575" y="2910"/>
                    <a:pt x="554" y="2871"/>
                    <a:pt x="541" y="2853"/>
                  </a:cubicBezTo>
                  <a:cubicBezTo>
                    <a:pt x="526" y="2825"/>
                    <a:pt x="527" y="2828"/>
                    <a:pt x="532" y="2800"/>
                  </a:cubicBezTo>
                  <a:cubicBezTo>
                    <a:pt x="537" y="2771"/>
                    <a:pt x="526" y="2765"/>
                    <a:pt x="538" y="2708"/>
                  </a:cubicBezTo>
                  <a:cubicBezTo>
                    <a:pt x="544" y="2682"/>
                    <a:pt x="557" y="2615"/>
                    <a:pt x="585" y="2508"/>
                  </a:cubicBezTo>
                  <a:cubicBezTo>
                    <a:pt x="614" y="2402"/>
                    <a:pt x="588" y="2218"/>
                    <a:pt x="590" y="2179"/>
                  </a:cubicBezTo>
                  <a:cubicBezTo>
                    <a:pt x="593" y="2140"/>
                    <a:pt x="610" y="2113"/>
                    <a:pt x="620" y="2054"/>
                  </a:cubicBezTo>
                  <a:cubicBezTo>
                    <a:pt x="630" y="1994"/>
                    <a:pt x="655" y="1891"/>
                    <a:pt x="674" y="1810"/>
                  </a:cubicBezTo>
                  <a:cubicBezTo>
                    <a:pt x="694" y="1720"/>
                    <a:pt x="710" y="1670"/>
                    <a:pt x="719" y="1589"/>
                  </a:cubicBezTo>
                  <a:cubicBezTo>
                    <a:pt x="730" y="1474"/>
                    <a:pt x="720" y="1404"/>
                    <a:pt x="708" y="1340"/>
                  </a:cubicBezTo>
                  <a:cubicBezTo>
                    <a:pt x="694" y="1259"/>
                    <a:pt x="682" y="1204"/>
                    <a:pt x="667" y="1175"/>
                  </a:cubicBezTo>
                  <a:cubicBezTo>
                    <a:pt x="651" y="1146"/>
                    <a:pt x="646" y="1089"/>
                    <a:pt x="648" y="1053"/>
                  </a:cubicBezTo>
                  <a:cubicBezTo>
                    <a:pt x="649" y="1026"/>
                    <a:pt x="641" y="949"/>
                    <a:pt x="644" y="898"/>
                  </a:cubicBezTo>
                  <a:cubicBezTo>
                    <a:pt x="644" y="898"/>
                    <a:pt x="644" y="898"/>
                    <a:pt x="644" y="898"/>
                  </a:cubicBezTo>
                  <a:cubicBezTo>
                    <a:pt x="650" y="940"/>
                    <a:pt x="671" y="1035"/>
                    <a:pt x="674" y="1053"/>
                  </a:cubicBezTo>
                  <a:cubicBezTo>
                    <a:pt x="678" y="1071"/>
                    <a:pt x="668" y="1158"/>
                    <a:pt x="698" y="1259"/>
                  </a:cubicBezTo>
                  <a:cubicBezTo>
                    <a:pt x="713" y="1307"/>
                    <a:pt x="740" y="1477"/>
                    <a:pt x="736" y="1501"/>
                  </a:cubicBezTo>
                  <a:cubicBezTo>
                    <a:pt x="736" y="1511"/>
                    <a:pt x="733" y="1527"/>
                    <a:pt x="728" y="1543"/>
                  </a:cubicBezTo>
                  <a:cubicBezTo>
                    <a:pt x="719" y="1569"/>
                    <a:pt x="720" y="1608"/>
                    <a:pt x="721" y="1620"/>
                  </a:cubicBezTo>
                  <a:cubicBezTo>
                    <a:pt x="717" y="1636"/>
                    <a:pt x="712" y="1669"/>
                    <a:pt x="719" y="1671"/>
                  </a:cubicBezTo>
                  <a:cubicBezTo>
                    <a:pt x="715" y="1677"/>
                    <a:pt x="714" y="1677"/>
                    <a:pt x="716" y="1683"/>
                  </a:cubicBezTo>
                  <a:cubicBezTo>
                    <a:pt x="713" y="1688"/>
                    <a:pt x="713" y="1690"/>
                    <a:pt x="714" y="1693"/>
                  </a:cubicBezTo>
                  <a:cubicBezTo>
                    <a:pt x="718" y="1703"/>
                    <a:pt x="733" y="1694"/>
                    <a:pt x="728" y="1697"/>
                  </a:cubicBezTo>
                  <a:cubicBezTo>
                    <a:pt x="719" y="1701"/>
                    <a:pt x="712" y="1709"/>
                    <a:pt x="716" y="1720"/>
                  </a:cubicBezTo>
                  <a:cubicBezTo>
                    <a:pt x="718" y="1725"/>
                    <a:pt x="739" y="1714"/>
                    <a:pt x="750" y="1709"/>
                  </a:cubicBezTo>
                  <a:cubicBezTo>
                    <a:pt x="767" y="1704"/>
                    <a:pt x="787" y="1693"/>
                    <a:pt x="793" y="1685"/>
                  </a:cubicBezTo>
                  <a:cubicBezTo>
                    <a:pt x="798" y="1676"/>
                    <a:pt x="809" y="1660"/>
                    <a:pt x="812" y="1653"/>
                  </a:cubicBezTo>
                  <a:cubicBezTo>
                    <a:pt x="816" y="1643"/>
                    <a:pt x="815" y="1637"/>
                    <a:pt x="819" y="1630"/>
                  </a:cubicBezTo>
                  <a:cubicBezTo>
                    <a:pt x="822" y="1623"/>
                    <a:pt x="829" y="1614"/>
                    <a:pt x="825" y="1608"/>
                  </a:cubicBezTo>
                  <a:close/>
                  <a:moveTo>
                    <a:pt x="328" y="377"/>
                  </a:moveTo>
                  <a:cubicBezTo>
                    <a:pt x="329" y="360"/>
                    <a:pt x="329" y="360"/>
                    <a:pt x="329" y="360"/>
                  </a:cubicBezTo>
                  <a:cubicBezTo>
                    <a:pt x="328" y="366"/>
                    <a:pt x="328" y="372"/>
                    <a:pt x="328" y="377"/>
                  </a:cubicBezTo>
                  <a:close/>
                  <a:moveTo>
                    <a:pt x="500" y="347"/>
                  </a:moveTo>
                  <a:cubicBezTo>
                    <a:pt x="500" y="347"/>
                    <a:pt x="500" y="347"/>
                    <a:pt x="500" y="347"/>
                  </a:cubicBezTo>
                  <a:cubicBezTo>
                    <a:pt x="501" y="346"/>
                    <a:pt x="502" y="344"/>
                    <a:pt x="503" y="343"/>
                  </a:cubicBezTo>
                  <a:cubicBezTo>
                    <a:pt x="502" y="345"/>
                    <a:pt x="501" y="347"/>
                    <a:pt x="500" y="348"/>
                  </a:cubicBezTo>
                  <a:cubicBezTo>
                    <a:pt x="500" y="348"/>
                    <a:pt x="500" y="348"/>
                    <a:pt x="500" y="347"/>
                  </a:cubicBezTo>
                  <a:close/>
                  <a:moveTo>
                    <a:pt x="269" y="341"/>
                  </a:moveTo>
                  <a:cubicBezTo>
                    <a:pt x="269" y="341"/>
                    <a:pt x="269" y="340"/>
                    <a:pt x="269" y="340"/>
                  </a:cubicBezTo>
                  <a:cubicBezTo>
                    <a:pt x="269" y="340"/>
                    <a:pt x="269" y="341"/>
                    <a:pt x="269" y="34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13" name="Freeform 20">
              <a:extLst>
                <a:ext uri="{FF2B5EF4-FFF2-40B4-BE49-F238E27FC236}">
                  <a16:creationId xmlns:a16="http://schemas.microsoft.com/office/drawing/2014/main" id="{436A7E89-BED7-4C27-A1A4-EEFF5AA97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6" y="1705"/>
              <a:ext cx="649" cy="2329"/>
            </a:xfrm>
            <a:custGeom>
              <a:avLst/>
              <a:gdLst>
                <a:gd name="T0" fmla="*/ 114 w 829"/>
                <a:gd name="T1" fmla="*/ 191 h 2980"/>
                <a:gd name="T2" fmla="*/ 108 w 829"/>
                <a:gd name="T3" fmla="*/ 129 h 2980"/>
                <a:gd name="T4" fmla="*/ 100 w 829"/>
                <a:gd name="T5" fmla="*/ 75 h 2980"/>
                <a:gd name="T6" fmla="*/ 85 w 829"/>
                <a:gd name="T7" fmla="*/ 67 h 2980"/>
                <a:gd name="T8" fmla="*/ 81 w 829"/>
                <a:gd name="T9" fmla="*/ 52 h 2980"/>
                <a:gd name="T10" fmla="*/ 81 w 829"/>
                <a:gd name="T11" fmla="*/ 49 h 2980"/>
                <a:gd name="T12" fmla="*/ 75 w 829"/>
                <a:gd name="T13" fmla="*/ 13 h 2980"/>
                <a:gd name="T14" fmla="*/ 41 w 829"/>
                <a:gd name="T15" fmla="*/ 42 h 2980"/>
                <a:gd name="T16" fmla="*/ 39 w 829"/>
                <a:gd name="T17" fmla="*/ 52 h 2980"/>
                <a:gd name="T18" fmla="*/ 38 w 829"/>
                <a:gd name="T19" fmla="*/ 52 h 2980"/>
                <a:gd name="T20" fmla="*/ 31 w 829"/>
                <a:gd name="T21" fmla="*/ 67 h 2980"/>
                <a:gd name="T22" fmla="*/ 16 w 829"/>
                <a:gd name="T23" fmla="*/ 74 h 2980"/>
                <a:gd name="T24" fmla="*/ 9 w 829"/>
                <a:gd name="T25" fmla="*/ 129 h 2980"/>
                <a:gd name="T26" fmla="*/ 4 w 829"/>
                <a:gd name="T27" fmla="*/ 191 h 2980"/>
                <a:gd name="T28" fmla="*/ 2 w 829"/>
                <a:gd name="T29" fmla="*/ 227 h 2980"/>
                <a:gd name="T30" fmla="*/ 11 w 829"/>
                <a:gd name="T31" fmla="*/ 238 h 2980"/>
                <a:gd name="T32" fmla="*/ 16 w 829"/>
                <a:gd name="T33" fmla="*/ 235 h 2980"/>
                <a:gd name="T34" fmla="*/ 16 w 829"/>
                <a:gd name="T35" fmla="*/ 225 h 2980"/>
                <a:gd name="T36" fmla="*/ 18 w 829"/>
                <a:gd name="T37" fmla="*/ 175 h 2980"/>
                <a:gd name="T38" fmla="*/ 27 w 829"/>
                <a:gd name="T39" fmla="*/ 125 h 2980"/>
                <a:gd name="T40" fmla="*/ 17 w 829"/>
                <a:gd name="T41" fmla="*/ 187 h 2980"/>
                <a:gd name="T42" fmla="*/ 30 w 829"/>
                <a:gd name="T43" fmla="*/ 286 h 2980"/>
                <a:gd name="T44" fmla="*/ 41 w 829"/>
                <a:gd name="T45" fmla="*/ 377 h 2980"/>
                <a:gd name="T46" fmla="*/ 34 w 829"/>
                <a:gd name="T47" fmla="*/ 406 h 2980"/>
                <a:gd name="T48" fmla="*/ 41 w 829"/>
                <a:gd name="T49" fmla="*/ 413 h 2980"/>
                <a:gd name="T50" fmla="*/ 56 w 829"/>
                <a:gd name="T51" fmla="*/ 406 h 2980"/>
                <a:gd name="T52" fmla="*/ 56 w 829"/>
                <a:gd name="T53" fmla="*/ 389 h 2980"/>
                <a:gd name="T54" fmla="*/ 56 w 829"/>
                <a:gd name="T55" fmla="*/ 314 h 2980"/>
                <a:gd name="T56" fmla="*/ 58 w 829"/>
                <a:gd name="T57" fmla="*/ 245 h 2980"/>
                <a:gd name="T58" fmla="*/ 58 w 829"/>
                <a:gd name="T59" fmla="*/ 221 h 2980"/>
                <a:gd name="T60" fmla="*/ 61 w 829"/>
                <a:gd name="T61" fmla="*/ 221 h 2980"/>
                <a:gd name="T62" fmla="*/ 61 w 829"/>
                <a:gd name="T63" fmla="*/ 295 h 2980"/>
                <a:gd name="T64" fmla="*/ 61 w 829"/>
                <a:gd name="T65" fmla="*/ 381 h 2980"/>
                <a:gd name="T66" fmla="*/ 59 w 829"/>
                <a:gd name="T67" fmla="*/ 401 h 2980"/>
                <a:gd name="T68" fmla="*/ 70 w 829"/>
                <a:gd name="T69" fmla="*/ 413 h 2980"/>
                <a:gd name="T70" fmla="*/ 82 w 829"/>
                <a:gd name="T71" fmla="*/ 410 h 2980"/>
                <a:gd name="T72" fmla="*/ 75 w 829"/>
                <a:gd name="T73" fmla="*/ 390 h 2980"/>
                <a:gd name="T74" fmla="*/ 83 w 829"/>
                <a:gd name="T75" fmla="*/ 303 h 2980"/>
                <a:gd name="T76" fmla="*/ 101 w 829"/>
                <a:gd name="T77" fmla="*/ 221 h 2980"/>
                <a:gd name="T78" fmla="*/ 92 w 829"/>
                <a:gd name="T79" fmla="*/ 147 h 2980"/>
                <a:gd name="T80" fmla="*/ 95 w 829"/>
                <a:gd name="T81" fmla="*/ 147 h 2980"/>
                <a:gd name="T82" fmla="*/ 103 w 829"/>
                <a:gd name="T83" fmla="*/ 215 h 2980"/>
                <a:gd name="T84" fmla="*/ 101 w 829"/>
                <a:gd name="T85" fmla="*/ 234 h 2980"/>
                <a:gd name="T86" fmla="*/ 101 w 829"/>
                <a:gd name="T87" fmla="*/ 239 h 2980"/>
                <a:gd name="T88" fmla="*/ 114 w 829"/>
                <a:gd name="T89" fmla="*/ 231 h 2980"/>
                <a:gd name="T90" fmla="*/ 38 w 829"/>
                <a:gd name="T91" fmla="*/ 47 h 29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29" h="2980">
                  <a:moveTo>
                    <a:pt x="825" y="1608"/>
                  </a:moveTo>
                  <a:cubicBezTo>
                    <a:pt x="822" y="1601"/>
                    <a:pt x="816" y="1555"/>
                    <a:pt x="809" y="1528"/>
                  </a:cubicBezTo>
                  <a:cubicBezTo>
                    <a:pt x="804" y="1506"/>
                    <a:pt x="798" y="1412"/>
                    <a:pt x="801" y="1369"/>
                  </a:cubicBezTo>
                  <a:cubicBezTo>
                    <a:pt x="804" y="1334"/>
                    <a:pt x="802" y="1281"/>
                    <a:pt x="803" y="1258"/>
                  </a:cubicBezTo>
                  <a:cubicBezTo>
                    <a:pt x="804" y="1129"/>
                    <a:pt x="783" y="1063"/>
                    <a:pt x="778" y="1039"/>
                  </a:cubicBezTo>
                  <a:cubicBezTo>
                    <a:pt x="773" y="1015"/>
                    <a:pt x="767" y="981"/>
                    <a:pt x="767" y="929"/>
                  </a:cubicBezTo>
                  <a:cubicBezTo>
                    <a:pt x="767" y="877"/>
                    <a:pt x="769" y="806"/>
                    <a:pt x="765" y="756"/>
                  </a:cubicBezTo>
                  <a:cubicBezTo>
                    <a:pt x="763" y="727"/>
                    <a:pt x="758" y="683"/>
                    <a:pt x="752" y="645"/>
                  </a:cubicBezTo>
                  <a:cubicBezTo>
                    <a:pt x="746" y="607"/>
                    <a:pt x="727" y="556"/>
                    <a:pt x="711" y="539"/>
                  </a:cubicBezTo>
                  <a:cubicBezTo>
                    <a:pt x="695" y="521"/>
                    <a:pt x="673" y="507"/>
                    <a:pt x="650" y="499"/>
                  </a:cubicBezTo>
                  <a:cubicBezTo>
                    <a:pt x="644" y="497"/>
                    <a:pt x="635" y="490"/>
                    <a:pt x="629" y="489"/>
                  </a:cubicBezTo>
                  <a:cubicBezTo>
                    <a:pt x="620" y="487"/>
                    <a:pt x="615" y="483"/>
                    <a:pt x="607" y="482"/>
                  </a:cubicBezTo>
                  <a:cubicBezTo>
                    <a:pt x="590" y="479"/>
                    <a:pt x="575" y="474"/>
                    <a:pt x="561" y="472"/>
                  </a:cubicBezTo>
                  <a:cubicBezTo>
                    <a:pt x="499" y="464"/>
                    <a:pt x="501" y="382"/>
                    <a:pt x="501" y="382"/>
                  </a:cubicBezTo>
                  <a:cubicBezTo>
                    <a:pt x="537" y="421"/>
                    <a:pt x="571" y="371"/>
                    <a:pt x="571" y="371"/>
                  </a:cubicBezTo>
                  <a:cubicBezTo>
                    <a:pt x="564" y="376"/>
                    <a:pt x="550" y="370"/>
                    <a:pt x="550" y="370"/>
                  </a:cubicBezTo>
                  <a:cubicBezTo>
                    <a:pt x="570" y="376"/>
                    <a:pt x="578" y="352"/>
                    <a:pt x="578" y="352"/>
                  </a:cubicBezTo>
                  <a:cubicBezTo>
                    <a:pt x="569" y="358"/>
                    <a:pt x="566" y="353"/>
                    <a:pt x="566" y="353"/>
                  </a:cubicBezTo>
                  <a:cubicBezTo>
                    <a:pt x="581" y="347"/>
                    <a:pt x="580" y="328"/>
                    <a:pt x="580" y="328"/>
                  </a:cubicBezTo>
                  <a:cubicBezTo>
                    <a:pt x="573" y="353"/>
                    <a:pt x="539" y="357"/>
                    <a:pt x="548" y="329"/>
                  </a:cubicBezTo>
                  <a:cubicBezTo>
                    <a:pt x="563" y="281"/>
                    <a:pt x="578" y="182"/>
                    <a:pt x="534" y="91"/>
                  </a:cubicBezTo>
                  <a:cubicBezTo>
                    <a:pt x="489" y="0"/>
                    <a:pt x="374" y="39"/>
                    <a:pt x="374" y="39"/>
                  </a:cubicBezTo>
                  <a:cubicBezTo>
                    <a:pt x="352" y="25"/>
                    <a:pt x="305" y="61"/>
                    <a:pt x="284" y="90"/>
                  </a:cubicBezTo>
                  <a:cubicBezTo>
                    <a:pt x="263" y="120"/>
                    <a:pt x="238" y="224"/>
                    <a:pt x="287" y="300"/>
                  </a:cubicBezTo>
                  <a:cubicBezTo>
                    <a:pt x="311" y="338"/>
                    <a:pt x="285" y="358"/>
                    <a:pt x="276" y="354"/>
                  </a:cubicBezTo>
                  <a:cubicBezTo>
                    <a:pt x="268" y="351"/>
                    <a:pt x="269" y="343"/>
                    <a:pt x="269" y="341"/>
                  </a:cubicBezTo>
                  <a:cubicBezTo>
                    <a:pt x="264" y="362"/>
                    <a:pt x="280" y="371"/>
                    <a:pt x="280" y="371"/>
                  </a:cubicBezTo>
                  <a:cubicBezTo>
                    <a:pt x="270" y="367"/>
                    <a:pt x="265" y="358"/>
                    <a:pt x="265" y="358"/>
                  </a:cubicBezTo>
                  <a:cubicBezTo>
                    <a:pt x="266" y="379"/>
                    <a:pt x="288" y="385"/>
                    <a:pt x="288" y="385"/>
                  </a:cubicBezTo>
                  <a:cubicBezTo>
                    <a:pt x="274" y="384"/>
                    <a:pt x="268" y="376"/>
                    <a:pt x="268" y="376"/>
                  </a:cubicBezTo>
                  <a:cubicBezTo>
                    <a:pt x="273" y="392"/>
                    <a:pt x="309" y="408"/>
                    <a:pt x="328" y="381"/>
                  </a:cubicBezTo>
                  <a:cubicBezTo>
                    <a:pt x="322" y="460"/>
                    <a:pt x="295" y="464"/>
                    <a:pt x="268" y="472"/>
                  </a:cubicBezTo>
                  <a:cubicBezTo>
                    <a:pt x="254" y="477"/>
                    <a:pt x="239" y="479"/>
                    <a:pt x="222" y="482"/>
                  </a:cubicBezTo>
                  <a:cubicBezTo>
                    <a:pt x="214" y="483"/>
                    <a:pt x="208" y="487"/>
                    <a:pt x="199" y="488"/>
                  </a:cubicBezTo>
                  <a:cubicBezTo>
                    <a:pt x="193" y="489"/>
                    <a:pt x="186" y="496"/>
                    <a:pt x="180" y="498"/>
                  </a:cubicBezTo>
                  <a:cubicBezTo>
                    <a:pt x="156" y="506"/>
                    <a:pt x="134" y="521"/>
                    <a:pt x="118" y="538"/>
                  </a:cubicBezTo>
                  <a:cubicBezTo>
                    <a:pt x="101" y="556"/>
                    <a:pt x="83" y="607"/>
                    <a:pt x="77" y="645"/>
                  </a:cubicBezTo>
                  <a:cubicBezTo>
                    <a:pt x="71" y="683"/>
                    <a:pt x="66" y="727"/>
                    <a:pt x="63" y="756"/>
                  </a:cubicBezTo>
                  <a:cubicBezTo>
                    <a:pt x="59" y="806"/>
                    <a:pt x="62" y="877"/>
                    <a:pt x="62" y="929"/>
                  </a:cubicBezTo>
                  <a:cubicBezTo>
                    <a:pt x="62" y="981"/>
                    <a:pt x="55" y="1015"/>
                    <a:pt x="50" y="1039"/>
                  </a:cubicBezTo>
                  <a:cubicBezTo>
                    <a:pt x="45" y="1063"/>
                    <a:pt x="25" y="1129"/>
                    <a:pt x="26" y="1258"/>
                  </a:cubicBezTo>
                  <a:cubicBezTo>
                    <a:pt x="26" y="1281"/>
                    <a:pt x="25" y="1334"/>
                    <a:pt x="27" y="1369"/>
                  </a:cubicBezTo>
                  <a:cubicBezTo>
                    <a:pt x="31" y="1412"/>
                    <a:pt x="25" y="1506"/>
                    <a:pt x="19" y="1528"/>
                  </a:cubicBezTo>
                  <a:cubicBezTo>
                    <a:pt x="13" y="1555"/>
                    <a:pt x="6" y="1601"/>
                    <a:pt x="3" y="1608"/>
                  </a:cubicBezTo>
                  <a:cubicBezTo>
                    <a:pt x="0" y="1614"/>
                    <a:pt x="6" y="1623"/>
                    <a:pt x="10" y="1630"/>
                  </a:cubicBezTo>
                  <a:cubicBezTo>
                    <a:pt x="13" y="1637"/>
                    <a:pt x="12" y="1643"/>
                    <a:pt x="17" y="1653"/>
                  </a:cubicBezTo>
                  <a:cubicBezTo>
                    <a:pt x="20" y="1660"/>
                    <a:pt x="31" y="1676"/>
                    <a:pt x="36" y="1685"/>
                  </a:cubicBezTo>
                  <a:cubicBezTo>
                    <a:pt x="41" y="1693"/>
                    <a:pt x="62" y="1704"/>
                    <a:pt x="79" y="1709"/>
                  </a:cubicBezTo>
                  <a:cubicBezTo>
                    <a:pt x="90" y="1714"/>
                    <a:pt x="111" y="1725"/>
                    <a:pt x="113" y="1720"/>
                  </a:cubicBezTo>
                  <a:cubicBezTo>
                    <a:pt x="117" y="1709"/>
                    <a:pt x="110" y="1701"/>
                    <a:pt x="101" y="1697"/>
                  </a:cubicBezTo>
                  <a:cubicBezTo>
                    <a:pt x="96" y="1694"/>
                    <a:pt x="111" y="1703"/>
                    <a:pt x="114" y="1693"/>
                  </a:cubicBezTo>
                  <a:cubicBezTo>
                    <a:pt x="115" y="1690"/>
                    <a:pt x="115" y="1688"/>
                    <a:pt x="113" y="1683"/>
                  </a:cubicBezTo>
                  <a:cubicBezTo>
                    <a:pt x="115" y="1677"/>
                    <a:pt x="113" y="1677"/>
                    <a:pt x="109" y="1671"/>
                  </a:cubicBezTo>
                  <a:cubicBezTo>
                    <a:pt x="117" y="1669"/>
                    <a:pt x="111" y="1636"/>
                    <a:pt x="108" y="1620"/>
                  </a:cubicBezTo>
                  <a:cubicBezTo>
                    <a:pt x="109" y="1608"/>
                    <a:pt x="110" y="1569"/>
                    <a:pt x="101" y="1543"/>
                  </a:cubicBezTo>
                  <a:cubicBezTo>
                    <a:pt x="95" y="1527"/>
                    <a:pt x="93" y="1511"/>
                    <a:pt x="93" y="1501"/>
                  </a:cubicBezTo>
                  <a:cubicBezTo>
                    <a:pt x="88" y="1477"/>
                    <a:pt x="115" y="1307"/>
                    <a:pt x="131" y="1259"/>
                  </a:cubicBezTo>
                  <a:cubicBezTo>
                    <a:pt x="161" y="1158"/>
                    <a:pt x="151" y="1071"/>
                    <a:pt x="154" y="1053"/>
                  </a:cubicBezTo>
                  <a:cubicBezTo>
                    <a:pt x="158" y="1035"/>
                    <a:pt x="178" y="941"/>
                    <a:pt x="184" y="899"/>
                  </a:cubicBezTo>
                  <a:cubicBezTo>
                    <a:pt x="185" y="900"/>
                    <a:pt x="185" y="900"/>
                    <a:pt x="185" y="900"/>
                  </a:cubicBezTo>
                  <a:cubicBezTo>
                    <a:pt x="188" y="951"/>
                    <a:pt x="183" y="1029"/>
                    <a:pt x="184" y="1055"/>
                  </a:cubicBezTo>
                  <a:cubicBezTo>
                    <a:pt x="186" y="1091"/>
                    <a:pt x="176" y="1157"/>
                    <a:pt x="161" y="1186"/>
                  </a:cubicBezTo>
                  <a:cubicBezTo>
                    <a:pt x="145" y="1215"/>
                    <a:pt x="138" y="1260"/>
                    <a:pt x="124" y="1341"/>
                  </a:cubicBezTo>
                  <a:cubicBezTo>
                    <a:pt x="111" y="1405"/>
                    <a:pt x="101" y="1472"/>
                    <a:pt x="112" y="1588"/>
                  </a:cubicBezTo>
                  <a:cubicBezTo>
                    <a:pt x="121" y="1669"/>
                    <a:pt x="135" y="1720"/>
                    <a:pt x="155" y="1810"/>
                  </a:cubicBezTo>
                  <a:cubicBezTo>
                    <a:pt x="174" y="1891"/>
                    <a:pt x="200" y="1998"/>
                    <a:pt x="211" y="2058"/>
                  </a:cubicBezTo>
                  <a:cubicBezTo>
                    <a:pt x="221" y="2118"/>
                    <a:pt x="236" y="2140"/>
                    <a:pt x="238" y="2179"/>
                  </a:cubicBezTo>
                  <a:cubicBezTo>
                    <a:pt x="241" y="2218"/>
                    <a:pt x="215" y="2402"/>
                    <a:pt x="244" y="2508"/>
                  </a:cubicBezTo>
                  <a:cubicBezTo>
                    <a:pt x="272" y="2615"/>
                    <a:pt x="285" y="2682"/>
                    <a:pt x="290" y="2708"/>
                  </a:cubicBezTo>
                  <a:cubicBezTo>
                    <a:pt x="303" y="2765"/>
                    <a:pt x="292" y="2771"/>
                    <a:pt x="297" y="2800"/>
                  </a:cubicBezTo>
                  <a:cubicBezTo>
                    <a:pt x="302" y="2828"/>
                    <a:pt x="303" y="2825"/>
                    <a:pt x="288" y="2853"/>
                  </a:cubicBezTo>
                  <a:cubicBezTo>
                    <a:pt x="275" y="2871"/>
                    <a:pt x="253" y="2910"/>
                    <a:pt x="246" y="2918"/>
                  </a:cubicBezTo>
                  <a:cubicBezTo>
                    <a:pt x="240" y="2927"/>
                    <a:pt x="243" y="2936"/>
                    <a:pt x="246" y="2941"/>
                  </a:cubicBezTo>
                  <a:cubicBezTo>
                    <a:pt x="241" y="2955"/>
                    <a:pt x="257" y="2962"/>
                    <a:pt x="262" y="2962"/>
                  </a:cubicBezTo>
                  <a:cubicBezTo>
                    <a:pt x="260" y="2978"/>
                    <a:pt x="289" y="2976"/>
                    <a:pt x="296" y="2969"/>
                  </a:cubicBezTo>
                  <a:cubicBezTo>
                    <a:pt x="304" y="2978"/>
                    <a:pt x="326" y="2978"/>
                    <a:pt x="334" y="2967"/>
                  </a:cubicBezTo>
                  <a:cubicBezTo>
                    <a:pt x="348" y="2980"/>
                    <a:pt x="373" y="2980"/>
                    <a:pt x="388" y="2964"/>
                  </a:cubicBezTo>
                  <a:cubicBezTo>
                    <a:pt x="404" y="2948"/>
                    <a:pt x="406" y="2933"/>
                    <a:pt x="404" y="2917"/>
                  </a:cubicBezTo>
                  <a:cubicBezTo>
                    <a:pt x="402" y="2902"/>
                    <a:pt x="406" y="2896"/>
                    <a:pt x="409" y="2877"/>
                  </a:cubicBezTo>
                  <a:cubicBezTo>
                    <a:pt x="412" y="2858"/>
                    <a:pt x="415" y="2843"/>
                    <a:pt x="408" y="2830"/>
                  </a:cubicBezTo>
                  <a:cubicBezTo>
                    <a:pt x="401" y="2816"/>
                    <a:pt x="400" y="2809"/>
                    <a:pt x="400" y="2796"/>
                  </a:cubicBezTo>
                  <a:cubicBezTo>
                    <a:pt x="400" y="2782"/>
                    <a:pt x="406" y="2761"/>
                    <a:pt x="397" y="2744"/>
                  </a:cubicBezTo>
                  <a:cubicBezTo>
                    <a:pt x="388" y="2726"/>
                    <a:pt x="378" y="2685"/>
                    <a:pt x="380" y="2640"/>
                  </a:cubicBezTo>
                  <a:cubicBezTo>
                    <a:pt x="381" y="2595"/>
                    <a:pt x="414" y="2343"/>
                    <a:pt x="400" y="2257"/>
                  </a:cubicBezTo>
                  <a:cubicBezTo>
                    <a:pt x="386" y="2170"/>
                    <a:pt x="392" y="2153"/>
                    <a:pt x="395" y="2123"/>
                  </a:cubicBezTo>
                  <a:cubicBezTo>
                    <a:pt x="399" y="2094"/>
                    <a:pt x="407" y="2046"/>
                    <a:pt x="399" y="1984"/>
                  </a:cubicBezTo>
                  <a:cubicBezTo>
                    <a:pt x="396" y="1960"/>
                    <a:pt x="407" y="1862"/>
                    <a:pt x="408" y="1760"/>
                  </a:cubicBezTo>
                  <a:cubicBezTo>
                    <a:pt x="409" y="1694"/>
                    <a:pt x="417" y="1606"/>
                    <a:pt x="399" y="1588"/>
                  </a:cubicBezTo>
                  <a:cubicBezTo>
                    <a:pt x="399" y="1587"/>
                    <a:pt x="399" y="1587"/>
                    <a:pt x="399" y="1587"/>
                  </a:cubicBezTo>
                  <a:cubicBezTo>
                    <a:pt x="404" y="1589"/>
                    <a:pt x="409" y="1590"/>
                    <a:pt x="413" y="1590"/>
                  </a:cubicBezTo>
                  <a:cubicBezTo>
                    <a:pt x="414" y="1590"/>
                    <a:pt x="414" y="1590"/>
                    <a:pt x="414" y="1590"/>
                  </a:cubicBezTo>
                  <a:cubicBezTo>
                    <a:pt x="419" y="1590"/>
                    <a:pt x="425" y="1588"/>
                    <a:pt x="431" y="1586"/>
                  </a:cubicBezTo>
                  <a:cubicBezTo>
                    <a:pt x="430" y="1588"/>
                    <a:pt x="430" y="1588"/>
                    <a:pt x="430" y="1588"/>
                  </a:cubicBezTo>
                  <a:cubicBezTo>
                    <a:pt x="412" y="1606"/>
                    <a:pt x="418" y="1694"/>
                    <a:pt x="418" y="1759"/>
                  </a:cubicBezTo>
                  <a:cubicBezTo>
                    <a:pt x="419" y="1861"/>
                    <a:pt x="432" y="1960"/>
                    <a:pt x="429" y="1984"/>
                  </a:cubicBezTo>
                  <a:cubicBezTo>
                    <a:pt x="421" y="2046"/>
                    <a:pt x="430" y="2094"/>
                    <a:pt x="434" y="2123"/>
                  </a:cubicBezTo>
                  <a:cubicBezTo>
                    <a:pt x="437" y="2153"/>
                    <a:pt x="442" y="2170"/>
                    <a:pt x="428" y="2257"/>
                  </a:cubicBezTo>
                  <a:cubicBezTo>
                    <a:pt x="414" y="2343"/>
                    <a:pt x="447" y="2595"/>
                    <a:pt x="449" y="2640"/>
                  </a:cubicBezTo>
                  <a:cubicBezTo>
                    <a:pt x="451" y="2685"/>
                    <a:pt x="440" y="2726"/>
                    <a:pt x="432" y="2744"/>
                  </a:cubicBezTo>
                  <a:cubicBezTo>
                    <a:pt x="423" y="2761"/>
                    <a:pt x="428" y="2782"/>
                    <a:pt x="428" y="2796"/>
                  </a:cubicBezTo>
                  <a:cubicBezTo>
                    <a:pt x="428" y="2809"/>
                    <a:pt x="428" y="2816"/>
                    <a:pt x="421" y="2830"/>
                  </a:cubicBezTo>
                  <a:cubicBezTo>
                    <a:pt x="414" y="2843"/>
                    <a:pt x="416" y="2858"/>
                    <a:pt x="420" y="2877"/>
                  </a:cubicBezTo>
                  <a:cubicBezTo>
                    <a:pt x="423" y="2896"/>
                    <a:pt x="427" y="2902"/>
                    <a:pt x="425" y="2917"/>
                  </a:cubicBezTo>
                  <a:cubicBezTo>
                    <a:pt x="423" y="2933"/>
                    <a:pt x="425" y="2948"/>
                    <a:pt x="440" y="2964"/>
                  </a:cubicBezTo>
                  <a:cubicBezTo>
                    <a:pt x="456" y="2980"/>
                    <a:pt x="480" y="2980"/>
                    <a:pt x="494" y="2967"/>
                  </a:cubicBezTo>
                  <a:cubicBezTo>
                    <a:pt x="503" y="2978"/>
                    <a:pt x="525" y="2978"/>
                    <a:pt x="533" y="2969"/>
                  </a:cubicBezTo>
                  <a:cubicBezTo>
                    <a:pt x="540" y="2976"/>
                    <a:pt x="569" y="2978"/>
                    <a:pt x="567" y="2962"/>
                  </a:cubicBezTo>
                  <a:cubicBezTo>
                    <a:pt x="572" y="2962"/>
                    <a:pt x="587" y="2955"/>
                    <a:pt x="582" y="2941"/>
                  </a:cubicBezTo>
                  <a:cubicBezTo>
                    <a:pt x="586" y="2936"/>
                    <a:pt x="589" y="2927"/>
                    <a:pt x="582" y="2918"/>
                  </a:cubicBezTo>
                  <a:cubicBezTo>
                    <a:pt x="575" y="2910"/>
                    <a:pt x="554" y="2871"/>
                    <a:pt x="541" y="2853"/>
                  </a:cubicBezTo>
                  <a:cubicBezTo>
                    <a:pt x="526" y="2825"/>
                    <a:pt x="527" y="2828"/>
                    <a:pt x="532" y="2800"/>
                  </a:cubicBezTo>
                  <a:cubicBezTo>
                    <a:pt x="537" y="2771"/>
                    <a:pt x="526" y="2765"/>
                    <a:pt x="538" y="2708"/>
                  </a:cubicBezTo>
                  <a:cubicBezTo>
                    <a:pt x="544" y="2682"/>
                    <a:pt x="557" y="2615"/>
                    <a:pt x="585" y="2508"/>
                  </a:cubicBezTo>
                  <a:cubicBezTo>
                    <a:pt x="614" y="2402"/>
                    <a:pt x="588" y="2218"/>
                    <a:pt x="590" y="2179"/>
                  </a:cubicBezTo>
                  <a:cubicBezTo>
                    <a:pt x="593" y="2140"/>
                    <a:pt x="610" y="2113"/>
                    <a:pt x="620" y="2054"/>
                  </a:cubicBezTo>
                  <a:cubicBezTo>
                    <a:pt x="630" y="1994"/>
                    <a:pt x="655" y="1891"/>
                    <a:pt x="674" y="1810"/>
                  </a:cubicBezTo>
                  <a:cubicBezTo>
                    <a:pt x="694" y="1720"/>
                    <a:pt x="710" y="1670"/>
                    <a:pt x="719" y="1589"/>
                  </a:cubicBezTo>
                  <a:cubicBezTo>
                    <a:pt x="730" y="1474"/>
                    <a:pt x="720" y="1404"/>
                    <a:pt x="708" y="1340"/>
                  </a:cubicBezTo>
                  <a:cubicBezTo>
                    <a:pt x="694" y="1259"/>
                    <a:pt x="682" y="1204"/>
                    <a:pt x="667" y="1175"/>
                  </a:cubicBezTo>
                  <a:cubicBezTo>
                    <a:pt x="651" y="1146"/>
                    <a:pt x="646" y="1089"/>
                    <a:pt x="648" y="1053"/>
                  </a:cubicBezTo>
                  <a:cubicBezTo>
                    <a:pt x="649" y="1026"/>
                    <a:pt x="641" y="949"/>
                    <a:pt x="644" y="898"/>
                  </a:cubicBezTo>
                  <a:cubicBezTo>
                    <a:pt x="644" y="898"/>
                    <a:pt x="644" y="898"/>
                    <a:pt x="644" y="898"/>
                  </a:cubicBezTo>
                  <a:cubicBezTo>
                    <a:pt x="650" y="940"/>
                    <a:pt x="671" y="1035"/>
                    <a:pt x="674" y="1053"/>
                  </a:cubicBezTo>
                  <a:cubicBezTo>
                    <a:pt x="678" y="1071"/>
                    <a:pt x="668" y="1158"/>
                    <a:pt x="698" y="1259"/>
                  </a:cubicBezTo>
                  <a:cubicBezTo>
                    <a:pt x="713" y="1307"/>
                    <a:pt x="740" y="1477"/>
                    <a:pt x="736" y="1501"/>
                  </a:cubicBezTo>
                  <a:cubicBezTo>
                    <a:pt x="736" y="1511"/>
                    <a:pt x="733" y="1527"/>
                    <a:pt x="728" y="1543"/>
                  </a:cubicBezTo>
                  <a:cubicBezTo>
                    <a:pt x="719" y="1569"/>
                    <a:pt x="720" y="1608"/>
                    <a:pt x="721" y="1620"/>
                  </a:cubicBezTo>
                  <a:cubicBezTo>
                    <a:pt x="717" y="1636"/>
                    <a:pt x="712" y="1669"/>
                    <a:pt x="719" y="1671"/>
                  </a:cubicBezTo>
                  <a:cubicBezTo>
                    <a:pt x="715" y="1677"/>
                    <a:pt x="714" y="1677"/>
                    <a:pt x="716" y="1683"/>
                  </a:cubicBezTo>
                  <a:cubicBezTo>
                    <a:pt x="713" y="1688"/>
                    <a:pt x="713" y="1690"/>
                    <a:pt x="714" y="1693"/>
                  </a:cubicBezTo>
                  <a:cubicBezTo>
                    <a:pt x="718" y="1703"/>
                    <a:pt x="733" y="1694"/>
                    <a:pt x="728" y="1697"/>
                  </a:cubicBezTo>
                  <a:cubicBezTo>
                    <a:pt x="719" y="1701"/>
                    <a:pt x="712" y="1709"/>
                    <a:pt x="716" y="1720"/>
                  </a:cubicBezTo>
                  <a:cubicBezTo>
                    <a:pt x="718" y="1725"/>
                    <a:pt x="739" y="1714"/>
                    <a:pt x="750" y="1709"/>
                  </a:cubicBezTo>
                  <a:cubicBezTo>
                    <a:pt x="767" y="1704"/>
                    <a:pt x="787" y="1693"/>
                    <a:pt x="793" y="1685"/>
                  </a:cubicBezTo>
                  <a:cubicBezTo>
                    <a:pt x="798" y="1676"/>
                    <a:pt x="809" y="1660"/>
                    <a:pt x="812" y="1653"/>
                  </a:cubicBezTo>
                  <a:cubicBezTo>
                    <a:pt x="816" y="1643"/>
                    <a:pt x="815" y="1637"/>
                    <a:pt x="819" y="1630"/>
                  </a:cubicBezTo>
                  <a:cubicBezTo>
                    <a:pt x="822" y="1623"/>
                    <a:pt x="829" y="1614"/>
                    <a:pt x="825" y="1608"/>
                  </a:cubicBezTo>
                  <a:close/>
                  <a:moveTo>
                    <a:pt x="269" y="341"/>
                  </a:moveTo>
                  <a:cubicBezTo>
                    <a:pt x="269" y="341"/>
                    <a:pt x="269" y="340"/>
                    <a:pt x="269" y="340"/>
                  </a:cubicBezTo>
                  <a:cubicBezTo>
                    <a:pt x="269" y="340"/>
                    <a:pt x="269" y="341"/>
                    <a:pt x="269" y="341"/>
                  </a:cubicBezTo>
                  <a:close/>
                </a:path>
              </a:pathLst>
            </a:custGeom>
            <a:solidFill>
              <a:srgbClr val="FFCCCC"/>
            </a:solidFill>
            <a:ln w="4763" cap="rnd">
              <a:solidFill>
                <a:srgbClr val="494E4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</p:grpSp>
      <p:sp>
        <p:nvSpPr>
          <p:cNvPr id="117" name="Gekromde PIJL-OMLAAG 116">
            <a:extLst>
              <a:ext uri="{FF2B5EF4-FFF2-40B4-BE49-F238E27FC236}">
                <a16:creationId xmlns:a16="http://schemas.microsoft.com/office/drawing/2014/main" id="{069EBFC5-C21B-4852-8DF4-843BEBF3950E}"/>
              </a:ext>
            </a:extLst>
          </p:cNvPr>
          <p:cNvSpPr/>
          <p:nvPr/>
        </p:nvSpPr>
        <p:spPr>
          <a:xfrm>
            <a:off x="3936207" y="3718324"/>
            <a:ext cx="4481513" cy="715565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>
              <a:solidFill>
                <a:schemeClr val="tx1"/>
              </a:solidFill>
              <a:latin typeface="Effra" panose="02000506080000020004" pitchFamily="2" charset="77"/>
            </a:endParaRPr>
          </a:p>
        </p:txBody>
      </p:sp>
      <p:grpSp>
        <p:nvGrpSpPr>
          <p:cNvPr id="76807" name="Group 15">
            <a:extLst>
              <a:ext uri="{FF2B5EF4-FFF2-40B4-BE49-F238E27FC236}">
                <a16:creationId xmlns:a16="http://schemas.microsoft.com/office/drawing/2014/main" id="{CB8837A5-1CD5-428C-B8B3-3920B05E0E19}"/>
              </a:ext>
            </a:extLst>
          </p:cNvPr>
          <p:cNvGrpSpPr>
            <a:grpSpLocks/>
          </p:cNvGrpSpPr>
          <p:nvPr/>
        </p:nvGrpSpPr>
        <p:grpSpPr bwMode="auto">
          <a:xfrm>
            <a:off x="3429001" y="3807620"/>
            <a:ext cx="632222" cy="1978819"/>
            <a:chOff x="863" y="1728"/>
            <a:chExt cx="638" cy="2305"/>
          </a:xfrm>
        </p:grpSpPr>
        <p:sp>
          <p:nvSpPr>
            <p:cNvPr id="76910" name="Freeform 16">
              <a:extLst>
                <a:ext uri="{FF2B5EF4-FFF2-40B4-BE49-F238E27FC236}">
                  <a16:creationId xmlns:a16="http://schemas.microsoft.com/office/drawing/2014/main" id="{9012D099-779B-4B6B-8E76-F5F9F5E24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" y="1728"/>
              <a:ext cx="638" cy="2305"/>
            </a:xfrm>
            <a:custGeom>
              <a:avLst/>
              <a:gdLst>
                <a:gd name="T0" fmla="*/ 142 w 787"/>
                <a:gd name="T1" fmla="*/ 241 h 2851"/>
                <a:gd name="T2" fmla="*/ 136 w 787"/>
                <a:gd name="T3" fmla="*/ 165 h 2851"/>
                <a:gd name="T4" fmla="*/ 126 w 787"/>
                <a:gd name="T5" fmla="*/ 96 h 2851"/>
                <a:gd name="T6" fmla="*/ 108 w 787"/>
                <a:gd name="T7" fmla="*/ 87 h 2851"/>
                <a:gd name="T8" fmla="*/ 88 w 787"/>
                <a:gd name="T9" fmla="*/ 64 h 2851"/>
                <a:gd name="T10" fmla="*/ 92 w 787"/>
                <a:gd name="T11" fmla="*/ 54 h 2851"/>
                <a:gd name="T12" fmla="*/ 99 w 787"/>
                <a:gd name="T13" fmla="*/ 53 h 2851"/>
                <a:gd name="T14" fmla="*/ 104 w 787"/>
                <a:gd name="T15" fmla="*/ 48 h 2851"/>
                <a:gd name="T16" fmla="*/ 104 w 787"/>
                <a:gd name="T17" fmla="*/ 40 h 2851"/>
                <a:gd name="T18" fmla="*/ 102 w 787"/>
                <a:gd name="T19" fmla="*/ 35 h 2851"/>
                <a:gd name="T20" fmla="*/ 102 w 787"/>
                <a:gd name="T21" fmla="*/ 29 h 2851"/>
                <a:gd name="T22" fmla="*/ 88 w 787"/>
                <a:gd name="T23" fmla="*/ 4 h 2851"/>
                <a:gd name="T24" fmla="*/ 63 w 787"/>
                <a:gd name="T25" fmla="*/ 4 h 2851"/>
                <a:gd name="T26" fmla="*/ 44 w 787"/>
                <a:gd name="T27" fmla="*/ 22 h 2851"/>
                <a:gd name="T28" fmla="*/ 44 w 787"/>
                <a:gd name="T29" fmla="*/ 32 h 2851"/>
                <a:gd name="T30" fmla="*/ 42 w 787"/>
                <a:gd name="T31" fmla="*/ 43 h 2851"/>
                <a:gd name="T32" fmla="*/ 51 w 787"/>
                <a:gd name="T33" fmla="*/ 53 h 2851"/>
                <a:gd name="T34" fmla="*/ 56 w 787"/>
                <a:gd name="T35" fmla="*/ 60 h 2851"/>
                <a:gd name="T36" fmla="*/ 40 w 787"/>
                <a:gd name="T37" fmla="*/ 87 h 2851"/>
                <a:gd name="T38" fmla="*/ 20 w 787"/>
                <a:gd name="T39" fmla="*/ 96 h 2851"/>
                <a:gd name="T40" fmla="*/ 11 w 787"/>
                <a:gd name="T41" fmla="*/ 165 h 2851"/>
                <a:gd name="T42" fmla="*/ 5 w 787"/>
                <a:gd name="T43" fmla="*/ 241 h 2851"/>
                <a:gd name="T44" fmla="*/ 2 w 787"/>
                <a:gd name="T45" fmla="*/ 286 h 2851"/>
                <a:gd name="T46" fmla="*/ 14 w 787"/>
                <a:gd name="T47" fmla="*/ 300 h 2851"/>
                <a:gd name="T48" fmla="*/ 20 w 787"/>
                <a:gd name="T49" fmla="*/ 298 h 2851"/>
                <a:gd name="T50" fmla="*/ 19 w 787"/>
                <a:gd name="T51" fmla="*/ 285 h 2851"/>
                <a:gd name="T52" fmla="*/ 24 w 787"/>
                <a:gd name="T53" fmla="*/ 222 h 2851"/>
                <a:gd name="T54" fmla="*/ 33 w 787"/>
                <a:gd name="T55" fmla="*/ 159 h 2851"/>
                <a:gd name="T56" fmla="*/ 26 w 787"/>
                <a:gd name="T57" fmla="*/ 236 h 2851"/>
                <a:gd name="T58" fmla="*/ 40 w 787"/>
                <a:gd name="T59" fmla="*/ 360 h 2851"/>
                <a:gd name="T60" fmla="*/ 52 w 787"/>
                <a:gd name="T61" fmla="*/ 473 h 2851"/>
                <a:gd name="T62" fmla="*/ 44 w 787"/>
                <a:gd name="T63" fmla="*/ 510 h 2851"/>
                <a:gd name="T64" fmla="*/ 53 w 787"/>
                <a:gd name="T65" fmla="*/ 519 h 2851"/>
                <a:gd name="T66" fmla="*/ 71 w 787"/>
                <a:gd name="T67" fmla="*/ 510 h 2851"/>
                <a:gd name="T68" fmla="*/ 71 w 787"/>
                <a:gd name="T69" fmla="*/ 489 h 2851"/>
                <a:gd name="T70" fmla="*/ 71 w 787"/>
                <a:gd name="T71" fmla="*/ 395 h 2851"/>
                <a:gd name="T72" fmla="*/ 71 w 787"/>
                <a:gd name="T73" fmla="*/ 309 h 2851"/>
                <a:gd name="T74" fmla="*/ 73 w 787"/>
                <a:gd name="T75" fmla="*/ 280 h 2851"/>
                <a:gd name="T76" fmla="*/ 76 w 787"/>
                <a:gd name="T77" fmla="*/ 279 h 2851"/>
                <a:gd name="T78" fmla="*/ 77 w 787"/>
                <a:gd name="T79" fmla="*/ 372 h 2851"/>
                <a:gd name="T80" fmla="*/ 76 w 787"/>
                <a:gd name="T81" fmla="*/ 479 h 2851"/>
                <a:gd name="T82" fmla="*/ 75 w 787"/>
                <a:gd name="T83" fmla="*/ 504 h 2851"/>
                <a:gd name="T84" fmla="*/ 88 w 787"/>
                <a:gd name="T85" fmla="*/ 519 h 2851"/>
                <a:gd name="T86" fmla="*/ 102 w 787"/>
                <a:gd name="T87" fmla="*/ 514 h 2851"/>
                <a:gd name="T88" fmla="*/ 94 w 787"/>
                <a:gd name="T89" fmla="*/ 490 h 2851"/>
                <a:gd name="T90" fmla="*/ 105 w 787"/>
                <a:gd name="T91" fmla="*/ 382 h 2851"/>
                <a:gd name="T92" fmla="*/ 124 w 787"/>
                <a:gd name="T93" fmla="*/ 278 h 2851"/>
                <a:gd name="T94" fmla="*/ 113 w 787"/>
                <a:gd name="T95" fmla="*/ 186 h 2851"/>
                <a:gd name="T96" fmla="*/ 120 w 787"/>
                <a:gd name="T97" fmla="*/ 186 h 2851"/>
                <a:gd name="T98" fmla="*/ 129 w 787"/>
                <a:gd name="T99" fmla="*/ 272 h 2851"/>
                <a:gd name="T100" fmla="*/ 126 w 787"/>
                <a:gd name="T101" fmla="*/ 295 h 2851"/>
                <a:gd name="T102" fmla="*/ 126 w 787"/>
                <a:gd name="T103" fmla="*/ 302 h 2851"/>
                <a:gd name="T104" fmla="*/ 144 w 787"/>
                <a:gd name="T105" fmla="*/ 291 h 2851"/>
                <a:gd name="T106" fmla="*/ 88 w 787"/>
                <a:gd name="T107" fmla="*/ 64 h 2851"/>
                <a:gd name="T108" fmla="*/ 59 w 787"/>
                <a:gd name="T109" fmla="*/ 65 h 28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7" h="2851">
                  <a:moveTo>
                    <a:pt x="784" y="1548"/>
                  </a:moveTo>
                  <a:cubicBezTo>
                    <a:pt x="781" y="1542"/>
                    <a:pt x="776" y="1498"/>
                    <a:pt x="769" y="1473"/>
                  </a:cubicBezTo>
                  <a:cubicBezTo>
                    <a:pt x="764" y="1452"/>
                    <a:pt x="758" y="1362"/>
                    <a:pt x="762" y="1321"/>
                  </a:cubicBezTo>
                  <a:cubicBezTo>
                    <a:pt x="764" y="1289"/>
                    <a:pt x="762" y="1238"/>
                    <a:pt x="763" y="1216"/>
                  </a:cubicBezTo>
                  <a:cubicBezTo>
                    <a:pt x="764" y="1093"/>
                    <a:pt x="744" y="1031"/>
                    <a:pt x="740" y="1008"/>
                  </a:cubicBezTo>
                  <a:cubicBezTo>
                    <a:pt x="735" y="985"/>
                    <a:pt x="728" y="953"/>
                    <a:pt x="728" y="904"/>
                  </a:cubicBezTo>
                  <a:cubicBezTo>
                    <a:pt x="728" y="855"/>
                    <a:pt x="731" y="787"/>
                    <a:pt x="727" y="739"/>
                  </a:cubicBezTo>
                  <a:cubicBezTo>
                    <a:pt x="725" y="712"/>
                    <a:pt x="720" y="670"/>
                    <a:pt x="714" y="634"/>
                  </a:cubicBezTo>
                  <a:cubicBezTo>
                    <a:pt x="709" y="598"/>
                    <a:pt x="693" y="543"/>
                    <a:pt x="677" y="527"/>
                  </a:cubicBezTo>
                  <a:cubicBezTo>
                    <a:pt x="662" y="510"/>
                    <a:pt x="640" y="495"/>
                    <a:pt x="618" y="487"/>
                  </a:cubicBezTo>
                  <a:cubicBezTo>
                    <a:pt x="612" y="486"/>
                    <a:pt x="605" y="482"/>
                    <a:pt x="600" y="481"/>
                  </a:cubicBezTo>
                  <a:cubicBezTo>
                    <a:pt x="591" y="479"/>
                    <a:pt x="585" y="480"/>
                    <a:pt x="577" y="479"/>
                  </a:cubicBezTo>
                  <a:cubicBezTo>
                    <a:pt x="560" y="476"/>
                    <a:pt x="546" y="474"/>
                    <a:pt x="533" y="470"/>
                  </a:cubicBezTo>
                  <a:cubicBezTo>
                    <a:pt x="504" y="460"/>
                    <a:pt x="475" y="457"/>
                    <a:pt x="475" y="351"/>
                  </a:cubicBezTo>
                  <a:cubicBezTo>
                    <a:pt x="475" y="351"/>
                    <a:pt x="475" y="351"/>
                    <a:pt x="475" y="351"/>
                  </a:cubicBezTo>
                  <a:cubicBezTo>
                    <a:pt x="483" y="341"/>
                    <a:pt x="486" y="331"/>
                    <a:pt x="489" y="323"/>
                  </a:cubicBezTo>
                  <a:cubicBezTo>
                    <a:pt x="491" y="318"/>
                    <a:pt x="493" y="307"/>
                    <a:pt x="496" y="297"/>
                  </a:cubicBezTo>
                  <a:cubicBezTo>
                    <a:pt x="497" y="297"/>
                    <a:pt x="497" y="297"/>
                    <a:pt x="497" y="297"/>
                  </a:cubicBezTo>
                  <a:cubicBezTo>
                    <a:pt x="501" y="296"/>
                    <a:pt x="504" y="293"/>
                    <a:pt x="508" y="293"/>
                  </a:cubicBezTo>
                  <a:cubicBezTo>
                    <a:pt x="513" y="292"/>
                    <a:pt x="517" y="294"/>
                    <a:pt x="523" y="293"/>
                  </a:cubicBezTo>
                  <a:cubicBezTo>
                    <a:pt x="526" y="292"/>
                    <a:pt x="528" y="290"/>
                    <a:pt x="531" y="289"/>
                  </a:cubicBezTo>
                  <a:cubicBezTo>
                    <a:pt x="536" y="287"/>
                    <a:pt x="552" y="287"/>
                    <a:pt x="556" y="282"/>
                  </a:cubicBezTo>
                  <a:cubicBezTo>
                    <a:pt x="557" y="282"/>
                    <a:pt x="557" y="282"/>
                    <a:pt x="557" y="282"/>
                  </a:cubicBezTo>
                  <a:cubicBezTo>
                    <a:pt x="561" y="275"/>
                    <a:pt x="558" y="264"/>
                    <a:pt x="557" y="259"/>
                  </a:cubicBezTo>
                  <a:cubicBezTo>
                    <a:pt x="554" y="250"/>
                    <a:pt x="556" y="240"/>
                    <a:pt x="555" y="230"/>
                  </a:cubicBezTo>
                  <a:cubicBezTo>
                    <a:pt x="555" y="229"/>
                    <a:pt x="555" y="229"/>
                    <a:pt x="555" y="229"/>
                  </a:cubicBezTo>
                  <a:cubicBezTo>
                    <a:pt x="558" y="226"/>
                    <a:pt x="559" y="224"/>
                    <a:pt x="557" y="216"/>
                  </a:cubicBezTo>
                  <a:cubicBezTo>
                    <a:pt x="557" y="214"/>
                    <a:pt x="556" y="213"/>
                    <a:pt x="556" y="211"/>
                  </a:cubicBezTo>
                  <a:cubicBezTo>
                    <a:pt x="556" y="207"/>
                    <a:pt x="556" y="203"/>
                    <a:pt x="555" y="199"/>
                  </a:cubicBezTo>
                  <a:cubicBezTo>
                    <a:pt x="555" y="194"/>
                    <a:pt x="554" y="191"/>
                    <a:pt x="553" y="187"/>
                  </a:cubicBezTo>
                  <a:cubicBezTo>
                    <a:pt x="557" y="187"/>
                    <a:pt x="560" y="186"/>
                    <a:pt x="562" y="185"/>
                  </a:cubicBezTo>
                  <a:cubicBezTo>
                    <a:pt x="561" y="178"/>
                    <a:pt x="554" y="173"/>
                    <a:pt x="552" y="167"/>
                  </a:cubicBezTo>
                  <a:cubicBezTo>
                    <a:pt x="550" y="161"/>
                    <a:pt x="549" y="159"/>
                    <a:pt x="549" y="159"/>
                  </a:cubicBezTo>
                  <a:cubicBezTo>
                    <a:pt x="549" y="158"/>
                    <a:pt x="549" y="157"/>
                    <a:pt x="549" y="157"/>
                  </a:cubicBezTo>
                  <a:cubicBezTo>
                    <a:pt x="548" y="132"/>
                    <a:pt x="531" y="97"/>
                    <a:pt x="520" y="74"/>
                  </a:cubicBezTo>
                  <a:cubicBezTo>
                    <a:pt x="509" y="52"/>
                    <a:pt x="493" y="34"/>
                    <a:pt x="472" y="22"/>
                  </a:cubicBezTo>
                  <a:cubicBezTo>
                    <a:pt x="459" y="14"/>
                    <a:pt x="445" y="9"/>
                    <a:pt x="431" y="6"/>
                  </a:cubicBezTo>
                  <a:cubicBezTo>
                    <a:pt x="423" y="4"/>
                    <a:pt x="389" y="0"/>
                    <a:pt x="370" y="4"/>
                  </a:cubicBezTo>
                  <a:cubicBezTo>
                    <a:pt x="351" y="9"/>
                    <a:pt x="343" y="17"/>
                    <a:pt x="339" y="22"/>
                  </a:cubicBezTo>
                  <a:cubicBezTo>
                    <a:pt x="339" y="22"/>
                    <a:pt x="331" y="25"/>
                    <a:pt x="315" y="29"/>
                  </a:cubicBezTo>
                  <a:cubicBezTo>
                    <a:pt x="298" y="37"/>
                    <a:pt x="282" y="49"/>
                    <a:pt x="272" y="66"/>
                  </a:cubicBezTo>
                  <a:cubicBezTo>
                    <a:pt x="262" y="83"/>
                    <a:pt x="258" y="117"/>
                    <a:pt x="234" y="120"/>
                  </a:cubicBezTo>
                  <a:cubicBezTo>
                    <a:pt x="237" y="124"/>
                    <a:pt x="245" y="125"/>
                    <a:pt x="251" y="123"/>
                  </a:cubicBezTo>
                  <a:cubicBezTo>
                    <a:pt x="248" y="138"/>
                    <a:pt x="243" y="154"/>
                    <a:pt x="232" y="164"/>
                  </a:cubicBezTo>
                  <a:cubicBezTo>
                    <a:pt x="237" y="168"/>
                    <a:pt x="236" y="173"/>
                    <a:pt x="236" y="178"/>
                  </a:cubicBezTo>
                  <a:cubicBezTo>
                    <a:pt x="235" y="181"/>
                    <a:pt x="232" y="183"/>
                    <a:pt x="232" y="185"/>
                  </a:cubicBezTo>
                  <a:cubicBezTo>
                    <a:pt x="232" y="187"/>
                    <a:pt x="235" y="187"/>
                    <a:pt x="235" y="189"/>
                  </a:cubicBezTo>
                  <a:cubicBezTo>
                    <a:pt x="237" y="204"/>
                    <a:pt x="235" y="226"/>
                    <a:pt x="225" y="238"/>
                  </a:cubicBezTo>
                  <a:cubicBezTo>
                    <a:pt x="237" y="251"/>
                    <a:pt x="223" y="271"/>
                    <a:pt x="244" y="276"/>
                  </a:cubicBezTo>
                  <a:cubicBezTo>
                    <a:pt x="251" y="278"/>
                    <a:pt x="258" y="278"/>
                    <a:pt x="264" y="281"/>
                  </a:cubicBezTo>
                  <a:cubicBezTo>
                    <a:pt x="268" y="283"/>
                    <a:pt x="270" y="287"/>
                    <a:pt x="274" y="289"/>
                  </a:cubicBezTo>
                  <a:cubicBezTo>
                    <a:pt x="279" y="292"/>
                    <a:pt x="284" y="293"/>
                    <a:pt x="289" y="292"/>
                  </a:cubicBezTo>
                  <a:cubicBezTo>
                    <a:pt x="290" y="292"/>
                    <a:pt x="290" y="292"/>
                    <a:pt x="290" y="292"/>
                  </a:cubicBezTo>
                  <a:cubicBezTo>
                    <a:pt x="293" y="304"/>
                    <a:pt x="296" y="317"/>
                    <a:pt x="299" y="323"/>
                  </a:cubicBezTo>
                  <a:cubicBezTo>
                    <a:pt x="301" y="331"/>
                    <a:pt x="305" y="341"/>
                    <a:pt x="312" y="351"/>
                  </a:cubicBezTo>
                  <a:cubicBezTo>
                    <a:pt x="312" y="457"/>
                    <a:pt x="284" y="460"/>
                    <a:pt x="255" y="470"/>
                  </a:cubicBezTo>
                  <a:cubicBezTo>
                    <a:pt x="241" y="474"/>
                    <a:pt x="227" y="476"/>
                    <a:pt x="211" y="479"/>
                  </a:cubicBezTo>
                  <a:cubicBezTo>
                    <a:pt x="203" y="480"/>
                    <a:pt x="197" y="479"/>
                    <a:pt x="188" y="481"/>
                  </a:cubicBezTo>
                  <a:cubicBezTo>
                    <a:pt x="182" y="482"/>
                    <a:pt x="175" y="486"/>
                    <a:pt x="170" y="487"/>
                  </a:cubicBezTo>
                  <a:cubicBezTo>
                    <a:pt x="147" y="495"/>
                    <a:pt x="126" y="510"/>
                    <a:pt x="110" y="527"/>
                  </a:cubicBezTo>
                  <a:cubicBezTo>
                    <a:pt x="95" y="543"/>
                    <a:pt x="79" y="598"/>
                    <a:pt x="73" y="634"/>
                  </a:cubicBezTo>
                  <a:cubicBezTo>
                    <a:pt x="68" y="670"/>
                    <a:pt x="63" y="712"/>
                    <a:pt x="60" y="739"/>
                  </a:cubicBezTo>
                  <a:cubicBezTo>
                    <a:pt x="57" y="787"/>
                    <a:pt x="59" y="855"/>
                    <a:pt x="59" y="904"/>
                  </a:cubicBezTo>
                  <a:cubicBezTo>
                    <a:pt x="59" y="953"/>
                    <a:pt x="53" y="985"/>
                    <a:pt x="48" y="1008"/>
                  </a:cubicBezTo>
                  <a:cubicBezTo>
                    <a:pt x="43" y="1031"/>
                    <a:pt x="24" y="1093"/>
                    <a:pt x="25" y="1216"/>
                  </a:cubicBezTo>
                  <a:cubicBezTo>
                    <a:pt x="25" y="1238"/>
                    <a:pt x="24" y="1289"/>
                    <a:pt x="26" y="1321"/>
                  </a:cubicBezTo>
                  <a:cubicBezTo>
                    <a:pt x="30" y="1362"/>
                    <a:pt x="24" y="1452"/>
                    <a:pt x="19" y="1473"/>
                  </a:cubicBezTo>
                  <a:cubicBezTo>
                    <a:pt x="12" y="1498"/>
                    <a:pt x="6" y="1542"/>
                    <a:pt x="3" y="1548"/>
                  </a:cubicBezTo>
                  <a:cubicBezTo>
                    <a:pt x="0" y="1555"/>
                    <a:pt x="6" y="1563"/>
                    <a:pt x="10" y="1569"/>
                  </a:cubicBezTo>
                  <a:cubicBezTo>
                    <a:pt x="13" y="1576"/>
                    <a:pt x="12" y="1582"/>
                    <a:pt x="16" y="1591"/>
                  </a:cubicBezTo>
                  <a:cubicBezTo>
                    <a:pt x="19" y="1598"/>
                    <a:pt x="29" y="1613"/>
                    <a:pt x="34" y="1621"/>
                  </a:cubicBezTo>
                  <a:cubicBezTo>
                    <a:pt x="39" y="1630"/>
                    <a:pt x="59" y="1640"/>
                    <a:pt x="75" y="1645"/>
                  </a:cubicBezTo>
                  <a:cubicBezTo>
                    <a:pt x="86" y="1649"/>
                    <a:pt x="106" y="1660"/>
                    <a:pt x="108" y="1655"/>
                  </a:cubicBezTo>
                  <a:cubicBezTo>
                    <a:pt x="111" y="1644"/>
                    <a:pt x="104" y="1637"/>
                    <a:pt x="96" y="1633"/>
                  </a:cubicBezTo>
                  <a:cubicBezTo>
                    <a:pt x="91" y="1630"/>
                    <a:pt x="106" y="1639"/>
                    <a:pt x="109" y="1629"/>
                  </a:cubicBezTo>
                  <a:cubicBezTo>
                    <a:pt x="110" y="1626"/>
                    <a:pt x="110" y="1625"/>
                    <a:pt x="107" y="1620"/>
                  </a:cubicBezTo>
                  <a:cubicBezTo>
                    <a:pt x="109" y="1614"/>
                    <a:pt x="108" y="1614"/>
                    <a:pt x="104" y="1608"/>
                  </a:cubicBezTo>
                  <a:cubicBezTo>
                    <a:pt x="111" y="1606"/>
                    <a:pt x="106" y="1575"/>
                    <a:pt x="103" y="1560"/>
                  </a:cubicBezTo>
                  <a:cubicBezTo>
                    <a:pt x="104" y="1548"/>
                    <a:pt x="105" y="1512"/>
                    <a:pt x="96" y="1487"/>
                  </a:cubicBezTo>
                  <a:cubicBezTo>
                    <a:pt x="91" y="1471"/>
                    <a:pt x="88" y="1456"/>
                    <a:pt x="88" y="1447"/>
                  </a:cubicBezTo>
                  <a:cubicBezTo>
                    <a:pt x="84" y="1424"/>
                    <a:pt x="110" y="1263"/>
                    <a:pt x="124" y="1217"/>
                  </a:cubicBezTo>
                  <a:cubicBezTo>
                    <a:pt x="153" y="1121"/>
                    <a:pt x="144" y="1038"/>
                    <a:pt x="147" y="1021"/>
                  </a:cubicBezTo>
                  <a:cubicBezTo>
                    <a:pt x="150" y="1004"/>
                    <a:pt x="169" y="915"/>
                    <a:pt x="175" y="875"/>
                  </a:cubicBezTo>
                  <a:cubicBezTo>
                    <a:pt x="176" y="876"/>
                    <a:pt x="176" y="876"/>
                    <a:pt x="176" y="876"/>
                  </a:cubicBezTo>
                  <a:cubicBezTo>
                    <a:pt x="179" y="925"/>
                    <a:pt x="184" y="998"/>
                    <a:pt x="185" y="1023"/>
                  </a:cubicBezTo>
                  <a:cubicBezTo>
                    <a:pt x="187" y="1057"/>
                    <a:pt x="209" y="1115"/>
                    <a:pt x="194" y="1143"/>
                  </a:cubicBezTo>
                  <a:cubicBezTo>
                    <a:pt x="179" y="1171"/>
                    <a:pt x="154" y="1217"/>
                    <a:pt x="141" y="1294"/>
                  </a:cubicBezTo>
                  <a:cubicBezTo>
                    <a:pt x="129" y="1354"/>
                    <a:pt x="110" y="1417"/>
                    <a:pt x="122" y="1527"/>
                  </a:cubicBezTo>
                  <a:cubicBezTo>
                    <a:pt x="130" y="1604"/>
                    <a:pt x="128" y="1655"/>
                    <a:pt x="148" y="1741"/>
                  </a:cubicBezTo>
                  <a:cubicBezTo>
                    <a:pt x="165" y="1818"/>
                    <a:pt x="200" y="1912"/>
                    <a:pt x="210" y="1969"/>
                  </a:cubicBezTo>
                  <a:cubicBezTo>
                    <a:pt x="220" y="2025"/>
                    <a:pt x="224" y="2054"/>
                    <a:pt x="227" y="2091"/>
                  </a:cubicBezTo>
                  <a:cubicBezTo>
                    <a:pt x="229" y="2128"/>
                    <a:pt x="204" y="2303"/>
                    <a:pt x="232" y="2404"/>
                  </a:cubicBezTo>
                  <a:cubicBezTo>
                    <a:pt x="259" y="2505"/>
                    <a:pt x="271" y="2569"/>
                    <a:pt x="276" y="2594"/>
                  </a:cubicBezTo>
                  <a:cubicBezTo>
                    <a:pt x="288" y="2648"/>
                    <a:pt x="277" y="2654"/>
                    <a:pt x="282" y="2681"/>
                  </a:cubicBezTo>
                  <a:cubicBezTo>
                    <a:pt x="287" y="2708"/>
                    <a:pt x="288" y="2705"/>
                    <a:pt x="274" y="2731"/>
                  </a:cubicBezTo>
                  <a:cubicBezTo>
                    <a:pt x="261" y="2748"/>
                    <a:pt x="241" y="2785"/>
                    <a:pt x="234" y="2793"/>
                  </a:cubicBezTo>
                  <a:cubicBezTo>
                    <a:pt x="228" y="2802"/>
                    <a:pt x="231" y="2810"/>
                    <a:pt x="234" y="2815"/>
                  </a:cubicBezTo>
                  <a:cubicBezTo>
                    <a:pt x="229" y="2828"/>
                    <a:pt x="244" y="2835"/>
                    <a:pt x="249" y="2835"/>
                  </a:cubicBezTo>
                  <a:cubicBezTo>
                    <a:pt x="247" y="2850"/>
                    <a:pt x="275" y="2848"/>
                    <a:pt x="281" y="2842"/>
                  </a:cubicBezTo>
                  <a:cubicBezTo>
                    <a:pt x="289" y="2850"/>
                    <a:pt x="310" y="2850"/>
                    <a:pt x="318" y="2840"/>
                  </a:cubicBezTo>
                  <a:cubicBezTo>
                    <a:pt x="331" y="2851"/>
                    <a:pt x="354" y="2851"/>
                    <a:pt x="369" y="2837"/>
                  </a:cubicBezTo>
                  <a:cubicBezTo>
                    <a:pt x="384" y="2822"/>
                    <a:pt x="385" y="2807"/>
                    <a:pt x="384" y="2792"/>
                  </a:cubicBezTo>
                  <a:cubicBezTo>
                    <a:pt x="382" y="2778"/>
                    <a:pt x="385" y="2773"/>
                    <a:pt x="389" y="2755"/>
                  </a:cubicBezTo>
                  <a:cubicBezTo>
                    <a:pt x="392" y="2736"/>
                    <a:pt x="394" y="2722"/>
                    <a:pt x="388" y="2709"/>
                  </a:cubicBezTo>
                  <a:cubicBezTo>
                    <a:pt x="381" y="2696"/>
                    <a:pt x="381" y="2690"/>
                    <a:pt x="381" y="2677"/>
                  </a:cubicBezTo>
                  <a:cubicBezTo>
                    <a:pt x="381" y="2664"/>
                    <a:pt x="385" y="2644"/>
                    <a:pt x="377" y="2628"/>
                  </a:cubicBezTo>
                  <a:cubicBezTo>
                    <a:pt x="369" y="2611"/>
                    <a:pt x="359" y="2572"/>
                    <a:pt x="361" y="2529"/>
                  </a:cubicBezTo>
                  <a:cubicBezTo>
                    <a:pt x="362" y="2486"/>
                    <a:pt x="394" y="2247"/>
                    <a:pt x="381" y="2165"/>
                  </a:cubicBezTo>
                  <a:cubicBezTo>
                    <a:pt x="367" y="2083"/>
                    <a:pt x="372" y="2066"/>
                    <a:pt x="376" y="2038"/>
                  </a:cubicBezTo>
                  <a:cubicBezTo>
                    <a:pt x="379" y="2010"/>
                    <a:pt x="387" y="1965"/>
                    <a:pt x="380" y="1906"/>
                  </a:cubicBezTo>
                  <a:cubicBezTo>
                    <a:pt x="377" y="1883"/>
                    <a:pt x="378" y="1788"/>
                    <a:pt x="378" y="1691"/>
                  </a:cubicBezTo>
                  <a:cubicBezTo>
                    <a:pt x="379" y="1629"/>
                    <a:pt x="396" y="1546"/>
                    <a:pt x="379" y="1530"/>
                  </a:cubicBezTo>
                  <a:cubicBezTo>
                    <a:pt x="380" y="1529"/>
                    <a:pt x="380" y="1529"/>
                    <a:pt x="380" y="1529"/>
                  </a:cubicBezTo>
                  <a:cubicBezTo>
                    <a:pt x="384" y="1530"/>
                    <a:pt x="388" y="1531"/>
                    <a:pt x="392" y="1531"/>
                  </a:cubicBezTo>
                  <a:cubicBezTo>
                    <a:pt x="393" y="1531"/>
                    <a:pt x="393" y="1531"/>
                    <a:pt x="393" y="1531"/>
                  </a:cubicBezTo>
                  <a:cubicBezTo>
                    <a:pt x="398" y="1531"/>
                    <a:pt x="404" y="1530"/>
                    <a:pt x="409" y="1528"/>
                  </a:cubicBezTo>
                  <a:cubicBezTo>
                    <a:pt x="408" y="1530"/>
                    <a:pt x="408" y="1530"/>
                    <a:pt x="408" y="1530"/>
                  </a:cubicBezTo>
                  <a:cubicBezTo>
                    <a:pt x="392" y="1546"/>
                    <a:pt x="409" y="1629"/>
                    <a:pt x="409" y="1691"/>
                  </a:cubicBezTo>
                  <a:cubicBezTo>
                    <a:pt x="410" y="1788"/>
                    <a:pt x="411" y="1883"/>
                    <a:pt x="408" y="1906"/>
                  </a:cubicBezTo>
                  <a:cubicBezTo>
                    <a:pt x="401" y="1965"/>
                    <a:pt x="409" y="2010"/>
                    <a:pt x="412" y="2038"/>
                  </a:cubicBezTo>
                  <a:cubicBezTo>
                    <a:pt x="415" y="2066"/>
                    <a:pt x="420" y="2083"/>
                    <a:pt x="407" y="2165"/>
                  </a:cubicBezTo>
                  <a:cubicBezTo>
                    <a:pt x="394" y="2247"/>
                    <a:pt x="425" y="2486"/>
                    <a:pt x="427" y="2529"/>
                  </a:cubicBezTo>
                  <a:cubicBezTo>
                    <a:pt x="429" y="2572"/>
                    <a:pt x="419" y="2611"/>
                    <a:pt x="410" y="2628"/>
                  </a:cubicBezTo>
                  <a:cubicBezTo>
                    <a:pt x="402" y="2644"/>
                    <a:pt x="407" y="2664"/>
                    <a:pt x="407" y="2677"/>
                  </a:cubicBezTo>
                  <a:cubicBezTo>
                    <a:pt x="407" y="2690"/>
                    <a:pt x="407" y="2696"/>
                    <a:pt x="400" y="2709"/>
                  </a:cubicBezTo>
                  <a:cubicBezTo>
                    <a:pt x="393" y="2722"/>
                    <a:pt x="396" y="2736"/>
                    <a:pt x="399" y="2755"/>
                  </a:cubicBezTo>
                  <a:cubicBezTo>
                    <a:pt x="402" y="2773"/>
                    <a:pt x="405" y="2778"/>
                    <a:pt x="404" y="2792"/>
                  </a:cubicBezTo>
                  <a:cubicBezTo>
                    <a:pt x="402" y="2807"/>
                    <a:pt x="404" y="2822"/>
                    <a:pt x="419" y="2837"/>
                  </a:cubicBezTo>
                  <a:cubicBezTo>
                    <a:pt x="433" y="2851"/>
                    <a:pt x="457" y="2851"/>
                    <a:pt x="470" y="2840"/>
                  </a:cubicBezTo>
                  <a:cubicBezTo>
                    <a:pt x="478" y="2850"/>
                    <a:pt x="499" y="2850"/>
                    <a:pt x="506" y="2842"/>
                  </a:cubicBezTo>
                  <a:cubicBezTo>
                    <a:pt x="513" y="2848"/>
                    <a:pt x="540" y="2850"/>
                    <a:pt x="539" y="2835"/>
                  </a:cubicBezTo>
                  <a:cubicBezTo>
                    <a:pt x="544" y="2835"/>
                    <a:pt x="558" y="2828"/>
                    <a:pt x="553" y="2815"/>
                  </a:cubicBezTo>
                  <a:cubicBezTo>
                    <a:pt x="557" y="2810"/>
                    <a:pt x="560" y="2802"/>
                    <a:pt x="553" y="2793"/>
                  </a:cubicBezTo>
                  <a:cubicBezTo>
                    <a:pt x="547" y="2785"/>
                    <a:pt x="526" y="2748"/>
                    <a:pt x="514" y="2731"/>
                  </a:cubicBezTo>
                  <a:cubicBezTo>
                    <a:pt x="500" y="2705"/>
                    <a:pt x="501" y="2708"/>
                    <a:pt x="505" y="2681"/>
                  </a:cubicBezTo>
                  <a:cubicBezTo>
                    <a:pt x="510" y="2654"/>
                    <a:pt x="500" y="2648"/>
                    <a:pt x="512" y="2594"/>
                  </a:cubicBezTo>
                  <a:cubicBezTo>
                    <a:pt x="517" y="2569"/>
                    <a:pt x="529" y="2505"/>
                    <a:pt x="556" y="2404"/>
                  </a:cubicBezTo>
                  <a:cubicBezTo>
                    <a:pt x="583" y="2303"/>
                    <a:pt x="559" y="2128"/>
                    <a:pt x="561" y="2091"/>
                  </a:cubicBezTo>
                  <a:cubicBezTo>
                    <a:pt x="563" y="2054"/>
                    <a:pt x="568" y="2025"/>
                    <a:pt x="578" y="1969"/>
                  </a:cubicBezTo>
                  <a:cubicBezTo>
                    <a:pt x="587" y="1912"/>
                    <a:pt x="623" y="1818"/>
                    <a:pt x="640" y="1741"/>
                  </a:cubicBezTo>
                  <a:cubicBezTo>
                    <a:pt x="660" y="1655"/>
                    <a:pt x="658" y="1604"/>
                    <a:pt x="666" y="1527"/>
                  </a:cubicBezTo>
                  <a:cubicBezTo>
                    <a:pt x="677" y="1417"/>
                    <a:pt x="658" y="1354"/>
                    <a:pt x="646" y="1294"/>
                  </a:cubicBezTo>
                  <a:cubicBezTo>
                    <a:pt x="633" y="1217"/>
                    <a:pt x="608" y="1171"/>
                    <a:pt x="594" y="1143"/>
                  </a:cubicBezTo>
                  <a:cubicBezTo>
                    <a:pt x="579" y="1115"/>
                    <a:pt x="601" y="1057"/>
                    <a:pt x="602" y="1023"/>
                  </a:cubicBezTo>
                  <a:cubicBezTo>
                    <a:pt x="604" y="997"/>
                    <a:pt x="609" y="922"/>
                    <a:pt x="612" y="874"/>
                  </a:cubicBezTo>
                  <a:cubicBezTo>
                    <a:pt x="612" y="874"/>
                    <a:pt x="612" y="874"/>
                    <a:pt x="612" y="874"/>
                  </a:cubicBezTo>
                  <a:cubicBezTo>
                    <a:pt x="618" y="914"/>
                    <a:pt x="638" y="1004"/>
                    <a:pt x="641" y="1021"/>
                  </a:cubicBezTo>
                  <a:cubicBezTo>
                    <a:pt x="644" y="1038"/>
                    <a:pt x="635" y="1121"/>
                    <a:pt x="663" y="1217"/>
                  </a:cubicBezTo>
                  <a:cubicBezTo>
                    <a:pt x="678" y="1263"/>
                    <a:pt x="704" y="1424"/>
                    <a:pt x="699" y="1447"/>
                  </a:cubicBezTo>
                  <a:cubicBezTo>
                    <a:pt x="700" y="1456"/>
                    <a:pt x="697" y="1471"/>
                    <a:pt x="691" y="1487"/>
                  </a:cubicBezTo>
                  <a:cubicBezTo>
                    <a:pt x="683" y="1512"/>
                    <a:pt x="684" y="1548"/>
                    <a:pt x="685" y="1560"/>
                  </a:cubicBezTo>
                  <a:cubicBezTo>
                    <a:pt x="682" y="1575"/>
                    <a:pt x="676" y="1606"/>
                    <a:pt x="684" y="1608"/>
                  </a:cubicBezTo>
                  <a:cubicBezTo>
                    <a:pt x="680" y="1614"/>
                    <a:pt x="678" y="1614"/>
                    <a:pt x="680" y="1620"/>
                  </a:cubicBezTo>
                  <a:cubicBezTo>
                    <a:pt x="678" y="1625"/>
                    <a:pt x="678" y="1626"/>
                    <a:pt x="679" y="1629"/>
                  </a:cubicBezTo>
                  <a:cubicBezTo>
                    <a:pt x="682" y="1639"/>
                    <a:pt x="696" y="1630"/>
                    <a:pt x="691" y="1633"/>
                  </a:cubicBezTo>
                  <a:cubicBezTo>
                    <a:pt x="683" y="1637"/>
                    <a:pt x="676" y="1644"/>
                    <a:pt x="680" y="1655"/>
                  </a:cubicBezTo>
                  <a:cubicBezTo>
                    <a:pt x="682" y="1660"/>
                    <a:pt x="702" y="1649"/>
                    <a:pt x="713" y="1645"/>
                  </a:cubicBezTo>
                  <a:cubicBezTo>
                    <a:pt x="729" y="1640"/>
                    <a:pt x="748" y="1630"/>
                    <a:pt x="753" y="1621"/>
                  </a:cubicBezTo>
                  <a:cubicBezTo>
                    <a:pt x="758" y="1613"/>
                    <a:pt x="768" y="1598"/>
                    <a:pt x="771" y="1591"/>
                  </a:cubicBezTo>
                  <a:cubicBezTo>
                    <a:pt x="776" y="1582"/>
                    <a:pt x="775" y="1576"/>
                    <a:pt x="778" y="1569"/>
                  </a:cubicBezTo>
                  <a:cubicBezTo>
                    <a:pt x="781" y="1563"/>
                    <a:pt x="787" y="1555"/>
                    <a:pt x="784" y="1548"/>
                  </a:cubicBezTo>
                  <a:close/>
                  <a:moveTo>
                    <a:pt x="474" y="353"/>
                  </a:moveTo>
                  <a:cubicBezTo>
                    <a:pt x="473" y="354"/>
                    <a:pt x="472" y="355"/>
                    <a:pt x="470" y="357"/>
                  </a:cubicBezTo>
                  <a:cubicBezTo>
                    <a:pt x="472" y="355"/>
                    <a:pt x="473" y="354"/>
                    <a:pt x="474" y="353"/>
                  </a:cubicBezTo>
                  <a:close/>
                  <a:moveTo>
                    <a:pt x="317" y="357"/>
                  </a:moveTo>
                  <a:cubicBezTo>
                    <a:pt x="316" y="355"/>
                    <a:pt x="315" y="354"/>
                    <a:pt x="314" y="353"/>
                  </a:cubicBezTo>
                  <a:cubicBezTo>
                    <a:pt x="315" y="354"/>
                    <a:pt x="316" y="355"/>
                    <a:pt x="317" y="357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11" name="Freeform 17">
              <a:extLst>
                <a:ext uri="{FF2B5EF4-FFF2-40B4-BE49-F238E27FC236}">
                  <a16:creationId xmlns:a16="http://schemas.microsoft.com/office/drawing/2014/main" id="{D627E12F-0B21-405B-A438-74A51544E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1728"/>
              <a:ext cx="638" cy="2305"/>
            </a:xfrm>
            <a:custGeom>
              <a:avLst/>
              <a:gdLst>
                <a:gd name="T0" fmla="*/ 142 w 787"/>
                <a:gd name="T1" fmla="*/ 241 h 2851"/>
                <a:gd name="T2" fmla="*/ 136 w 787"/>
                <a:gd name="T3" fmla="*/ 165 h 2851"/>
                <a:gd name="T4" fmla="*/ 126 w 787"/>
                <a:gd name="T5" fmla="*/ 96 h 2851"/>
                <a:gd name="T6" fmla="*/ 108 w 787"/>
                <a:gd name="T7" fmla="*/ 87 h 2851"/>
                <a:gd name="T8" fmla="*/ 88 w 787"/>
                <a:gd name="T9" fmla="*/ 64 h 2851"/>
                <a:gd name="T10" fmla="*/ 92 w 787"/>
                <a:gd name="T11" fmla="*/ 54 h 2851"/>
                <a:gd name="T12" fmla="*/ 99 w 787"/>
                <a:gd name="T13" fmla="*/ 53 h 2851"/>
                <a:gd name="T14" fmla="*/ 104 w 787"/>
                <a:gd name="T15" fmla="*/ 48 h 2851"/>
                <a:gd name="T16" fmla="*/ 104 w 787"/>
                <a:gd name="T17" fmla="*/ 40 h 2851"/>
                <a:gd name="T18" fmla="*/ 102 w 787"/>
                <a:gd name="T19" fmla="*/ 35 h 2851"/>
                <a:gd name="T20" fmla="*/ 102 w 787"/>
                <a:gd name="T21" fmla="*/ 29 h 2851"/>
                <a:gd name="T22" fmla="*/ 88 w 787"/>
                <a:gd name="T23" fmla="*/ 4 h 2851"/>
                <a:gd name="T24" fmla="*/ 63 w 787"/>
                <a:gd name="T25" fmla="*/ 4 h 2851"/>
                <a:gd name="T26" fmla="*/ 44 w 787"/>
                <a:gd name="T27" fmla="*/ 22 h 2851"/>
                <a:gd name="T28" fmla="*/ 44 w 787"/>
                <a:gd name="T29" fmla="*/ 32 h 2851"/>
                <a:gd name="T30" fmla="*/ 42 w 787"/>
                <a:gd name="T31" fmla="*/ 43 h 2851"/>
                <a:gd name="T32" fmla="*/ 51 w 787"/>
                <a:gd name="T33" fmla="*/ 53 h 2851"/>
                <a:gd name="T34" fmla="*/ 56 w 787"/>
                <a:gd name="T35" fmla="*/ 60 h 2851"/>
                <a:gd name="T36" fmla="*/ 40 w 787"/>
                <a:gd name="T37" fmla="*/ 87 h 2851"/>
                <a:gd name="T38" fmla="*/ 20 w 787"/>
                <a:gd name="T39" fmla="*/ 96 h 2851"/>
                <a:gd name="T40" fmla="*/ 11 w 787"/>
                <a:gd name="T41" fmla="*/ 165 h 2851"/>
                <a:gd name="T42" fmla="*/ 5 w 787"/>
                <a:gd name="T43" fmla="*/ 241 h 2851"/>
                <a:gd name="T44" fmla="*/ 2 w 787"/>
                <a:gd name="T45" fmla="*/ 286 h 2851"/>
                <a:gd name="T46" fmla="*/ 14 w 787"/>
                <a:gd name="T47" fmla="*/ 300 h 2851"/>
                <a:gd name="T48" fmla="*/ 20 w 787"/>
                <a:gd name="T49" fmla="*/ 298 h 2851"/>
                <a:gd name="T50" fmla="*/ 19 w 787"/>
                <a:gd name="T51" fmla="*/ 285 h 2851"/>
                <a:gd name="T52" fmla="*/ 24 w 787"/>
                <a:gd name="T53" fmla="*/ 222 h 2851"/>
                <a:gd name="T54" fmla="*/ 33 w 787"/>
                <a:gd name="T55" fmla="*/ 159 h 2851"/>
                <a:gd name="T56" fmla="*/ 26 w 787"/>
                <a:gd name="T57" fmla="*/ 236 h 2851"/>
                <a:gd name="T58" fmla="*/ 40 w 787"/>
                <a:gd name="T59" fmla="*/ 360 h 2851"/>
                <a:gd name="T60" fmla="*/ 52 w 787"/>
                <a:gd name="T61" fmla="*/ 473 h 2851"/>
                <a:gd name="T62" fmla="*/ 44 w 787"/>
                <a:gd name="T63" fmla="*/ 510 h 2851"/>
                <a:gd name="T64" fmla="*/ 53 w 787"/>
                <a:gd name="T65" fmla="*/ 519 h 2851"/>
                <a:gd name="T66" fmla="*/ 71 w 787"/>
                <a:gd name="T67" fmla="*/ 510 h 2851"/>
                <a:gd name="T68" fmla="*/ 71 w 787"/>
                <a:gd name="T69" fmla="*/ 489 h 2851"/>
                <a:gd name="T70" fmla="*/ 71 w 787"/>
                <a:gd name="T71" fmla="*/ 395 h 2851"/>
                <a:gd name="T72" fmla="*/ 71 w 787"/>
                <a:gd name="T73" fmla="*/ 309 h 2851"/>
                <a:gd name="T74" fmla="*/ 73 w 787"/>
                <a:gd name="T75" fmla="*/ 280 h 2851"/>
                <a:gd name="T76" fmla="*/ 76 w 787"/>
                <a:gd name="T77" fmla="*/ 279 h 2851"/>
                <a:gd name="T78" fmla="*/ 77 w 787"/>
                <a:gd name="T79" fmla="*/ 372 h 2851"/>
                <a:gd name="T80" fmla="*/ 76 w 787"/>
                <a:gd name="T81" fmla="*/ 479 h 2851"/>
                <a:gd name="T82" fmla="*/ 75 w 787"/>
                <a:gd name="T83" fmla="*/ 504 h 2851"/>
                <a:gd name="T84" fmla="*/ 88 w 787"/>
                <a:gd name="T85" fmla="*/ 519 h 2851"/>
                <a:gd name="T86" fmla="*/ 102 w 787"/>
                <a:gd name="T87" fmla="*/ 514 h 2851"/>
                <a:gd name="T88" fmla="*/ 94 w 787"/>
                <a:gd name="T89" fmla="*/ 490 h 2851"/>
                <a:gd name="T90" fmla="*/ 105 w 787"/>
                <a:gd name="T91" fmla="*/ 382 h 2851"/>
                <a:gd name="T92" fmla="*/ 124 w 787"/>
                <a:gd name="T93" fmla="*/ 278 h 2851"/>
                <a:gd name="T94" fmla="*/ 113 w 787"/>
                <a:gd name="T95" fmla="*/ 186 h 2851"/>
                <a:gd name="T96" fmla="*/ 120 w 787"/>
                <a:gd name="T97" fmla="*/ 186 h 2851"/>
                <a:gd name="T98" fmla="*/ 129 w 787"/>
                <a:gd name="T99" fmla="*/ 272 h 2851"/>
                <a:gd name="T100" fmla="*/ 126 w 787"/>
                <a:gd name="T101" fmla="*/ 295 h 2851"/>
                <a:gd name="T102" fmla="*/ 126 w 787"/>
                <a:gd name="T103" fmla="*/ 302 h 2851"/>
                <a:gd name="T104" fmla="*/ 144 w 787"/>
                <a:gd name="T105" fmla="*/ 291 h 28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7" h="2851">
                  <a:moveTo>
                    <a:pt x="784" y="1548"/>
                  </a:moveTo>
                  <a:cubicBezTo>
                    <a:pt x="781" y="1542"/>
                    <a:pt x="776" y="1498"/>
                    <a:pt x="769" y="1473"/>
                  </a:cubicBezTo>
                  <a:cubicBezTo>
                    <a:pt x="764" y="1452"/>
                    <a:pt x="758" y="1362"/>
                    <a:pt x="762" y="1321"/>
                  </a:cubicBezTo>
                  <a:cubicBezTo>
                    <a:pt x="764" y="1289"/>
                    <a:pt x="762" y="1238"/>
                    <a:pt x="763" y="1216"/>
                  </a:cubicBezTo>
                  <a:cubicBezTo>
                    <a:pt x="764" y="1093"/>
                    <a:pt x="744" y="1031"/>
                    <a:pt x="740" y="1008"/>
                  </a:cubicBezTo>
                  <a:cubicBezTo>
                    <a:pt x="735" y="985"/>
                    <a:pt x="728" y="953"/>
                    <a:pt x="728" y="904"/>
                  </a:cubicBezTo>
                  <a:cubicBezTo>
                    <a:pt x="728" y="855"/>
                    <a:pt x="731" y="787"/>
                    <a:pt x="727" y="739"/>
                  </a:cubicBezTo>
                  <a:cubicBezTo>
                    <a:pt x="725" y="712"/>
                    <a:pt x="720" y="670"/>
                    <a:pt x="714" y="634"/>
                  </a:cubicBezTo>
                  <a:cubicBezTo>
                    <a:pt x="709" y="598"/>
                    <a:pt x="693" y="543"/>
                    <a:pt x="677" y="527"/>
                  </a:cubicBezTo>
                  <a:cubicBezTo>
                    <a:pt x="662" y="510"/>
                    <a:pt x="640" y="495"/>
                    <a:pt x="618" y="487"/>
                  </a:cubicBezTo>
                  <a:cubicBezTo>
                    <a:pt x="612" y="486"/>
                    <a:pt x="605" y="482"/>
                    <a:pt x="600" y="481"/>
                  </a:cubicBezTo>
                  <a:cubicBezTo>
                    <a:pt x="591" y="479"/>
                    <a:pt x="585" y="480"/>
                    <a:pt x="577" y="479"/>
                  </a:cubicBezTo>
                  <a:cubicBezTo>
                    <a:pt x="560" y="476"/>
                    <a:pt x="546" y="474"/>
                    <a:pt x="533" y="470"/>
                  </a:cubicBezTo>
                  <a:cubicBezTo>
                    <a:pt x="504" y="460"/>
                    <a:pt x="475" y="457"/>
                    <a:pt x="475" y="351"/>
                  </a:cubicBezTo>
                  <a:cubicBezTo>
                    <a:pt x="475" y="351"/>
                    <a:pt x="475" y="351"/>
                    <a:pt x="475" y="351"/>
                  </a:cubicBezTo>
                  <a:cubicBezTo>
                    <a:pt x="483" y="341"/>
                    <a:pt x="486" y="331"/>
                    <a:pt x="489" y="323"/>
                  </a:cubicBezTo>
                  <a:cubicBezTo>
                    <a:pt x="491" y="318"/>
                    <a:pt x="493" y="307"/>
                    <a:pt x="496" y="297"/>
                  </a:cubicBezTo>
                  <a:cubicBezTo>
                    <a:pt x="497" y="297"/>
                    <a:pt x="497" y="297"/>
                    <a:pt x="497" y="297"/>
                  </a:cubicBezTo>
                  <a:cubicBezTo>
                    <a:pt x="501" y="296"/>
                    <a:pt x="504" y="293"/>
                    <a:pt x="508" y="293"/>
                  </a:cubicBezTo>
                  <a:cubicBezTo>
                    <a:pt x="513" y="292"/>
                    <a:pt x="517" y="294"/>
                    <a:pt x="523" y="293"/>
                  </a:cubicBezTo>
                  <a:cubicBezTo>
                    <a:pt x="526" y="292"/>
                    <a:pt x="528" y="290"/>
                    <a:pt x="531" y="289"/>
                  </a:cubicBezTo>
                  <a:cubicBezTo>
                    <a:pt x="536" y="287"/>
                    <a:pt x="552" y="287"/>
                    <a:pt x="556" y="282"/>
                  </a:cubicBezTo>
                  <a:cubicBezTo>
                    <a:pt x="557" y="282"/>
                    <a:pt x="557" y="282"/>
                    <a:pt x="557" y="282"/>
                  </a:cubicBezTo>
                  <a:cubicBezTo>
                    <a:pt x="561" y="275"/>
                    <a:pt x="558" y="264"/>
                    <a:pt x="557" y="259"/>
                  </a:cubicBezTo>
                  <a:cubicBezTo>
                    <a:pt x="554" y="250"/>
                    <a:pt x="556" y="240"/>
                    <a:pt x="555" y="230"/>
                  </a:cubicBezTo>
                  <a:cubicBezTo>
                    <a:pt x="555" y="229"/>
                    <a:pt x="555" y="229"/>
                    <a:pt x="555" y="229"/>
                  </a:cubicBezTo>
                  <a:cubicBezTo>
                    <a:pt x="558" y="226"/>
                    <a:pt x="559" y="224"/>
                    <a:pt x="557" y="216"/>
                  </a:cubicBezTo>
                  <a:cubicBezTo>
                    <a:pt x="557" y="214"/>
                    <a:pt x="556" y="213"/>
                    <a:pt x="556" y="211"/>
                  </a:cubicBezTo>
                  <a:cubicBezTo>
                    <a:pt x="556" y="207"/>
                    <a:pt x="556" y="203"/>
                    <a:pt x="555" y="199"/>
                  </a:cubicBezTo>
                  <a:cubicBezTo>
                    <a:pt x="555" y="194"/>
                    <a:pt x="554" y="191"/>
                    <a:pt x="553" y="187"/>
                  </a:cubicBezTo>
                  <a:cubicBezTo>
                    <a:pt x="557" y="187"/>
                    <a:pt x="560" y="186"/>
                    <a:pt x="562" y="185"/>
                  </a:cubicBezTo>
                  <a:cubicBezTo>
                    <a:pt x="561" y="178"/>
                    <a:pt x="554" y="173"/>
                    <a:pt x="552" y="167"/>
                  </a:cubicBezTo>
                  <a:cubicBezTo>
                    <a:pt x="550" y="161"/>
                    <a:pt x="549" y="159"/>
                    <a:pt x="549" y="159"/>
                  </a:cubicBezTo>
                  <a:cubicBezTo>
                    <a:pt x="549" y="158"/>
                    <a:pt x="549" y="157"/>
                    <a:pt x="549" y="157"/>
                  </a:cubicBezTo>
                  <a:cubicBezTo>
                    <a:pt x="548" y="132"/>
                    <a:pt x="531" y="97"/>
                    <a:pt x="520" y="74"/>
                  </a:cubicBezTo>
                  <a:cubicBezTo>
                    <a:pt x="509" y="52"/>
                    <a:pt x="493" y="34"/>
                    <a:pt x="472" y="22"/>
                  </a:cubicBezTo>
                  <a:cubicBezTo>
                    <a:pt x="459" y="14"/>
                    <a:pt x="445" y="9"/>
                    <a:pt x="431" y="6"/>
                  </a:cubicBezTo>
                  <a:cubicBezTo>
                    <a:pt x="423" y="4"/>
                    <a:pt x="389" y="0"/>
                    <a:pt x="370" y="4"/>
                  </a:cubicBezTo>
                  <a:cubicBezTo>
                    <a:pt x="351" y="9"/>
                    <a:pt x="343" y="17"/>
                    <a:pt x="339" y="22"/>
                  </a:cubicBezTo>
                  <a:cubicBezTo>
                    <a:pt x="339" y="22"/>
                    <a:pt x="331" y="25"/>
                    <a:pt x="315" y="29"/>
                  </a:cubicBezTo>
                  <a:cubicBezTo>
                    <a:pt x="298" y="37"/>
                    <a:pt x="282" y="49"/>
                    <a:pt x="272" y="66"/>
                  </a:cubicBezTo>
                  <a:cubicBezTo>
                    <a:pt x="262" y="83"/>
                    <a:pt x="258" y="117"/>
                    <a:pt x="234" y="120"/>
                  </a:cubicBezTo>
                  <a:cubicBezTo>
                    <a:pt x="237" y="124"/>
                    <a:pt x="245" y="125"/>
                    <a:pt x="251" y="123"/>
                  </a:cubicBezTo>
                  <a:cubicBezTo>
                    <a:pt x="248" y="138"/>
                    <a:pt x="243" y="154"/>
                    <a:pt x="232" y="164"/>
                  </a:cubicBezTo>
                  <a:cubicBezTo>
                    <a:pt x="237" y="168"/>
                    <a:pt x="236" y="173"/>
                    <a:pt x="236" y="178"/>
                  </a:cubicBezTo>
                  <a:cubicBezTo>
                    <a:pt x="235" y="181"/>
                    <a:pt x="232" y="183"/>
                    <a:pt x="232" y="185"/>
                  </a:cubicBezTo>
                  <a:cubicBezTo>
                    <a:pt x="232" y="187"/>
                    <a:pt x="235" y="187"/>
                    <a:pt x="235" y="189"/>
                  </a:cubicBezTo>
                  <a:cubicBezTo>
                    <a:pt x="237" y="204"/>
                    <a:pt x="235" y="226"/>
                    <a:pt x="225" y="238"/>
                  </a:cubicBezTo>
                  <a:cubicBezTo>
                    <a:pt x="237" y="251"/>
                    <a:pt x="223" y="271"/>
                    <a:pt x="244" y="276"/>
                  </a:cubicBezTo>
                  <a:cubicBezTo>
                    <a:pt x="251" y="278"/>
                    <a:pt x="258" y="278"/>
                    <a:pt x="264" y="281"/>
                  </a:cubicBezTo>
                  <a:cubicBezTo>
                    <a:pt x="268" y="283"/>
                    <a:pt x="270" y="287"/>
                    <a:pt x="274" y="289"/>
                  </a:cubicBezTo>
                  <a:cubicBezTo>
                    <a:pt x="279" y="292"/>
                    <a:pt x="284" y="293"/>
                    <a:pt x="289" y="292"/>
                  </a:cubicBezTo>
                  <a:cubicBezTo>
                    <a:pt x="290" y="292"/>
                    <a:pt x="290" y="292"/>
                    <a:pt x="290" y="292"/>
                  </a:cubicBezTo>
                  <a:cubicBezTo>
                    <a:pt x="293" y="304"/>
                    <a:pt x="296" y="317"/>
                    <a:pt x="299" y="323"/>
                  </a:cubicBezTo>
                  <a:cubicBezTo>
                    <a:pt x="301" y="331"/>
                    <a:pt x="305" y="341"/>
                    <a:pt x="312" y="351"/>
                  </a:cubicBezTo>
                  <a:cubicBezTo>
                    <a:pt x="312" y="457"/>
                    <a:pt x="284" y="460"/>
                    <a:pt x="255" y="470"/>
                  </a:cubicBezTo>
                  <a:cubicBezTo>
                    <a:pt x="241" y="474"/>
                    <a:pt x="227" y="476"/>
                    <a:pt x="211" y="479"/>
                  </a:cubicBezTo>
                  <a:cubicBezTo>
                    <a:pt x="203" y="480"/>
                    <a:pt x="197" y="479"/>
                    <a:pt x="188" y="481"/>
                  </a:cubicBezTo>
                  <a:cubicBezTo>
                    <a:pt x="182" y="482"/>
                    <a:pt x="175" y="486"/>
                    <a:pt x="170" y="487"/>
                  </a:cubicBezTo>
                  <a:cubicBezTo>
                    <a:pt x="147" y="495"/>
                    <a:pt x="126" y="510"/>
                    <a:pt x="110" y="527"/>
                  </a:cubicBezTo>
                  <a:cubicBezTo>
                    <a:pt x="95" y="543"/>
                    <a:pt x="79" y="598"/>
                    <a:pt x="73" y="634"/>
                  </a:cubicBezTo>
                  <a:cubicBezTo>
                    <a:pt x="68" y="670"/>
                    <a:pt x="63" y="712"/>
                    <a:pt x="60" y="739"/>
                  </a:cubicBezTo>
                  <a:cubicBezTo>
                    <a:pt x="57" y="787"/>
                    <a:pt x="59" y="855"/>
                    <a:pt x="59" y="904"/>
                  </a:cubicBezTo>
                  <a:cubicBezTo>
                    <a:pt x="59" y="953"/>
                    <a:pt x="53" y="985"/>
                    <a:pt x="48" y="1008"/>
                  </a:cubicBezTo>
                  <a:cubicBezTo>
                    <a:pt x="43" y="1031"/>
                    <a:pt x="24" y="1093"/>
                    <a:pt x="25" y="1216"/>
                  </a:cubicBezTo>
                  <a:cubicBezTo>
                    <a:pt x="25" y="1238"/>
                    <a:pt x="24" y="1289"/>
                    <a:pt x="26" y="1321"/>
                  </a:cubicBezTo>
                  <a:cubicBezTo>
                    <a:pt x="30" y="1362"/>
                    <a:pt x="24" y="1452"/>
                    <a:pt x="19" y="1473"/>
                  </a:cubicBezTo>
                  <a:cubicBezTo>
                    <a:pt x="12" y="1498"/>
                    <a:pt x="6" y="1542"/>
                    <a:pt x="3" y="1548"/>
                  </a:cubicBezTo>
                  <a:cubicBezTo>
                    <a:pt x="0" y="1555"/>
                    <a:pt x="6" y="1563"/>
                    <a:pt x="10" y="1569"/>
                  </a:cubicBezTo>
                  <a:cubicBezTo>
                    <a:pt x="13" y="1576"/>
                    <a:pt x="12" y="1582"/>
                    <a:pt x="16" y="1591"/>
                  </a:cubicBezTo>
                  <a:cubicBezTo>
                    <a:pt x="19" y="1598"/>
                    <a:pt x="29" y="1613"/>
                    <a:pt x="34" y="1621"/>
                  </a:cubicBezTo>
                  <a:cubicBezTo>
                    <a:pt x="39" y="1630"/>
                    <a:pt x="59" y="1640"/>
                    <a:pt x="75" y="1645"/>
                  </a:cubicBezTo>
                  <a:cubicBezTo>
                    <a:pt x="86" y="1649"/>
                    <a:pt x="106" y="1660"/>
                    <a:pt x="108" y="1655"/>
                  </a:cubicBezTo>
                  <a:cubicBezTo>
                    <a:pt x="111" y="1644"/>
                    <a:pt x="104" y="1637"/>
                    <a:pt x="96" y="1633"/>
                  </a:cubicBezTo>
                  <a:cubicBezTo>
                    <a:pt x="91" y="1630"/>
                    <a:pt x="106" y="1639"/>
                    <a:pt x="109" y="1629"/>
                  </a:cubicBezTo>
                  <a:cubicBezTo>
                    <a:pt x="110" y="1626"/>
                    <a:pt x="110" y="1625"/>
                    <a:pt x="107" y="1620"/>
                  </a:cubicBezTo>
                  <a:cubicBezTo>
                    <a:pt x="109" y="1614"/>
                    <a:pt x="108" y="1614"/>
                    <a:pt x="104" y="1608"/>
                  </a:cubicBezTo>
                  <a:cubicBezTo>
                    <a:pt x="111" y="1606"/>
                    <a:pt x="106" y="1575"/>
                    <a:pt x="103" y="1560"/>
                  </a:cubicBezTo>
                  <a:cubicBezTo>
                    <a:pt x="104" y="1548"/>
                    <a:pt x="105" y="1512"/>
                    <a:pt x="96" y="1487"/>
                  </a:cubicBezTo>
                  <a:cubicBezTo>
                    <a:pt x="91" y="1471"/>
                    <a:pt x="88" y="1456"/>
                    <a:pt x="88" y="1447"/>
                  </a:cubicBezTo>
                  <a:cubicBezTo>
                    <a:pt x="84" y="1424"/>
                    <a:pt x="110" y="1263"/>
                    <a:pt x="124" y="1217"/>
                  </a:cubicBezTo>
                  <a:cubicBezTo>
                    <a:pt x="153" y="1121"/>
                    <a:pt x="144" y="1038"/>
                    <a:pt x="147" y="1021"/>
                  </a:cubicBezTo>
                  <a:cubicBezTo>
                    <a:pt x="150" y="1004"/>
                    <a:pt x="169" y="915"/>
                    <a:pt x="175" y="875"/>
                  </a:cubicBezTo>
                  <a:cubicBezTo>
                    <a:pt x="176" y="876"/>
                    <a:pt x="176" y="876"/>
                    <a:pt x="176" y="876"/>
                  </a:cubicBezTo>
                  <a:cubicBezTo>
                    <a:pt x="179" y="925"/>
                    <a:pt x="184" y="998"/>
                    <a:pt x="185" y="1023"/>
                  </a:cubicBezTo>
                  <a:cubicBezTo>
                    <a:pt x="187" y="1057"/>
                    <a:pt x="209" y="1115"/>
                    <a:pt x="194" y="1143"/>
                  </a:cubicBezTo>
                  <a:cubicBezTo>
                    <a:pt x="179" y="1171"/>
                    <a:pt x="154" y="1217"/>
                    <a:pt x="141" y="1294"/>
                  </a:cubicBezTo>
                  <a:cubicBezTo>
                    <a:pt x="129" y="1354"/>
                    <a:pt x="110" y="1417"/>
                    <a:pt x="122" y="1527"/>
                  </a:cubicBezTo>
                  <a:cubicBezTo>
                    <a:pt x="130" y="1604"/>
                    <a:pt x="128" y="1655"/>
                    <a:pt x="148" y="1741"/>
                  </a:cubicBezTo>
                  <a:cubicBezTo>
                    <a:pt x="165" y="1818"/>
                    <a:pt x="200" y="1912"/>
                    <a:pt x="210" y="1969"/>
                  </a:cubicBezTo>
                  <a:cubicBezTo>
                    <a:pt x="220" y="2025"/>
                    <a:pt x="224" y="2054"/>
                    <a:pt x="227" y="2091"/>
                  </a:cubicBezTo>
                  <a:cubicBezTo>
                    <a:pt x="229" y="2128"/>
                    <a:pt x="204" y="2303"/>
                    <a:pt x="232" y="2404"/>
                  </a:cubicBezTo>
                  <a:cubicBezTo>
                    <a:pt x="259" y="2505"/>
                    <a:pt x="271" y="2569"/>
                    <a:pt x="276" y="2594"/>
                  </a:cubicBezTo>
                  <a:cubicBezTo>
                    <a:pt x="288" y="2648"/>
                    <a:pt x="277" y="2654"/>
                    <a:pt x="282" y="2681"/>
                  </a:cubicBezTo>
                  <a:cubicBezTo>
                    <a:pt x="287" y="2708"/>
                    <a:pt x="288" y="2705"/>
                    <a:pt x="274" y="2731"/>
                  </a:cubicBezTo>
                  <a:cubicBezTo>
                    <a:pt x="261" y="2748"/>
                    <a:pt x="241" y="2785"/>
                    <a:pt x="234" y="2793"/>
                  </a:cubicBezTo>
                  <a:cubicBezTo>
                    <a:pt x="228" y="2802"/>
                    <a:pt x="231" y="2810"/>
                    <a:pt x="234" y="2815"/>
                  </a:cubicBezTo>
                  <a:cubicBezTo>
                    <a:pt x="229" y="2828"/>
                    <a:pt x="244" y="2835"/>
                    <a:pt x="249" y="2835"/>
                  </a:cubicBezTo>
                  <a:cubicBezTo>
                    <a:pt x="247" y="2850"/>
                    <a:pt x="275" y="2848"/>
                    <a:pt x="281" y="2842"/>
                  </a:cubicBezTo>
                  <a:cubicBezTo>
                    <a:pt x="289" y="2850"/>
                    <a:pt x="310" y="2850"/>
                    <a:pt x="318" y="2840"/>
                  </a:cubicBezTo>
                  <a:cubicBezTo>
                    <a:pt x="331" y="2851"/>
                    <a:pt x="354" y="2851"/>
                    <a:pt x="369" y="2837"/>
                  </a:cubicBezTo>
                  <a:cubicBezTo>
                    <a:pt x="384" y="2822"/>
                    <a:pt x="385" y="2807"/>
                    <a:pt x="384" y="2792"/>
                  </a:cubicBezTo>
                  <a:cubicBezTo>
                    <a:pt x="382" y="2778"/>
                    <a:pt x="385" y="2773"/>
                    <a:pt x="389" y="2755"/>
                  </a:cubicBezTo>
                  <a:cubicBezTo>
                    <a:pt x="392" y="2736"/>
                    <a:pt x="394" y="2722"/>
                    <a:pt x="388" y="2709"/>
                  </a:cubicBezTo>
                  <a:cubicBezTo>
                    <a:pt x="381" y="2696"/>
                    <a:pt x="381" y="2690"/>
                    <a:pt x="381" y="2677"/>
                  </a:cubicBezTo>
                  <a:cubicBezTo>
                    <a:pt x="381" y="2664"/>
                    <a:pt x="385" y="2644"/>
                    <a:pt x="377" y="2628"/>
                  </a:cubicBezTo>
                  <a:cubicBezTo>
                    <a:pt x="369" y="2611"/>
                    <a:pt x="359" y="2572"/>
                    <a:pt x="361" y="2529"/>
                  </a:cubicBezTo>
                  <a:cubicBezTo>
                    <a:pt x="362" y="2486"/>
                    <a:pt x="394" y="2247"/>
                    <a:pt x="381" y="2165"/>
                  </a:cubicBezTo>
                  <a:cubicBezTo>
                    <a:pt x="367" y="2083"/>
                    <a:pt x="372" y="2066"/>
                    <a:pt x="376" y="2038"/>
                  </a:cubicBezTo>
                  <a:cubicBezTo>
                    <a:pt x="379" y="2010"/>
                    <a:pt x="387" y="1965"/>
                    <a:pt x="380" y="1906"/>
                  </a:cubicBezTo>
                  <a:cubicBezTo>
                    <a:pt x="377" y="1883"/>
                    <a:pt x="378" y="1788"/>
                    <a:pt x="378" y="1691"/>
                  </a:cubicBezTo>
                  <a:cubicBezTo>
                    <a:pt x="379" y="1629"/>
                    <a:pt x="396" y="1546"/>
                    <a:pt x="379" y="1530"/>
                  </a:cubicBezTo>
                  <a:cubicBezTo>
                    <a:pt x="380" y="1529"/>
                    <a:pt x="380" y="1529"/>
                    <a:pt x="380" y="1529"/>
                  </a:cubicBezTo>
                  <a:cubicBezTo>
                    <a:pt x="384" y="1530"/>
                    <a:pt x="388" y="1531"/>
                    <a:pt x="392" y="1531"/>
                  </a:cubicBezTo>
                  <a:cubicBezTo>
                    <a:pt x="393" y="1531"/>
                    <a:pt x="393" y="1531"/>
                    <a:pt x="393" y="1531"/>
                  </a:cubicBezTo>
                  <a:cubicBezTo>
                    <a:pt x="398" y="1531"/>
                    <a:pt x="404" y="1530"/>
                    <a:pt x="409" y="1528"/>
                  </a:cubicBezTo>
                  <a:cubicBezTo>
                    <a:pt x="408" y="1530"/>
                    <a:pt x="408" y="1530"/>
                    <a:pt x="408" y="1530"/>
                  </a:cubicBezTo>
                  <a:cubicBezTo>
                    <a:pt x="392" y="1546"/>
                    <a:pt x="409" y="1629"/>
                    <a:pt x="409" y="1691"/>
                  </a:cubicBezTo>
                  <a:cubicBezTo>
                    <a:pt x="410" y="1788"/>
                    <a:pt x="411" y="1883"/>
                    <a:pt x="408" y="1906"/>
                  </a:cubicBezTo>
                  <a:cubicBezTo>
                    <a:pt x="401" y="1965"/>
                    <a:pt x="409" y="2010"/>
                    <a:pt x="412" y="2038"/>
                  </a:cubicBezTo>
                  <a:cubicBezTo>
                    <a:pt x="415" y="2066"/>
                    <a:pt x="420" y="2083"/>
                    <a:pt x="407" y="2165"/>
                  </a:cubicBezTo>
                  <a:cubicBezTo>
                    <a:pt x="394" y="2247"/>
                    <a:pt x="425" y="2486"/>
                    <a:pt x="427" y="2529"/>
                  </a:cubicBezTo>
                  <a:cubicBezTo>
                    <a:pt x="429" y="2572"/>
                    <a:pt x="419" y="2611"/>
                    <a:pt x="410" y="2628"/>
                  </a:cubicBezTo>
                  <a:cubicBezTo>
                    <a:pt x="402" y="2644"/>
                    <a:pt x="407" y="2664"/>
                    <a:pt x="407" y="2677"/>
                  </a:cubicBezTo>
                  <a:cubicBezTo>
                    <a:pt x="407" y="2690"/>
                    <a:pt x="407" y="2696"/>
                    <a:pt x="400" y="2709"/>
                  </a:cubicBezTo>
                  <a:cubicBezTo>
                    <a:pt x="393" y="2722"/>
                    <a:pt x="396" y="2736"/>
                    <a:pt x="399" y="2755"/>
                  </a:cubicBezTo>
                  <a:cubicBezTo>
                    <a:pt x="402" y="2773"/>
                    <a:pt x="405" y="2778"/>
                    <a:pt x="404" y="2792"/>
                  </a:cubicBezTo>
                  <a:cubicBezTo>
                    <a:pt x="402" y="2807"/>
                    <a:pt x="404" y="2822"/>
                    <a:pt x="419" y="2837"/>
                  </a:cubicBezTo>
                  <a:cubicBezTo>
                    <a:pt x="433" y="2851"/>
                    <a:pt x="457" y="2851"/>
                    <a:pt x="470" y="2840"/>
                  </a:cubicBezTo>
                  <a:cubicBezTo>
                    <a:pt x="478" y="2850"/>
                    <a:pt x="499" y="2850"/>
                    <a:pt x="506" y="2842"/>
                  </a:cubicBezTo>
                  <a:cubicBezTo>
                    <a:pt x="513" y="2848"/>
                    <a:pt x="540" y="2850"/>
                    <a:pt x="539" y="2835"/>
                  </a:cubicBezTo>
                  <a:cubicBezTo>
                    <a:pt x="544" y="2835"/>
                    <a:pt x="558" y="2828"/>
                    <a:pt x="553" y="2815"/>
                  </a:cubicBezTo>
                  <a:cubicBezTo>
                    <a:pt x="557" y="2810"/>
                    <a:pt x="560" y="2802"/>
                    <a:pt x="553" y="2793"/>
                  </a:cubicBezTo>
                  <a:cubicBezTo>
                    <a:pt x="547" y="2785"/>
                    <a:pt x="526" y="2748"/>
                    <a:pt x="514" y="2731"/>
                  </a:cubicBezTo>
                  <a:cubicBezTo>
                    <a:pt x="500" y="2705"/>
                    <a:pt x="501" y="2708"/>
                    <a:pt x="505" y="2681"/>
                  </a:cubicBezTo>
                  <a:cubicBezTo>
                    <a:pt x="510" y="2654"/>
                    <a:pt x="500" y="2648"/>
                    <a:pt x="512" y="2594"/>
                  </a:cubicBezTo>
                  <a:cubicBezTo>
                    <a:pt x="517" y="2569"/>
                    <a:pt x="529" y="2505"/>
                    <a:pt x="556" y="2404"/>
                  </a:cubicBezTo>
                  <a:cubicBezTo>
                    <a:pt x="583" y="2303"/>
                    <a:pt x="559" y="2128"/>
                    <a:pt x="561" y="2091"/>
                  </a:cubicBezTo>
                  <a:cubicBezTo>
                    <a:pt x="563" y="2054"/>
                    <a:pt x="568" y="2025"/>
                    <a:pt x="578" y="1969"/>
                  </a:cubicBezTo>
                  <a:cubicBezTo>
                    <a:pt x="587" y="1912"/>
                    <a:pt x="623" y="1818"/>
                    <a:pt x="640" y="1741"/>
                  </a:cubicBezTo>
                  <a:cubicBezTo>
                    <a:pt x="660" y="1655"/>
                    <a:pt x="658" y="1604"/>
                    <a:pt x="666" y="1527"/>
                  </a:cubicBezTo>
                  <a:cubicBezTo>
                    <a:pt x="677" y="1417"/>
                    <a:pt x="658" y="1354"/>
                    <a:pt x="646" y="1294"/>
                  </a:cubicBezTo>
                  <a:cubicBezTo>
                    <a:pt x="633" y="1217"/>
                    <a:pt x="608" y="1171"/>
                    <a:pt x="594" y="1143"/>
                  </a:cubicBezTo>
                  <a:cubicBezTo>
                    <a:pt x="579" y="1115"/>
                    <a:pt x="601" y="1057"/>
                    <a:pt x="602" y="1023"/>
                  </a:cubicBezTo>
                  <a:cubicBezTo>
                    <a:pt x="604" y="997"/>
                    <a:pt x="609" y="922"/>
                    <a:pt x="612" y="874"/>
                  </a:cubicBezTo>
                  <a:cubicBezTo>
                    <a:pt x="612" y="874"/>
                    <a:pt x="612" y="874"/>
                    <a:pt x="612" y="874"/>
                  </a:cubicBezTo>
                  <a:cubicBezTo>
                    <a:pt x="618" y="914"/>
                    <a:pt x="638" y="1004"/>
                    <a:pt x="641" y="1021"/>
                  </a:cubicBezTo>
                  <a:cubicBezTo>
                    <a:pt x="644" y="1038"/>
                    <a:pt x="635" y="1121"/>
                    <a:pt x="663" y="1217"/>
                  </a:cubicBezTo>
                  <a:cubicBezTo>
                    <a:pt x="678" y="1263"/>
                    <a:pt x="704" y="1424"/>
                    <a:pt x="699" y="1447"/>
                  </a:cubicBezTo>
                  <a:cubicBezTo>
                    <a:pt x="700" y="1456"/>
                    <a:pt x="697" y="1471"/>
                    <a:pt x="691" y="1487"/>
                  </a:cubicBezTo>
                  <a:cubicBezTo>
                    <a:pt x="683" y="1512"/>
                    <a:pt x="684" y="1548"/>
                    <a:pt x="685" y="1560"/>
                  </a:cubicBezTo>
                  <a:cubicBezTo>
                    <a:pt x="682" y="1575"/>
                    <a:pt x="676" y="1606"/>
                    <a:pt x="684" y="1608"/>
                  </a:cubicBezTo>
                  <a:cubicBezTo>
                    <a:pt x="680" y="1614"/>
                    <a:pt x="678" y="1614"/>
                    <a:pt x="680" y="1620"/>
                  </a:cubicBezTo>
                  <a:cubicBezTo>
                    <a:pt x="678" y="1625"/>
                    <a:pt x="678" y="1626"/>
                    <a:pt x="679" y="1629"/>
                  </a:cubicBezTo>
                  <a:cubicBezTo>
                    <a:pt x="682" y="1639"/>
                    <a:pt x="696" y="1630"/>
                    <a:pt x="691" y="1633"/>
                  </a:cubicBezTo>
                  <a:cubicBezTo>
                    <a:pt x="683" y="1637"/>
                    <a:pt x="676" y="1644"/>
                    <a:pt x="680" y="1655"/>
                  </a:cubicBezTo>
                  <a:cubicBezTo>
                    <a:pt x="682" y="1660"/>
                    <a:pt x="702" y="1649"/>
                    <a:pt x="713" y="1645"/>
                  </a:cubicBezTo>
                  <a:cubicBezTo>
                    <a:pt x="729" y="1640"/>
                    <a:pt x="748" y="1630"/>
                    <a:pt x="753" y="1621"/>
                  </a:cubicBezTo>
                  <a:cubicBezTo>
                    <a:pt x="758" y="1613"/>
                    <a:pt x="768" y="1598"/>
                    <a:pt x="771" y="1591"/>
                  </a:cubicBezTo>
                  <a:cubicBezTo>
                    <a:pt x="776" y="1582"/>
                    <a:pt x="775" y="1576"/>
                    <a:pt x="778" y="1569"/>
                  </a:cubicBezTo>
                  <a:cubicBezTo>
                    <a:pt x="781" y="1563"/>
                    <a:pt x="787" y="1555"/>
                    <a:pt x="784" y="1548"/>
                  </a:cubicBezTo>
                  <a:close/>
                </a:path>
              </a:pathLst>
            </a:custGeom>
            <a:solidFill>
              <a:srgbClr val="FFCCCC"/>
            </a:solidFill>
            <a:ln w="4763" cap="rnd">
              <a:solidFill>
                <a:srgbClr val="34343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</p:grpSp>
      <p:grpSp>
        <p:nvGrpSpPr>
          <p:cNvPr id="76808" name="Group 86">
            <a:extLst>
              <a:ext uri="{FF2B5EF4-FFF2-40B4-BE49-F238E27FC236}">
                <a16:creationId xmlns:a16="http://schemas.microsoft.com/office/drawing/2014/main" id="{132EBA06-C419-48C5-A050-C5DE76705FBF}"/>
              </a:ext>
            </a:extLst>
          </p:cNvPr>
          <p:cNvGrpSpPr>
            <a:grpSpLocks/>
          </p:cNvGrpSpPr>
          <p:nvPr/>
        </p:nvGrpSpPr>
        <p:grpSpPr bwMode="auto">
          <a:xfrm>
            <a:off x="5912644" y="3437335"/>
            <a:ext cx="450056" cy="625078"/>
            <a:chOff x="1920" y="1144"/>
            <a:chExt cx="1875" cy="2408"/>
          </a:xfrm>
        </p:grpSpPr>
        <p:sp>
          <p:nvSpPr>
            <p:cNvPr id="76811" name="Freeform 87">
              <a:extLst>
                <a:ext uri="{FF2B5EF4-FFF2-40B4-BE49-F238E27FC236}">
                  <a16:creationId xmlns:a16="http://schemas.microsoft.com/office/drawing/2014/main" id="{8AD8E871-2641-47D2-AC3D-D89BE7B97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" y="1203"/>
              <a:ext cx="397" cy="242"/>
            </a:xfrm>
            <a:custGeom>
              <a:avLst/>
              <a:gdLst>
                <a:gd name="T0" fmla="*/ 6022 w 159"/>
                <a:gd name="T1" fmla="*/ 175056 h 91"/>
                <a:gd name="T2" fmla="*/ 107155 w 159"/>
                <a:gd name="T3" fmla="*/ 19801 h 91"/>
                <a:gd name="T4" fmla="*/ 234053 w 159"/>
                <a:gd name="T5" fmla="*/ 64774 h 91"/>
                <a:gd name="T6" fmla="*/ 234053 w 159"/>
                <a:gd name="T7" fmla="*/ 64774 h 91"/>
                <a:gd name="T8" fmla="*/ 206892 w 159"/>
                <a:gd name="T9" fmla="*/ 144985 h 91"/>
                <a:gd name="T10" fmla="*/ 54524 w 159"/>
                <a:gd name="T11" fmla="*/ 217220 h 91"/>
                <a:gd name="T12" fmla="*/ 6022 w 159"/>
                <a:gd name="T13" fmla="*/ 175056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2" name="Freeform 88">
              <a:extLst>
                <a:ext uri="{FF2B5EF4-FFF2-40B4-BE49-F238E27FC236}">
                  <a16:creationId xmlns:a16="http://schemas.microsoft.com/office/drawing/2014/main" id="{2BFCCFDD-0C8A-4306-879E-E15C73A04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144"/>
              <a:ext cx="1875" cy="2408"/>
            </a:xfrm>
            <a:custGeom>
              <a:avLst/>
              <a:gdLst>
                <a:gd name="T0" fmla="*/ 1062033 w 750"/>
                <a:gd name="T1" fmla="*/ 1288725 h 903"/>
                <a:gd name="T2" fmla="*/ 897270 w 750"/>
                <a:gd name="T3" fmla="*/ 672107 h 903"/>
                <a:gd name="T4" fmla="*/ 766145 w 750"/>
                <a:gd name="T5" fmla="*/ 76608 h 903"/>
                <a:gd name="T6" fmla="*/ 572583 w 750"/>
                <a:gd name="T7" fmla="*/ 18355 h 903"/>
                <a:gd name="T8" fmla="*/ 197270 w 750"/>
                <a:gd name="T9" fmla="*/ 156408 h 903"/>
                <a:gd name="T10" fmla="*/ 47658 w 750"/>
                <a:gd name="T11" fmla="*/ 524685 h 903"/>
                <a:gd name="T12" fmla="*/ 207550 w 750"/>
                <a:gd name="T13" fmla="*/ 1143091 h 903"/>
                <a:gd name="T14" fmla="*/ 381645 w 750"/>
                <a:gd name="T15" fmla="*/ 1930333 h 903"/>
                <a:gd name="T16" fmla="*/ 551300 w 750"/>
                <a:gd name="T17" fmla="*/ 1887197 h 903"/>
                <a:gd name="T18" fmla="*/ 561533 w 750"/>
                <a:gd name="T19" fmla="*/ 1930333 h 903"/>
                <a:gd name="T20" fmla="*/ 575708 w 750"/>
                <a:gd name="T21" fmla="*/ 2052915 h 903"/>
                <a:gd name="T22" fmla="*/ 601375 w 750"/>
                <a:gd name="T23" fmla="*/ 2094328 h 903"/>
                <a:gd name="T24" fmla="*/ 651875 w 750"/>
                <a:gd name="T25" fmla="*/ 2074091 h 903"/>
                <a:gd name="T26" fmla="*/ 655083 w 750"/>
                <a:gd name="T27" fmla="*/ 2020544 h 903"/>
                <a:gd name="T28" fmla="*/ 653125 w 750"/>
                <a:gd name="T29" fmla="*/ 2009771 h 903"/>
                <a:gd name="T30" fmla="*/ 613595 w 750"/>
                <a:gd name="T31" fmla="*/ 1902571 h 903"/>
                <a:gd name="T32" fmla="*/ 594063 w 750"/>
                <a:gd name="T33" fmla="*/ 1813411 h 903"/>
                <a:gd name="T34" fmla="*/ 606250 w 750"/>
                <a:gd name="T35" fmla="*/ 1861312 h 903"/>
                <a:gd name="T36" fmla="*/ 615238 w 750"/>
                <a:gd name="T37" fmla="*/ 1868835 h 903"/>
                <a:gd name="T38" fmla="*/ 725125 w 750"/>
                <a:gd name="T39" fmla="*/ 1774989 h 903"/>
                <a:gd name="T40" fmla="*/ 758800 w 750"/>
                <a:gd name="T41" fmla="*/ 2028125 h 903"/>
                <a:gd name="T42" fmla="*/ 839375 w 750"/>
                <a:gd name="T43" fmla="*/ 2244971 h 903"/>
                <a:gd name="T44" fmla="*/ 897270 w 750"/>
                <a:gd name="T45" fmla="*/ 2298461 h 903"/>
                <a:gd name="T46" fmla="*/ 915550 w 750"/>
                <a:gd name="T47" fmla="*/ 2135587 h 903"/>
                <a:gd name="T48" fmla="*/ 941925 w 750"/>
                <a:gd name="T49" fmla="*/ 2117235 h 903"/>
                <a:gd name="T50" fmla="*/ 939970 w 750"/>
                <a:gd name="T51" fmla="*/ 2106859 h 903"/>
                <a:gd name="T52" fmla="*/ 937033 w 750"/>
                <a:gd name="T53" fmla="*/ 2098915 h 903"/>
                <a:gd name="T54" fmla="*/ 906563 w 750"/>
                <a:gd name="T55" fmla="*/ 1966627 h 903"/>
                <a:gd name="T56" fmla="*/ 866720 w 750"/>
                <a:gd name="T57" fmla="*/ 1902571 h 903"/>
                <a:gd name="T58" fmla="*/ 841145 w 750"/>
                <a:gd name="T59" fmla="*/ 1779576 h 903"/>
                <a:gd name="T60" fmla="*/ 999813 w 750"/>
                <a:gd name="T61" fmla="*/ 1684672 h 903"/>
                <a:gd name="T62" fmla="*/ 1141408 w 750"/>
                <a:gd name="T63" fmla="*/ 1603448 h 9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0" h="903">
                  <a:moveTo>
                    <a:pt x="748" y="627"/>
                  </a:moveTo>
                  <a:cubicBezTo>
                    <a:pt x="736" y="598"/>
                    <a:pt x="703" y="515"/>
                    <a:pt x="696" y="504"/>
                  </a:cubicBezTo>
                  <a:cubicBezTo>
                    <a:pt x="683" y="485"/>
                    <a:pt x="656" y="435"/>
                    <a:pt x="647" y="413"/>
                  </a:cubicBezTo>
                  <a:cubicBezTo>
                    <a:pt x="638" y="392"/>
                    <a:pt x="614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7" y="0"/>
                    <a:pt x="243" y="11"/>
                  </a:cubicBezTo>
                  <a:cubicBezTo>
                    <a:pt x="190" y="22"/>
                    <a:pt x="185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4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68" y="756"/>
                    <a:pt x="368" y="756"/>
                    <a:pt x="368" y="756"/>
                  </a:cubicBezTo>
                  <a:cubicBezTo>
                    <a:pt x="368" y="756"/>
                    <a:pt x="368" y="756"/>
                    <a:pt x="368" y="755"/>
                  </a:cubicBezTo>
                  <a:cubicBezTo>
                    <a:pt x="365" y="760"/>
                    <a:pt x="363" y="765"/>
                    <a:pt x="365" y="771"/>
                  </a:cubicBezTo>
                  <a:cubicBezTo>
                    <a:pt x="377" y="803"/>
                    <a:pt x="377" y="803"/>
                    <a:pt x="377" y="803"/>
                  </a:cubicBezTo>
                  <a:cubicBezTo>
                    <a:pt x="379" y="810"/>
                    <a:pt x="385" y="815"/>
                    <a:pt x="393" y="817"/>
                  </a:cubicBezTo>
                  <a:cubicBezTo>
                    <a:pt x="394" y="819"/>
                    <a:pt x="394" y="819"/>
                    <a:pt x="394" y="819"/>
                  </a:cubicBezTo>
                  <a:cubicBezTo>
                    <a:pt x="396" y="826"/>
                    <a:pt x="405" y="830"/>
                    <a:pt x="414" y="828"/>
                  </a:cubicBezTo>
                  <a:cubicBezTo>
                    <a:pt x="423" y="826"/>
                    <a:pt x="429" y="818"/>
                    <a:pt x="427" y="811"/>
                  </a:cubicBezTo>
                  <a:cubicBezTo>
                    <a:pt x="425" y="806"/>
                    <a:pt x="425" y="806"/>
                    <a:pt x="425" y="806"/>
                  </a:cubicBezTo>
                  <a:cubicBezTo>
                    <a:pt x="429" y="801"/>
                    <a:pt x="431" y="796"/>
                    <a:pt x="429" y="790"/>
                  </a:cubicBezTo>
                  <a:cubicBezTo>
                    <a:pt x="429" y="787"/>
                    <a:pt x="427" y="785"/>
                    <a:pt x="425" y="783"/>
                  </a:cubicBezTo>
                  <a:cubicBezTo>
                    <a:pt x="426" y="784"/>
                    <a:pt x="427" y="785"/>
                    <a:pt x="428" y="786"/>
                  </a:cubicBezTo>
                  <a:cubicBezTo>
                    <a:pt x="417" y="758"/>
                    <a:pt x="417" y="758"/>
                    <a:pt x="417" y="758"/>
                  </a:cubicBezTo>
                  <a:cubicBezTo>
                    <a:pt x="415" y="751"/>
                    <a:pt x="409" y="746"/>
                    <a:pt x="402" y="744"/>
                  </a:cubicBezTo>
                  <a:cubicBezTo>
                    <a:pt x="402" y="744"/>
                    <a:pt x="403" y="744"/>
                    <a:pt x="403" y="744"/>
                  </a:cubicBezTo>
                  <a:cubicBezTo>
                    <a:pt x="389" y="709"/>
                    <a:pt x="389" y="709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503" y="765"/>
                    <a:pt x="503" y="765"/>
                    <a:pt x="503" y="765"/>
                  </a:cubicBezTo>
                  <a:cubicBezTo>
                    <a:pt x="497" y="774"/>
                    <a:pt x="495" y="783"/>
                    <a:pt x="497" y="793"/>
                  </a:cubicBezTo>
                  <a:cubicBezTo>
                    <a:pt x="520" y="852"/>
                    <a:pt x="520" y="852"/>
                    <a:pt x="520" y="852"/>
                  </a:cubicBezTo>
                  <a:cubicBezTo>
                    <a:pt x="524" y="865"/>
                    <a:pt x="535" y="875"/>
                    <a:pt x="550" y="878"/>
                  </a:cubicBezTo>
                  <a:cubicBezTo>
                    <a:pt x="552" y="882"/>
                    <a:pt x="552" y="882"/>
                    <a:pt x="552" y="882"/>
                  </a:cubicBezTo>
                  <a:cubicBezTo>
                    <a:pt x="555" y="896"/>
                    <a:pt x="571" y="903"/>
                    <a:pt x="588" y="899"/>
                  </a:cubicBezTo>
                  <a:cubicBezTo>
                    <a:pt x="605" y="895"/>
                    <a:pt x="616" y="881"/>
                    <a:pt x="613" y="867"/>
                  </a:cubicBezTo>
                  <a:cubicBezTo>
                    <a:pt x="600" y="835"/>
                    <a:pt x="600" y="835"/>
                    <a:pt x="600" y="835"/>
                  </a:cubicBezTo>
                  <a:cubicBezTo>
                    <a:pt x="609" y="859"/>
                    <a:pt x="609" y="859"/>
                    <a:pt x="609" y="859"/>
                  </a:cubicBezTo>
                  <a:cubicBezTo>
                    <a:pt x="616" y="850"/>
                    <a:pt x="620" y="839"/>
                    <a:pt x="617" y="828"/>
                  </a:cubicBezTo>
                  <a:cubicBezTo>
                    <a:pt x="617" y="827"/>
                    <a:pt x="616" y="826"/>
                    <a:pt x="616" y="824"/>
                  </a:cubicBezTo>
                  <a:cubicBezTo>
                    <a:pt x="616" y="824"/>
                    <a:pt x="616" y="824"/>
                    <a:pt x="616" y="824"/>
                  </a:cubicBezTo>
                  <a:cubicBezTo>
                    <a:pt x="615" y="823"/>
                    <a:pt x="615" y="822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594" y="769"/>
                    <a:pt x="594" y="769"/>
                    <a:pt x="594" y="769"/>
                  </a:cubicBezTo>
                  <a:cubicBezTo>
                    <a:pt x="591" y="757"/>
                    <a:pt x="581" y="748"/>
                    <a:pt x="568" y="744"/>
                  </a:cubicBezTo>
                  <a:cubicBezTo>
                    <a:pt x="568" y="744"/>
                    <a:pt x="568" y="744"/>
                    <a:pt x="568" y="744"/>
                  </a:cubicBezTo>
                  <a:cubicBezTo>
                    <a:pt x="548" y="690"/>
                    <a:pt x="548" y="690"/>
                    <a:pt x="548" y="690"/>
                  </a:cubicBezTo>
                  <a:cubicBezTo>
                    <a:pt x="549" y="692"/>
                    <a:pt x="550" y="694"/>
                    <a:pt x="551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3" name="Freeform 89">
              <a:extLst>
                <a:ext uri="{FF2B5EF4-FFF2-40B4-BE49-F238E27FC236}">
                  <a16:creationId xmlns:a16="http://schemas.microsoft.com/office/drawing/2014/main" id="{CFB6AA5E-0AF6-4149-822C-6B59B6C7D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0" y="1144"/>
              <a:ext cx="1875" cy="2043"/>
            </a:xfrm>
            <a:custGeom>
              <a:avLst/>
              <a:gdLst>
                <a:gd name="T0" fmla="*/ 1141408 w 750"/>
                <a:gd name="T1" fmla="*/ 1605054 h 766"/>
                <a:gd name="T2" fmla="*/ 1062033 w 750"/>
                <a:gd name="T3" fmla="*/ 1290477 h 766"/>
                <a:gd name="T4" fmla="*/ 987625 w 750"/>
                <a:gd name="T5" fmla="*/ 1057909 h 766"/>
                <a:gd name="T6" fmla="*/ 897270 w 750"/>
                <a:gd name="T7" fmla="*/ 673038 h 766"/>
                <a:gd name="T8" fmla="*/ 781250 w 750"/>
                <a:gd name="T9" fmla="*/ 245861 h 766"/>
                <a:gd name="T10" fmla="*/ 766145 w 750"/>
                <a:gd name="T11" fmla="*/ 76669 h 766"/>
                <a:gd name="T12" fmla="*/ 720238 w 750"/>
                <a:gd name="T13" fmla="*/ 25914 h 766"/>
                <a:gd name="T14" fmla="*/ 572583 w 750"/>
                <a:gd name="T15" fmla="*/ 18366 h 766"/>
                <a:gd name="T16" fmla="*/ 371095 w 750"/>
                <a:gd name="T17" fmla="*/ 27679 h 766"/>
                <a:gd name="T18" fmla="*/ 197270 w 750"/>
                <a:gd name="T19" fmla="*/ 156559 h 766"/>
                <a:gd name="T20" fmla="*/ 1958 w 750"/>
                <a:gd name="T21" fmla="*/ 283974 h 766"/>
                <a:gd name="T22" fmla="*/ 47658 w 750"/>
                <a:gd name="T23" fmla="*/ 525134 h 766"/>
                <a:gd name="T24" fmla="*/ 120908 w 750"/>
                <a:gd name="T25" fmla="*/ 834307 h 766"/>
                <a:gd name="T26" fmla="*/ 207550 w 750"/>
                <a:gd name="T27" fmla="*/ 1144296 h 766"/>
                <a:gd name="T28" fmla="*/ 246095 w 750"/>
                <a:gd name="T29" fmla="*/ 1426486 h 766"/>
                <a:gd name="T30" fmla="*/ 381645 w 750"/>
                <a:gd name="T31" fmla="*/ 1933673 h 766"/>
                <a:gd name="T32" fmla="*/ 415050 w 750"/>
                <a:gd name="T33" fmla="*/ 1953796 h 766"/>
                <a:gd name="T34" fmla="*/ 551300 w 750"/>
                <a:gd name="T35" fmla="*/ 1889391 h 766"/>
                <a:gd name="T36" fmla="*/ 539063 w 750"/>
                <a:gd name="T37" fmla="*/ 1838679 h 766"/>
                <a:gd name="T38" fmla="*/ 561533 w 750"/>
                <a:gd name="T39" fmla="*/ 1789255 h 766"/>
                <a:gd name="T40" fmla="*/ 594063 w 750"/>
                <a:gd name="T41" fmla="*/ 1815206 h 766"/>
                <a:gd name="T42" fmla="*/ 603050 w 750"/>
                <a:gd name="T43" fmla="*/ 1850838 h 766"/>
                <a:gd name="T44" fmla="*/ 606250 w 750"/>
                <a:gd name="T45" fmla="*/ 1864595 h 766"/>
                <a:gd name="T46" fmla="*/ 609188 w 750"/>
                <a:gd name="T47" fmla="*/ 1873906 h 766"/>
                <a:gd name="T48" fmla="*/ 615238 w 750"/>
                <a:gd name="T49" fmla="*/ 1872127 h 766"/>
                <a:gd name="T50" fmla="*/ 740550 w 750"/>
                <a:gd name="T51" fmla="*/ 1838679 h 766"/>
                <a:gd name="T52" fmla="*/ 725125 w 750"/>
                <a:gd name="T53" fmla="*/ 1776999 h 766"/>
                <a:gd name="T54" fmla="*/ 767895 w 750"/>
                <a:gd name="T55" fmla="*/ 1687790 h 766"/>
                <a:gd name="T56" fmla="*/ 828908 w 750"/>
                <a:gd name="T57" fmla="*/ 1733800 h 766"/>
                <a:gd name="T58" fmla="*/ 836250 w 750"/>
                <a:gd name="T59" fmla="*/ 1766187 h 766"/>
                <a:gd name="T60" fmla="*/ 841145 w 750"/>
                <a:gd name="T61" fmla="*/ 1781701 h 766"/>
                <a:gd name="T62" fmla="*/ 842313 w 750"/>
                <a:gd name="T63" fmla="*/ 1789255 h 766"/>
                <a:gd name="T64" fmla="*/ 999813 w 750"/>
                <a:gd name="T65" fmla="*/ 1687790 h 766"/>
                <a:gd name="T66" fmla="*/ 1120125 w 750"/>
                <a:gd name="T67" fmla="*/ 1635976 h 766"/>
                <a:gd name="T68" fmla="*/ 1141408 w 750"/>
                <a:gd name="T69" fmla="*/ 1605054 h 766"/>
                <a:gd name="T70" fmla="*/ 473175 w 750"/>
                <a:gd name="T71" fmla="*/ 204484 h 766"/>
                <a:gd name="T72" fmla="*/ 319345 w 750"/>
                <a:gd name="T73" fmla="*/ 279366 h 766"/>
                <a:gd name="T74" fmla="*/ 270520 w 750"/>
                <a:gd name="T75" fmla="*/ 235084 h 766"/>
                <a:gd name="T76" fmla="*/ 372395 w 750"/>
                <a:gd name="T77" fmla="*/ 76669 h 766"/>
                <a:gd name="T78" fmla="*/ 500520 w 750"/>
                <a:gd name="T79" fmla="*/ 122657 h 766"/>
                <a:gd name="T80" fmla="*/ 473175 w 750"/>
                <a:gd name="T81" fmla="*/ 204484 h 7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6" y="504"/>
                  </a:cubicBezTo>
                  <a:cubicBezTo>
                    <a:pt x="683" y="485"/>
                    <a:pt x="656" y="435"/>
                    <a:pt x="647" y="413"/>
                  </a:cubicBezTo>
                  <a:cubicBezTo>
                    <a:pt x="638" y="392"/>
                    <a:pt x="614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7" y="0"/>
                    <a:pt x="243" y="11"/>
                  </a:cubicBezTo>
                  <a:cubicBezTo>
                    <a:pt x="190" y="22"/>
                    <a:pt x="185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4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8" y="701"/>
                    <a:pt x="368" y="699"/>
                  </a:cubicBezTo>
                  <a:cubicBezTo>
                    <a:pt x="378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3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8" y="690"/>
                    <a:pt x="548" y="690"/>
                    <a:pt x="548" y="690"/>
                  </a:cubicBezTo>
                  <a:cubicBezTo>
                    <a:pt x="549" y="692"/>
                    <a:pt x="550" y="694"/>
                    <a:pt x="551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  <a:moveTo>
                    <a:pt x="310" y="80"/>
                  </a:moveTo>
                  <a:cubicBezTo>
                    <a:pt x="209" y="109"/>
                    <a:pt x="209" y="109"/>
                    <a:pt x="209" y="109"/>
                  </a:cubicBezTo>
                  <a:cubicBezTo>
                    <a:pt x="195" y="113"/>
                    <a:pt x="181" y="105"/>
                    <a:pt x="177" y="92"/>
                  </a:cubicBezTo>
                  <a:cubicBezTo>
                    <a:pt x="173" y="78"/>
                    <a:pt x="209" y="38"/>
                    <a:pt x="244" y="30"/>
                  </a:cubicBezTo>
                  <a:cubicBezTo>
                    <a:pt x="279" y="22"/>
                    <a:pt x="324" y="34"/>
                    <a:pt x="328" y="48"/>
                  </a:cubicBezTo>
                  <a:cubicBezTo>
                    <a:pt x="332" y="62"/>
                    <a:pt x="324" y="76"/>
                    <a:pt x="310" y="8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4" name="Freeform 90">
              <a:extLst>
                <a:ext uri="{FF2B5EF4-FFF2-40B4-BE49-F238E27FC236}">
                  <a16:creationId xmlns:a16="http://schemas.microsoft.com/office/drawing/2014/main" id="{681E14E3-6914-4F0D-AEDF-E8A30C5FD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341"/>
              <a:ext cx="1697" cy="1776"/>
            </a:xfrm>
            <a:custGeom>
              <a:avLst/>
              <a:gdLst>
                <a:gd name="T0" fmla="*/ 2917 w 679"/>
                <a:gd name="T1" fmla="*/ 278984 h 666"/>
                <a:gd name="T2" fmla="*/ 103552 w 679"/>
                <a:gd name="T3" fmla="*/ 204288 h 666"/>
                <a:gd name="T4" fmla="*/ 208396 w 679"/>
                <a:gd name="T5" fmla="*/ 145635 h 666"/>
                <a:gd name="T6" fmla="*/ 344134 w 679"/>
                <a:gd name="T7" fmla="*/ 81557 h 666"/>
                <a:gd name="T8" fmla="*/ 566361 w 679"/>
                <a:gd name="T9" fmla="*/ 38435 h 666"/>
                <a:gd name="T10" fmla="*/ 669905 w 679"/>
                <a:gd name="T11" fmla="*/ 18355 h 666"/>
                <a:gd name="T12" fmla="*/ 683379 w 679"/>
                <a:gd name="T13" fmla="*/ 61496 h 666"/>
                <a:gd name="T14" fmla="*/ 736990 w 679"/>
                <a:gd name="T15" fmla="*/ 222643 h 666"/>
                <a:gd name="T16" fmla="*/ 793096 w 679"/>
                <a:gd name="T17" fmla="*/ 493704 h 666"/>
                <a:gd name="T18" fmla="*/ 878301 w 679"/>
                <a:gd name="T19" fmla="*/ 841045 h 666"/>
                <a:gd name="T20" fmla="*/ 945369 w 679"/>
                <a:gd name="T21" fmla="*/ 1063288 h 666"/>
                <a:gd name="T22" fmla="*/ 1023284 w 679"/>
                <a:gd name="T23" fmla="*/ 1378019 h 666"/>
                <a:gd name="T24" fmla="*/ 914860 w 679"/>
                <a:gd name="T25" fmla="*/ 1408477 h 666"/>
                <a:gd name="T26" fmla="*/ 807205 w 679"/>
                <a:gd name="T27" fmla="*/ 1495859 h 666"/>
                <a:gd name="T28" fmla="*/ 744311 w 679"/>
                <a:gd name="T29" fmla="*/ 1544797 h 666"/>
                <a:gd name="T30" fmla="*/ 652940 w 679"/>
                <a:gd name="T31" fmla="*/ 1585152 h 666"/>
                <a:gd name="T32" fmla="*/ 584700 w 679"/>
                <a:gd name="T33" fmla="*/ 1600533 h 666"/>
                <a:gd name="T34" fmla="*/ 514671 w 679"/>
                <a:gd name="T35" fmla="*/ 1623587 h 666"/>
                <a:gd name="T36" fmla="*/ 505414 w 679"/>
                <a:gd name="T37" fmla="*/ 1636941 h 666"/>
                <a:gd name="T38" fmla="*/ 459892 w 679"/>
                <a:gd name="T39" fmla="*/ 1649472 h 666"/>
                <a:gd name="T40" fmla="*/ 321030 w 679"/>
                <a:gd name="T41" fmla="*/ 1687608 h 666"/>
                <a:gd name="T42" fmla="*/ 272257 w 679"/>
                <a:gd name="T43" fmla="*/ 1511368 h 666"/>
                <a:gd name="T44" fmla="*/ 211313 w 679"/>
                <a:gd name="T45" fmla="*/ 1291699 h 666"/>
                <a:gd name="T46" fmla="*/ 185678 w 679"/>
                <a:gd name="T47" fmla="*/ 1127709 h 666"/>
                <a:gd name="T48" fmla="*/ 140111 w 679"/>
                <a:gd name="T49" fmla="*/ 879219 h 666"/>
                <a:gd name="T50" fmla="*/ 76043 w 679"/>
                <a:gd name="T51" fmla="*/ 631752 h 666"/>
                <a:gd name="T52" fmla="*/ 24385 w 679"/>
                <a:gd name="T53" fmla="*/ 360696 h 666"/>
                <a:gd name="T54" fmla="*/ 2917 w 679"/>
                <a:gd name="T55" fmla="*/ 278984 h 6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79" h="666">
                  <a:moveTo>
                    <a:pt x="2" y="109"/>
                  </a:moveTo>
                  <a:cubicBezTo>
                    <a:pt x="0" y="90"/>
                    <a:pt x="50" y="84"/>
                    <a:pt x="68" y="80"/>
                  </a:cubicBezTo>
                  <a:cubicBezTo>
                    <a:pt x="95" y="72"/>
                    <a:pt x="119" y="61"/>
                    <a:pt x="137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4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6" y="521"/>
                    <a:pt x="672" y="539"/>
                  </a:cubicBezTo>
                  <a:cubicBezTo>
                    <a:pt x="679" y="557"/>
                    <a:pt x="642" y="530"/>
                    <a:pt x="601" y="551"/>
                  </a:cubicBezTo>
                  <a:cubicBezTo>
                    <a:pt x="559" y="571"/>
                    <a:pt x="554" y="572"/>
                    <a:pt x="530" y="585"/>
                  </a:cubicBezTo>
                  <a:cubicBezTo>
                    <a:pt x="506" y="598"/>
                    <a:pt x="507" y="597"/>
                    <a:pt x="489" y="604"/>
                  </a:cubicBezTo>
                  <a:cubicBezTo>
                    <a:pt x="470" y="610"/>
                    <a:pt x="448" y="614"/>
                    <a:pt x="429" y="620"/>
                  </a:cubicBezTo>
                  <a:cubicBezTo>
                    <a:pt x="410" y="626"/>
                    <a:pt x="406" y="620"/>
                    <a:pt x="384" y="626"/>
                  </a:cubicBezTo>
                  <a:cubicBezTo>
                    <a:pt x="359" y="630"/>
                    <a:pt x="338" y="635"/>
                    <a:pt x="338" y="635"/>
                  </a:cubicBezTo>
                  <a:cubicBezTo>
                    <a:pt x="332" y="640"/>
                    <a:pt x="332" y="640"/>
                    <a:pt x="332" y="640"/>
                  </a:cubicBezTo>
                  <a:cubicBezTo>
                    <a:pt x="302" y="645"/>
                    <a:pt x="302" y="645"/>
                    <a:pt x="302" y="645"/>
                  </a:cubicBezTo>
                  <a:cubicBezTo>
                    <a:pt x="260" y="655"/>
                    <a:pt x="220" y="666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9" y="505"/>
                  </a:cubicBezTo>
                  <a:cubicBezTo>
                    <a:pt x="125" y="472"/>
                    <a:pt x="132" y="496"/>
                    <a:pt x="122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7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2" y="109"/>
                  </a:cubicBezTo>
                  <a:close/>
                </a:path>
              </a:pathLst>
            </a:custGeom>
            <a:solidFill>
              <a:srgbClr val="C5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5" name="Freeform 91">
              <a:extLst>
                <a:ext uri="{FF2B5EF4-FFF2-40B4-BE49-F238E27FC236}">
                  <a16:creationId xmlns:a16="http://schemas.microsoft.com/office/drawing/2014/main" id="{16844B69-0806-42DE-B400-85F173F59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2965"/>
              <a:ext cx="160" cy="99"/>
            </a:xfrm>
            <a:custGeom>
              <a:avLst/>
              <a:gdLst>
                <a:gd name="T0" fmla="*/ 94738 w 64"/>
                <a:gd name="T1" fmla="*/ 52791 h 37"/>
                <a:gd name="T2" fmla="*/ 41533 w 64"/>
                <a:gd name="T3" fmla="*/ 10711 h 37"/>
                <a:gd name="T4" fmla="*/ 4895 w 64"/>
                <a:gd name="T5" fmla="*/ 92404 h 37"/>
                <a:gd name="T6" fmla="*/ 12238 w 64"/>
                <a:gd name="T7" fmla="*/ 97237 h 37"/>
                <a:gd name="T8" fmla="*/ 97658 w 64"/>
                <a:gd name="T9" fmla="*/ 54999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37">
                  <a:moveTo>
                    <a:pt x="62" y="20"/>
                  </a:moveTo>
                  <a:cubicBezTo>
                    <a:pt x="59" y="7"/>
                    <a:pt x="43" y="0"/>
                    <a:pt x="27" y="4"/>
                  </a:cubicBezTo>
                  <a:cubicBezTo>
                    <a:pt x="10" y="8"/>
                    <a:pt x="0" y="22"/>
                    <a:pt x="3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4" y="21"/>
                    <a:pt x="64" y="21"/>
                    <a:pt x="64" y="21"/>
                  </a:cubicBezTo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6" name="Freeform 92">
              <a:extLst>
                <a:ext uri="{FF2B5EF4-FFF2-40B4-BE49-F238E27FC236}">
                  <a16:creationId xmlns:a16="http://schemas.microsoft.com/office/drawing/2014/main" id="{306CE90E-F9FB-4DDD-B87C-2B14B823C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2840"/>
              <a:ext cx="247" cy="157"/>
            </a:xfrm>
            <a:custGeom>
              <a:avLst/>
              <a:gdLst>
                <a:gd name="T0" fmla="*/ 148597 w 99"/>
                <a:gd name="T1" fmla="*/ 80179 h 59"/>
                <a:gd name="T2" fmla="*/ 64407 w 99"/>
                <a:gd name="T3" fmla="*/ 15189 h 59"/>
                <a:gd name="T4" fmla="*/ 7253 w 99"/>
                <a:gd name="T5" fmla="*/ 138080 h 59"/>
                <a:gd name="T6" fmla="*/ 8914 w 99"/>
                <a:gd name="T7" fmla="*/ 145558 h 59"/>
                <a:gd name="T8" fmla="*/ 37429 w 99"/>
                <a:gd name="T9" fmla="*/ 145558 h 59"/>
                <a:gd name="T10" fmla="*/ 148597 w 99"/>
                <a:gd name="T11" fmla="*/ 84831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59">
                  <a:moveTo>
                    <a:pt x="99" y="32"/>
                  </a:moveTo>
                  <a:cubicBezTo>
                    <a:pt x="94" y="11"/>
                    <a:pt x="69" y="0"/>
                    <a:pt x="43" y="6"/>
                  </a:cubicBezTo>
                  <a:cubicBezTo>
                    <a:pt x="17" y="12"/>
                    <a:pt x="0" y="34"/>
                    <a:pt x="5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22" y="59"/>
                    <a:pt x="25" y="58"/>
                  </a:cubicBezTo>
                  <a:cubicBezTo>
                    <a:pt x="28" y="58"/>
                    <a:pt x="99" y="34"/>
                    <a:pt x="99" y="34"/>
                  </a:cubicBezTo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7" name="Freeform 93">
              <a:extLst>
                <a:ext uri="{FF2B5EF4-FFF2-40B4-BE49-F238E27FC236}">
                  <a16:creationId xmlns:a16="http://schemas.microsoft.com/office/drawing/2014/main" id="{EB8E191A-E3DA-41A0-B2ED-50FA2A69F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1768"/>
              <a:ext cx="357" cy="957"/>
            </a:xfrm>
            <a:custGeom>
              <a:avLst/>
              <a:gdLst>
                <a:gd name="T0" fmla="*/ 167573 w 143"/>
                <a:gd name="T1" fmla="*/ 324404 h 359"/>
                <a:gd name="T2" fmla="*/ 160308 w 143"/>
                <a:gd name="T3" fmla="*/ 224668 h 359"/>
                <a:gd name="T4" fmla="*/ 143337 w 143"/>
                <a:gd name="T5" fmla="*/ 50596 h 359"/>
                <a:gd name="T6" fmla="*/ 0 w 143"/>
                <a:gd name="T7" fmla="*/ 61411 h 359"/>
                <a:gd name="T8" fmla="*/ 103877 w 143"/>
                <a:gd name="T9" fmla="*/ 180924 h 359"/>
                <a:gd name="T10" fmla="*/ 75557 w 143"/>
                <a:gd name="T11" fmla="*/ 431300 h 359"/>
                <a:gd name="T12" fmla="*/ 90591 w 143"/>
                <a:gd name="T13" fmla="*/ 568045 h 359"/>
                <a:gd name="T14" fmla="*/ 103877 w 143"/>
                <a:gd name="T15" fmla="*/ 727059 h 359"/>
                <a:gd name="T16" fmla="*/ 131214 w 143"/>
                <a:gd name="T17" fmla="*/ 915372 h 359"/>
                <a:gd name="T18" fmla="*/ 131214 w 143"/>
                <a:gd name="T19" fmla="*/ 734579 h 359"/>
                <a:gd name="T20" fmla="*/ 134125 w 143"/>
                <a:gd name="T21" fmla="*/ 589208 h 359"/>
                <a:gd name="T22" fmla="*/ 200749 w 143"/>
                <a:gd name="T23" fmla="*/ 395094 h 359"/>
                <a:gd name="T24" fmla="*/ 200749 w 143"/>
                <a:gd name="T25" fmla="*/ 316466 h 359"/>
                <a:gd name="T26" fmla="*/ 170484 w 143"/>
                <a:gd name="T27" fmla="*/ 370303 h 359"/>
                <a:gd name="T28" fmla="*/ 167573 w 143"/>
                <a:gd name="T29" fmla="*/ 324404 h 3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3" h="359">
                  <a:moveTo>
                    <a:pt x="111" y="127"/>
                  </a:moveTo>
                  <a:cubicBezTo>
                    <a:pt x="113" y="114"/>
                    <a:pt x="105" y="97"/>
                    <a:pt x="106" y="88"/>
                  </a:cubicBezTo>
                  <a:cubicBezTo>
                    <a:pt x="112" y="63"/>
                    <a:pt x="112" y="36"/>
                    <a:pt x="95" y="20"/>
                  </a:cubicBezTo>
                  <a:cubicBezTo>
                    <a:pt x="73" y="0"/>
                    <a:pt x="29" y="27"/>
                    <a:pt x="0" y="24"/>
                  </a:cubicBezTo>
                  <a:cubicBezTo>
                    <a:pt x="55" y="29"/>
                    <a:pt x="72" y="28"/>
                    <a:pt x="69" y="71"/>
                  </a:cubicBezTo>
                  <a:cubicBezTo>
                    <a:pt x="65" y="115"/>
                    <a:pt x="50" y="152"/>
                    <a:pt x="50" y="169"/>
                  </a:cubicBezTo>
                  <a:cubicBezTo>
                    <a:pt x="50" y="186"/>
                    <a:pt x="48" y="196"/>
                    <a:pt x="60" y="223"/>
                  </a:cubicBezTo>
                  <a:cubicBezTo>
                    <a:pt x="72" y="250"/>
                    <a:pt x="70" y="251"/>
                    <a:pt x="69" y="285"/>
                  </a:cubicBezTo>
                  <a:cubicBezTo>
                    <a:pt x="67" y="318"/>
                    <a:pt x="85" y="329"/>
                    <a:pt x="87" y="359"/>
                  </a:cubicBezTo>
                  <a:cubicBezTo>
                    <a:pt x="85" y="310"/>
                    <a:pt x="87" y="323"/>
                    <a:pt x="87" y="288"/>
                  </a:cubicBezTo>
                  <a:cubicBezTo>
                    <a:pt x="87" y="253"/>
                    <a:pt x="101" y="253"/>
                    <a:pt x="89" y="231"/>
                  </a:cubicBezTo>
                  <a:cubicBezTo>
                    <a:pt x="82" y="218"/>
                    <a:pt x="118" y="182"/>
                    <a:pt x="133" y="155"/>
                  </a:cubicBezTo>
                  <a:cubicBezTo>
                    <a:pt x="143" y="138"/>
                    <a:pt x="133" y="124"/>
                    <a:pt x="133" y="124"/>
                  </a:cubicBezTo>
                  <a:cubicBezTo>
                    <a:pt x="133" y="124"/>
                    <a:pt x="143" y="140"/>
                    <a:pt x="113" y="145"/>
                  </a:cubicBezTo>
                  <a:cubicBezTo>
                    <a:pt x="98" y="148"/>
                    <a:pt x="110" y="139"/>
                    <a:pt x="111" y="127"/>
                  </a:cubicBezTo>
                  <a:close/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8" name="Freeform 94">
              <a:extLst>
                <a:ext uri="{FF2B5EF4-FFF2-40B4-BE49-F238E27FC236}">
                  <a16:creationId xmlns:a16="http://schemas.microsoft.com/office/drawing/2014/main" id="{DEEE8281-ACA9-4118-90FB-85E75280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" y="2528"/>
              <a:ext cx="612" cy="296"/>
            </a:xfrm>
            <a:custGeom>
              <a:avLst/>
              <a:gdLst>
                <a:gd name="T0" fmla="*/ 157641 w 245"/>
                <a:gd name="T1" fmla="*/ 79437 h 111"/>
                <a:gd name="T2" fmla="*/ 109328 w 245"/>
                <a:gd name="T3" fmla="*/ 7531 h 111"/>
                <a:gd name="T4" fmla="*/ 58822 w 245"/>
                <a:gd name="T5" fmla="*/ 179464 h 111"/>
                <a:gd name="T6" fmla="*/ 15075 w 245"/>
                <a:gd name="T7" fmla="*/ 283741 h 111"/>
                <a:gd name="T8" fmla="*/ 83045 w 245"/>
                <a:gd name="T9" fmla="*/ 234781 h 111"/>
                <a:gd name="T10" fmla="*/ 116602 w 245"/>
                <a:gd name="T11" fmla="*/ 102493 h 111"/>
                <a:gd name="T12" fmla="*/ 177110 w 245"/>
                <a:gd name="T13" fmla="*/ 222643 h 111"/>
                <a:gd name="T14" fmla="*/ 254827 w 245"/>
                <a:gd name="T15" fmla="*/ 248547 h 111"/>
                <a:gd name="T16" fmla="*/ 371449 w 245"/>
                <a:gd name="T17" fmla="*/ 196757 h 111"/>
                <a:gd name="T18" fmla="*/ 239727 w 245"/>
                <a:gd name="T19" fmla="*/ 179464 h 111"/>
                <a:gd name="T20" fmla="*/ 157641 w 245"/>
                <a:gd name="T21" fmla="*/ 79437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" h="111">
                  <a:moveTo>
                    <a:pt x="104" y="31"/>
                  </a:moveTo>
                  <a:cubicBezTo>
                    <a:pt x="107" y="15"/>
                    <a:pt x="88" y="0"/>
                    <a:pt x="72" y="3"/>
                  </a:cubicBezTo>
                  <a:cubicBezTo>
                    <a:pt x="49" y="7"/>
                    <a:pt x="38" y="49"/>
                    <a:pt x="39" y="70"/>
                  </a:cubicBezTo>
                  <a:cubicBezTo>
                    <a:pt x="42" y="89"/>
                    <a:pt x="20" y="111"/>
                    <a:pt x="10" y="111"/>
                  </a:cubicBezTo>
                  <a:cubicBezTo>
                    <a:pt x="0" y="111"/>
                    <a:pt x="40" y="106"/>
                    <a:pt x="55" y="92"/>
                  </a:cubicBezTo>
                  <a:cubicBezTo>
                    <a:pt x="70" y="79"/>
                    <a:pt x="57" y="25"/>
                    <a:pt x="77" y="40"/>
                  </a:cubicBezTo>
                  <a:cubicBezTo>
                    <a:pt x="97" y="55"/>
                    <a:pt x="104" y="84"/>
                    <a:pt x="117" y="87"/>
                  </a:cubicBezTo>
                  <a:cubicBezTo>
                    <a:pt x="131" y="91"/>
                    <a:pt x="127" y="109"/>
                    <a:pt x="168" y="97"/>
                  </a:cubicBezTo>
                  <a:cubicBezTo>
                    <a:pt x="208" y="86"/>
                    <a:pt x="221" y="77"/>
                    <a:pt x="245" y="77"/>
                  </a:cubicBezTo>
                  <a:cubicBezTo>
                    <a:pt x="193" y="64"/>
                    <a:pt x="184" y="72"/>
                    <a:pt x="158" y="70"/>
                  </a:cubicBezTo>
                  <a:cubicBezTo>
                    <a:pt x="131" y="69"/>
                    <a:pt x="117" y="83"/>
                    <a:pt x="104" y="31"/>
                  </a:cubicBezTo>
                  <a:close/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19" name="Freeform 95">
              <a:extLst>
                <a:ext uri="{FF2B5EF4-FFF2-40B4-BE49-F238E27FC236}">
                  <a16:creationId xmlns:a16="http://schemas.microsoft.com/office/drawing/2014/main" id="{1EECC0BA-89A8-483C-92E2-98DAF57C8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1403"/>
              <a:ext cx="369" cy="677"/>
            </a:xfrm>
            <a:custGeom>
              <a:avLst/>
              <a:gdLst>
                <a:gd name="T0" fmla="*/ 198846 w 148"/>
                <a:gd name="T1" fmla="*/ 494090 h 254"/>
                <a:gd name="T2" fmla="*/ 176125 w 148"/>
                <a:gd name="T3" fmla="*/ 409852 h 254"/>
                <a:gd name="T4" fmla="*/ 137181 w 148"/>
                <a:gd name="T5" fmla="*/ 313411 h 254"/>
                <a:gd name="T6" fmla="*/ 121104 w 148"/>
                <a:gd name="T7" fmla="*/ 218735 h 254"/>
                <a:gd name="T8" fmla="*/ 122269 w 148"/>
                <a:gd name="T9" fmla="*/ 129800 h 254"/>
                <a:gd name="T10" fmla="*/ 88141 w 148"/>
                <a:gd name="T11" fmla="*/ 0 h 254"/>
                <a:gd name="T12" fmla="*/ 0 w 148"/>
                <a:gd name="T13" fmla="*/ 10336 h 254"/>
                <a:gd name="T14" fmla="*/ 47798 w 148"/>
                <a:gd name="T15" fmla="*/ 129800 h 254"/>
                <a:gd name="T16" fmla="*/ 95873 w 148"/>
                <a:gd name="T17" fmla="*/ 344236 h 254"/>
                <a:gd name="T18" fmla="*/ 158087 w 148"/>
                <a:gd name="T19" fmla="*/ 475763 h 254"/>
                <a:gd name="T20" fmla="*/ 190975 w 148"/>
                <a:gd name="T21" fmla="*/ 514126 h 254"/>
                <a:gd name="T22" fmla="*/ 213803 w 148"/>
                <a:gd name="T23" fmla="*/ 646767 h 254"/>
                <a:gd name="T24" fmla="*/ 198846 w 148"/>
                <a:gd name="T25" fmla="*/ 494090 h 2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8" h="254">
                  <a:moveTo>
                    <a:pt x="133" y="194"/>
                  </a:moveTo>
                  <a:cubicBezTo>
                    <a:pt x="123" y="188"/>
                    <a:pt x="123" y="171"/>
                    <a:pt x="118" y="161"/>
                  </a:cubicBezTo>
                  <a:cubicBezTo>
                    <a:pt x="110" y="148"/>
                    <a:pt x="99" y="137"/>
                    <a:pt x="92" y="123"/>
                  </a:cubicBezTo>
                  <a:cubicBezTo>
                    <a:pt x="87" y="112"/>
                    <a:pt x="81" y="99"/>
                    <a:pt x="81" y="86"/>
                  </a:cubicBezTo>
                  <a:cubicBezTo>
                    <a:pt x="80" y="74"/>
                    <a:pt x="87" y="61"/>
                    <a:pt x="82" y="51"/>
                  </a:cubicBezTo>
                  <a:cubicBezTo>
                    <a:pt x="72" y="27"/>
                    <a:pt x="67" y="0"/>
                    <a:pt x="59" y="0"/>
                  </a:cubicBezTo>
                  <a:cubicBezTo>
                    <a:pt x="50" y="0"/>
                    <a:pt x="20" y="12"/>
                    <a:pt x="0" y="4"/>
                  </a:cubicBezTo>
                  <a:cubicBezTo>
                    <a:pt x="12" y="22"/>
                    <a:pt x="25" y="9"/>
                    <a:pt x="32" y="51"/>
                  </a:cubicBezTo>
                  <a:cubicBezTo>
                    <a:pt x="39" y="93"/>
                    <a:pt x="40" y="82"/>
                    <a:pt x="64" y="135"/>
                  </a:cubicBezTo>
                  <a:cubicBezTo>
                    <a:pt x="87" y="187"/>
                    <a:pt x="87" y="153"/>
                    <a:pt x="106" y="187"/>
                  </a:cubicBezTo>
                  <a:cubicBezTo>
                    <a:pt x="111" y="196"/>
                    <a:pt x="124" y="195"/>
                    <a:pt x="128" y="202"/>
                  </a:cubicBezTo>
                  <a:cubicBezTo>
                    <a:pt x="138" y="219"/>
                    <a:pt x="137" y="241"/>
                    <a:pt x="143" y="254"/>
                  </a:cubicBezTo>
                  <a:cubicBezTo>
                    <a:pt x="136" y="220"/>
                    <a:pt x="148" y="211"/>
                    <a:pt x="133" y="194"/>
                  </a:cubicBezTo>
                  <a:close/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0" name="Freeform 96">
              <a:extLst>
                <a:ext uri="{FF2B5EF4-FFF2-40B4-BE49-F238E27FC236}">
                  <a16:creationId xmlns:a16="http://schemas.microsoft.com/office/drawing/2014/main" id="{BC58A057-FB7F-4F96-891F-307033F16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3403"/>
              <a:ext cx="170" cy="149"/>
            </a:xfrm>
            <a:custGeom>
              <a:avLst/>
              <a:gdLst>
                <a:gd name="T0" fmla="*/ 99613 w 68"/>
                <a:gd name="T1" fmla="*/ 50008 h 56"/>
                <a:gd name="T2" fmla="*/ 42783 w 68"/>
                <a:gd name="T3" fmla="*/ 10265 h 56"/>
                <a:gd name="T4" fmla="*/ 6175 w 68"/>
                <a:gd name="T5" fmla="*/ 87607 h 56"/>
                <a:gd name="T6" fmla="*/ 61063 w 68"/>
                <a:gd name="T7" fmla="*/ 130162 h 56"/>
                <a:gd name="T8" fmla="*/ 99613 w 68"/>
                <a:gd name="T9" fmla="*/ 50008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56">
                  <a:moveTo>
                    <a:pt x="65" y="20"/>
                  </a:moveTo>
                  <a:cubicBezTo>
                    <a:pt x="61" y="7"/>
                    <a:pt x="45" y="0"/>
                    <a:pt x="28" y="4"/>
                  </a:cubicBezTo>
                  <a:cubicBezTo>
                    <a:pt x="11" y="8"/>
                    <a:pt x="0" y="22"/>
                    <a:pt x="4" y="35"/>
                  </a:cubicBezTo>
                  <a:cubicBezTo>
                    <a:pt x="7" y="49"/>
                    <a:pt x="23" y="56"/>
                    <a:pt x="40" y="52"/>
                  </a:cubicBezTo>
                  <a:cubicBezTo>
                    <a:pt x="57" y="48"/>
                    <a:pt x="68" y="34"/>
                    <a:pt x="65" y="20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1" name="Freeform 97">
              <a:extLst>
                <a:ext uri="{FF2B5EF4-FFF2-40B4-BE49-F238E27FC236}">
                  <a16:creationId xmlns:a16="http://schemas.microsoft.com/office/drawing/2014/main" id="{43183A80-D554-4DA3-A077-59C220079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3419"/>
              <a:ext cx="130" cy="117"/>
            </a:xfrm>
            <a:custGeom>
              <a:avLst/>
              <a:gdLst>
                <a:gd name="T0" fmla="*/ 76488 w 52"/>
                <a:gd name="T1" fmla="*/ 40291 h 44"/>
                <a:gd name="T2" fmla="*/ 33720 w 52"/>
                <a:gd name="T3" fmla="*/ 7445 h 44"/>
                <a:gd name="T4" fmla="*/ 4895 w 52"/>
                <a:gd name="T5" fmla="*/ 69639 h 44"/>
                <a:gd name="T6" fmla="*/ 47658 w 52"/>
                <a:gd name="T7" fmla="*/ 99692 h 44"/>
                <a:gd name="T8" fmla="*/ 76488 w 52"/>
                <a:gd name="T9" fmla="*/ 4029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44">
                  <a:moveTo>
                    <a:pt x="50" y="16"/>
                  </a:moveTo>
                  <a:cubicBezTo>
                    <a:pt x="47" y="6"/>
                    <a:pt x="35" y="0"/>
                    <a:pt x="22" y="3"/>
                  </a:cubicBezTo>
                  <a:cubicBezTo>
                    <a:pt x="9" y="7"/>
                    <a:pt x="0" y="17"/>
                    <a:pt x="3" y="28"/>
                  </a:cubicBezTo>
                  <a:cubicBezTo>
                    <a:pt x="5" y="38"/>
                    <a:pt x="18" y="44"/>
                    <a:pt x="31" y="40"/>
                  </a:cubicBezTo>
                  <a:cubicBezTo>
                    <a:pt x="44" y="37"/>
                    <a:pt x="52" y="26"/>
                    <a:pt x="50" y="16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2" name="Freeform 98">
              <a:extLst>
                <a:ext uri="{FF2B5EF4-FFF2-40B4-BE49-F238E27FC236}">
                  <a16:creationId xmlns:a16="http://schemas.microsoft.com/office/drawing/2014/main" id="{2F56972E-7D2A-4F1E-9035-47C4EB99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" y="3424"/>
              <a:ext cx="95" cy="59"/>
            </a:xfrm>
            <a:custGeom>
              <a:avLst/>
              <a:gdLst>
                <a:gd name="T0" fmla="*/ 29300 w 38"/>
                <a:gd name="T1" fmla="*/ 2891 h 22"/>
                <a:gd name="T2" fmla="*/ 0 w 38"/>
                <a:gd name="T3" fmla="*/ 48007 h 22"/>
                <a:gd name="T4" fmla="*/ 29300 w 38"/>
                <a:gd name="T5" fmla="*/ 55760 h 22"/>
                <a:gd name="T6" fmla="*/ 58125 w 38"/>
                <a:gd name="T7" fmla="*/ 11127 h 22"/>
                <a:gd name="T8" fmla="*/ 29300 w 38"/>
                <a:gd name="T9" fmla="*/ 289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19" y="1"/>
                  </a:moveTo>
                  <a:cubicBezTo>
                    <a:pt x="9" y="4"/>
                    <a:pt x="1" y="11"/>
                    <a:pt x="0" y="18"/>
                  </a:cubicBezTo>
                  <a:cubicBezTo>
                    <a:pt x="5" y="21"/>
                    <a:pt x="12" y="22"/>
                    <a:pt x="19" y="21"/>
                  </a:cubicBezTo>
                  <a:cubicBezTo>
                    <a:pt x="29" y="18"/>
                    <a:pt x="36" y="11"/>
                    <a:pt x="38" y="4"/>
                  </a:cubicBezTo>
                  <a:cubicBezTo>
                    <a:pt x="33" y="1"/>
                    <a:pt x="26" y="0"/>
                    <a:pt x="19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3" name="Freeform 99">
              <a:extLst>
                <a:ext uri="{FF2B5EF4-FFF2-40B4-BE49-F238E27FC236}">
                  <a16:creationId xmlns:a16="http://schemas.microsoft.com/office/drawing/2014/main" id="{35210E64-3177-4225-A787-61E7C9DF6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3107"/>
              <a:ext cx="312" cy="309"/>
            </a:xfrm>
            <a:custGeom>
              <a:avLst/>
              <a:gdLst>
                <a:gd name="T0" fmla="*/ 153744 w 125"/>
                <a:gd name="T1" fmla="*/ 83582 h 116"/>
                <a:gd name="T2" fmla="*/ 66444 w 125"/>
                <a:gd name="T3" fmla="*/ 18223 h 116"/>
                <a:gd name="T4" fmla="*/ 7263 w 125"/>
                <a:gd name="T5" fmla="*/ 144711 h 116"/>
                <a:gd name="T6" fmla="*/ 42345 w 125"/>
                <a:gd name="T7" fmla="*/ 294000 h 116"/>
                <a:gd name="T8" fmla="*/ 100846 w 125"/>
                <a:gd name="T9" fmla="*/ 167510 h 116"/>
                <a:gd name="T10" fmla="*/ 188328 w 125"/>
                <a:gd name="T11" fmla="*/ 233231 h 116"/>
                <a:gd name="T12" fmla="*/ 153744 w 125"/>
                <a:gd name="T13" fmla="*/ 83582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8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4" name="Freeform 100">
              <a:extLst>
                <a:ext uri="{FF2B5EF4-FFF2-40B4-BE49-F238E27FC236}">
                  <a16:creationId xmlns:a16="http://schemas.microsoft.com/office/drawing/2014/main" id="{82757586-604B-4B19-9CEC-4AD82FB45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3133"/>
              <a:ext cx="172" cy="214"/>
            </a:xfrm>
            <a:custGeom>
              <a:avLst/>
              <a:gdLst>
                <a:gd name="T0" fmla="*/ 38879 w 69"/>
                <a:gd name="T1" fmla="*/ 65596 h 80"/>
                <a:gd name="T2" fmla="*/ 90971 w 69"/>
                <a:gd name="T3" fmla="*/ 12845 h 80"/>
                <a:gd name="T4" fmla="*/ 102896 w 69"/>
                <a:gd name="T5" fmla="*/ 7677 h 80"/>
                <a:gd name="T6" fmla="*/ 59776 w 69"/>
                <a:gd name="T7" fmla="*/ 7677 h 80"/>
                <a:gd name="T8" fmla="*/ 7222 w 69"/>
                <a:gd name="T9" fmla="*/ 125337 h 80"/>
                <a:gd name="T10" fmla="*/ 25217 w 69"/>
                <a:gd name="T11" fmla="*/ 209581 h 80"/>
                <a:gd name="T12" fmla="*/ 38879 w 69"/>
                <a:gd name="T13" fmla="*/ 65596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80">
                  <a:moveTo>
                    <a:pt x="26" y="25"/>
                  </a:moveTo>
                  <a:cubicBezTo>
                    <a:pt x="34" y="15"/>
                    <a:pt x="47" y="8"/>
                    <a:pt x="61" y="5"/>
                  </a:cubicBezTo>
                  <a:cubicBezTo>
                    <a:pt x="64" y="4"/>
                    <a:pt x="67" y="4"/>
                    <a:pt x="69" y="3"/>
                  </a:cubicBezTo>
                  <a:cubicBezTo>
                    <a:pt x="61" y="1"/>
                    <a:pt x="50" y="0"/>
                    <a:pt x="40" y="3"/>
                  </a:cubicBezTo>
                  <a:cubicBezTo>
                    <a:pt x="16" y="9"/>
                    <a:pt x="0" y="29"/>
                    <a:pt x="5" y="48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71"/>
                    <a:pt x="10" y="41"/>
                    <a:pt x="26" y="25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5" name="Freeform 101">
              <a:extLst>
                <a:ext uri="{FF2B5EF4-FFF2-40B4-BE49-F238E27FC236}">
                  <a16:creationId xmlns:a16="http://schemas.microsoft.com/office/drawing/2014/main" id="{74CBA38F-217D-4129-B87B-870C5D9B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3315"/>
              <a:ext cx="192" cy="181"/>
            </a:xfrm>
            <a:custGeom>
              <a:avLst/>
              <a:gdLst>
                <a:gd name="T0" fmla="*/ 95905 w 77"/>
                <a:gd name="T1" fmla="*/ 53052 h 68"/>
                <a:gd name="T2" fmla="*/ 42013 w 77"/>
                <a:gd name="T3" fmla="*/ 10296 h 68"/>
                <a:gd name="T4" fmla="*/ 4059 w 77"/>
                <a:gd name="T5" fmla="*/ 91014 h 68"/>
                <a:gd name="T6" fmla="*/ 24000 w 77"/>
                <a:gd name="T7" fmla="*/ 171420 h 68"/>
                <a:gd name="T8" fmla="*/ 59844 w 77"/>
                <a:gd name="T9" fmla="*/ 92864 h 68"/>
                <a:gd name="T10" fmla="*/ 115080 w 77"/>
                <a:gd name="T11" fmla="*/ 133333 h 68"/>
                <a:gd name="T12" fmla="*/ 95905 w 77"/>
                <a:gd name="T13" fmla="*/ 53052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68">
                  <a:moveTo>
                    <a:pt x="64" y="21"/>
                  </a:moveTo>
                  <a:cubicBezTo>
                    <a:pt x="61" y="7"/>
                    <a:pt x="45" y="0"/>
                    <a:pt x="28" y="4"/>
                  </a:cubicBezTo>
                  <a:cubicBezTo>
                    <a:pt x="11" y="8"/>
                    <a:pt x="0" y="22"/>
                    <a:pt x="3" y="36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2" y="55"/>
                    <a:pt x="23" y="41"/>
                    <a:pt x="40" y="37"/>
                  </a:cubicBezTo>
                  <a:cubicBezTo>
                    <a:pt x="57" y="33"/>
                    <a:pt x="73" y="40"/>
                    <a:pt x="77" y="53"/>
                  </a:cubicBezTo>
                  <a:lnTo>
                    <a:pt x="64" y="2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6" name="Freeform 102">
              <a:extLst>
                <a:ext uri="{FF2B5EF4-FFF2-40B4-BE49-F238E27FC236}">
                  <a16:creationId xmlns:a16="http://schemas.microsoft.com/office/drawing/2014/main" id="{A49E6BE0-B91D-43C7-B34A-948CB1A9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3267"/>
              <a:ext cx="262" cy="218"/>
            </a:xfrm>
            <a:custGeom>
              <a:avLst/>
              <a:gdLst>
                <a:gd name="T0" fmla="*/ 153507 w 105"/>
                <a:gd name="T1" fmla="*/ 79817 h 82"/>
                <a:gd name="T2" fmla="*/ 66166 w 105"/>
                <a:gd name="T3" fmla="*/ 15146 h 82"/>
                <a:gd name="T4" fmla="*/ 7254 w 105"/>
                <a:gd name="T5" fmla="*/ 139815 h 82"/>
                <a:gd name="T6" fmla="*/ 52338 w 105"/>
                <a:gd name="T7" fmla="*/ 204755 h 82"/>
                <a:gd name="T8" fmla="*/ 36168 w 105"/>
                <a:gd name="T9" fmla="*/ 135179 h 82"/>
                <a:gd name="T10" fmla="*/ 73420 w 105"/>
                <a:gd name="T11" fmla="*/ 54303 h 82"/>
                <a:gd name="T12" fmla="*/ 127686 w 105"/>
                <a:gd name="T13" fmla="*/ 97465 h 82"/>
                <a:gd name="T14" fmla="*/ 141423 w 105"/>
                <a:gd name="T15" fmla="*/ 156707 h 82"/>
                <a:gd name="T16" fmla="*/ 153507 w 105"/>
                <a:gd name="T17" fmla="*/ 79817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82">
                  <a:moveTo>
                    <a:pt x="102" y="32"/>
                  </a:moveTo>
                  <a:cubicBezTo>
                    <a:pt x="97" y="11"/>
                    <a:pt x="71" y="0"/>
                    <a:pt x="44" y="6"/>
                  </a:cubicBezTo>
                  <a:cubicBezTo>
                    <a:pt x="18" y="13"/>
                    <a:pt x="0" y="35"/>
                    <a:pt x="5" y="56"/>
                  </a:cubicBezTo>
                  <a:cubicBezTo>
                    <a:pt x="9" y="69"/>
                    <a:pt x="20" y="79"/>
                    <a:pt x="35" y="8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1" y="40"/>
                    <a:pt x="32" y="26"/>
                    <a:pt x="49" y="22"/>
                  </a:cubicBezTo>
                  <a:cubicBezTo>
                    <a:pt x="66" y="18"/>
                    <a:pt x="82" y="25"/>
                    <a:pt x="85" y="39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101" y="54"/>
                    <a:pt x="105" y="43"/>
                    <a:pt x="102" y="32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7" name="Freeform 103">
              <a:extLst>
                <a:ext uri="{FF2B5EF4-FFF2-40B4-BE49-F238E27FC236}">
                  <a16:creationId xmlns:a16="http://schemas.microsoft.com/office/drawing/2014/main" id="{035FB3D6-B1AB-4D9C-8162-F3AFABD8F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3277"/>
              <a:ext cx="93" cy="80"/>
            </a:xfrm>
            <a:custGeom>
              <a:avLst/>
              <a:gdLst>
                <a:gd name="T0" fmla="*/ 55672 w 37"/>
                <a:gd name="T1" fmla="*/ 27669 h 30"/>
                <a:gd name="T2" fmla="*/ 24185 w 37"/>
                <a:gd name="T3" fmla="*/ 4701 h 30"/>
                <a:gd name="T4" fmla="*/ 3318 w 37"/>
                <a:gd name="T5" fmla="*/ 48947 h 30"/>
                <a:gd name="T6" fmla="*/ 34810 w 37"/>
                <a:gd name="T7" fmla="*/ 71851 h 30"/>
                <a:gd name="T8" fmla="*/ 55672 w 37"/>
                <a:gd name="T9" fmla="*/ 2766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0">
                  <a:moveTo>
                    <a:pt x="35" y="11"/>
                  </a:moveTo>
                  <a:cubicBezTo>
                    <a:pt x="33" y="4"/>
                    <a:pt x="24" y="0"/>
                    <a:pt x="15" y="2"/>
                  </a:cubicBezTo>
                  <a:cubicBezTo>
                    <a:pt x="6" y="4"/>
                    <a:pt x="0" y="12"/>
                    <a:pt x="2" y="19"/>
                  </a:cubicBezTo>
                  <a:cubicBezTo>
                    <a:pt x="4" y="26"/>
                    <a:pt x="13" y="30"/>
                    <a:pt x="22" y="28"/>
                  </a:cubicBezTo>
                  <a:cubicBezTo>
                    <a:pt x="31" y="26"/>
                    <a:pt x="37" y="18"/>
                    <a:pt x="35" y="11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8" name="Freeform 104">
              <a:extLst>
                <a:ext uri="{FF2B5EF4-FFF2-40B4-BE49-F238E27FC236}">
                  <a16:creationId xmlns:a16="http://schemas.microsoft.com/office/drawing/2014/main" id="{5B217A90-A69B-40DE-BACE-BBEB993E8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3285"/>
              <a:ext cx="70" cy="64"/>
            </a:xfrm>
            <a:custGeom>
              <a:avLst/>
              <a:gdLst>
                <a:gd name="T0" fmla="*/ 41533 w 28"/>
                <a:gd name="T1" fmla="*/ 23061 h 24"/>
                <a:gd name="T2" fmla="*/ 18363 w 28"/>
                <a:gd name="T3" fmla="*/ 4701 h 24"/>
                <a:gd name="T4" fmla="*/ 3250 w 28"/>
                <a:gd name="T5" fmla="*/ 38435 h 24"/>
                <a:gd name="T6" fmla="*/ 26375 w 28"/>
                <a:gd name="T7" fmla="*/ 56491 h 24"/>
                <a:gd name="T8" fmla="*/ 41533 w 28"/>
                <a:gd name="T9" fmla="*/ 2306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27" y="9"/>
                  </a:moveTo>
                  <a:cubicBezTo>
                    <a:pt x="26" y="3"/>
                    <a:pt x="19" y="0"/>
                    <a:pt x="12" y="2"/>
                  </a:cubicBezTo>
                  <a:cubicBezTo>
                    <a:pt x="5" y="4"/>
                    <a:pt x="0" y="10"/>
                    <a:pt x="2" y="15"/>
                  </a:cubicBezTo>
                  <a:cubicBezTo>
                    <a:pt x="3" y="21"/>
                    <a:pt x="10" y="24"/>
                    <a:pt x="17" y="22"/>
                  </a:cubicBezTo>
                  <a:cubicBezTo>
                    <a:pt x="24" y="20"/>
                    <a:pt x="28" y="14"/>
                    <a:pt x="27" y="9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29" name="Freeform 105">
              <a:extLst>
                <a:ext uri="{FF2B5EF4-FFF2-40B4-BE49-F238E27FC236}">
                  <a16:creationId xmlns:a16="http://schemas.microsoft.com/office/drawing/2014/main" id="{4CE578A5-44DF-4216-A514-6EFBAD1FE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3288"/>
              <a:ext cx="45" cy="32"/>
            </a:xfrm>
            <a:custGeom>
              <a:avLst/>
              <a:gdLst>
                <a:gd name="T0" fmla="*/ 27658 w 18"/>
                <a:gd name="T1" fmla="*/ 2824 h 12"/>
                <a:gd name="T2" fmla="*/ 15438 w 18"/>
                <a:gd name="T3" fmla="*/ 2824 h 12"/>
                <a:gd name="T4" fmla="*/ 0 w 18"/>
                <a:gd name="T5" fmla="*/ 30584 h 12"/>
                <a:gd name="T6" fmla="*/ 11063 w 18"/>
                <a:gd name="T7" fmla="*/ 30584 h 12"/>
                <a:gd name="T8" fmla="*/ 27658 w 18"/>
                <a:gd name="T9" fmla="*/ 282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2">
                  <a:moveTo>
                    <a:pt x="18" y="1"/>
                  </a:moveTo>
                  <a:cubicBezTo>
                    <a:pt x="15" y="1"/>
                    <a:pt x="13" y="0"/>
                    <a:pt x="10" y="1"/>
                  </a:cubicBezTo>
                  <a:cubicBezTo>
                    <a:pt x="4" y="3"/>
                    <a:pt x="0" y="7"/>
                    <a:pt x="0" y="12"/>
                  </a:cubicBezTo>
                  <a:cubicBezTo>
                    <a:pt x="2" y="12"/>
                    <a:pt x="5" y="12"/>
                    <a:pt x="7" y="12"/>
                  </a:cubicBezTo>
                  <a:cubicBezTo>
                    <a:pt x="13" y="10"/>
                    <a:pt x="17" y="6"/>
                    <a:pt x="18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0" name="Freeform 106">
              <a:extLst>
                <a:ext uri="{FF2B5EF4-FFF2-40B4-BE49-F238E27FC236}">
                  <a16:creationId xmlns:a16="http://schemas.microsoft.com/office/drawing/2014/main" id="{30956B41-6A03-413A-AC9C-94EB82815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3117"/>
              <a:ext cx="168" cy="168"/>
            </a:xfrm>
            <a:custGeom>
              <a:avLst/>
              <a:gdLst>
                <a:gd name="T0" fmla="*/ 86019 w 67"/>
                <a:gd name="T1" fmla="*/ 45965 h 63"/>
                <a:gd name="T2" fmla="*/ 37283 w 67"/>
                <a:gd name="T3" fmla="*/ 10376 h 63"/>
                <a:gd name="T4" fmla="*/ 4935 w 67"/>
                <a:gd name="T5" fmla="*/ 79437 h 63"/>
                <a:gd name="T6" fmla="*/ 23603 w 67"/>
                <a:gd name="T7" fmla="*/ 161165 h 63"/>
                <a:gd name="T8" fmla="*/ 56222 w 67"/>
                <a:gd name="T9" fmla="*/ 92083 h 63"/>
                <a:gd name="T10" fmla="*/ 104684 w 67"/>
                <a:gd name="T11" fmla="*/ 127680 h 63"/>
                <a:gd name="T12" fmla="*/ 86019 w 67"/>
                <a:gd name="T13" fmla="*/ 45965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1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1" name="Freeform 107">
              <a:extLst>
                <a:ext uri="{FF2B5EF4-FFF2-40B4-BE49-F238E27FC236}">
                  <a16:creationId xmlns:a16="http://schemas.microsoft.com/office/drawing/2014/main" id="{C1905733-BC92-4027-A1D2-9A484792F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3133"/>
              <a:ext cx="85" cy="107"/>
            </a:xfrm>
            <a:custGeom>
              <a:avLst/>
              <a:gdLst>
                <a:gd name="T0" fmla="*/ 20313 w 34"/>
                <a:gd name="T1" fmla="*/ 31485 h 40"/>
                <a:gd name="T2" fmla="*/ 45908 w 34"/>
                <a:gd name="T3" fmla="*/ 7677 h 40"/>
                <a:gd name="T4" fmla="*/ 52083 w 34"/>
                <a:gd name="T5" fmla="*/ 4802 h 40"/>
                <a:gd name="T6" fmla="*/ 30595 w 34"/>
                <a:gd name="T7" fmla="*/ 4802 h 40"/>
                <a:gd name="T8" fmla="*/ 3250 w 34"/>
                <a:gd name="T9" fmla="*/ 62576 h 40"/>
                <a:gd name="T10" fmla="*/ 12238 w 34"/>
                <a:gd name="T11" fmla="*/ 104758 h 40"/>
                <a:gd name="T12" fmla="*/ 20313 w 34"/>
                <a:gd name="T13" fmla="*/ 31485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40">
                  <a:moveTo>
                    <a:pt x="13" y="12"/>
                  </a:moveTo>
                  <a:cubicBezTo>
                    <a:pt x="17" y="8"/>
                    <a:pt x="23" y="4"/>
                    <a:pt x="30" y="3"/>
                  </a:cubicBezTo>
                  <a:cubicBezTo>
                    <a:pt x="31" y="2"/>
                    <a:pt x="33" y="2"/>
                    <a:pt x="34" y="2"/>
                  </a:cubicBezTo>
                  <a:cubicBezTo>
                    <a:pt x="30" y="1"/>
                    <a:pt x="25" y="0"/>
                    <a:pt x="20" y="2"/>
                  </a:cubicBezTo>
                  <a:cubicBezTo>
                    <a:pt x="8" y="4"/>
                    <a:pt x="0" y="15"/>
                    <a:pt x="2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36"/>
                    <a:pt x="5" y="20"/>
                    <a:pt x="13" y="12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2" name="Freeform 108">
              <a:extLst>
                <a:ext uri="{FF2B5EF4-FFF2-40B4-BE49-F238E27FC236}">
                  <a16:creationId xmlns:a16="http://schemas.microsoft.com/office/drawing/2014/main" id="{77ED8D28-7352-49A1-BD0C-E4398049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" y="3155"/>
              <a:ext cx="75" cy="53"/>
            </a:xfrm>
            <a:custGeom>
              <a:avLst/>
              <a:gdLst>
                <a:gd name="T0" fmla="*/ 0 w 30"/>
                <a:gd name="T1" fmla="*/ 48476 h 20"/>
                <a:gd name="T2" fmla="*/ 45908 w 30"/>
                <a:gd name="T3" fmla="*/ 48476 h 20"/>
                <a:gd name="T4" fmla="*/ 33720 w 30"/>
                <a:gd name="T5" fmla="*/ 0 h 20"/>
                <a:gd name="T6" fmla="*/ 21488 w 30"/>
                <a:gd name="T7" fmla="*/ 24958 h 20"/>
                <a:gd name="T8" fmla="*/ 0 w 30"/>
                <a:gd name="T9" fmla="*/ 48476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0">
                  <a:moveTo>
                    <a:pt x="0" y="20"/>
                  </a:moveTo>
                  <a:cubicBezTo>
                    <a:pt x="5" y="16"/>
                    <a:pt x="20" y="13"/>
                    <a:pt x="30" y="2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"/>
                    <a:pt x="19" y="8"/>
                    <a:pt x="14" y="10"/>
                  </a:cubicBezTo>
                  <a:cubicBezTo>
                    <a:pt x="7" y="13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3" name="Freeform 109">
              <a:extLst>
                <a:ext uri="{FF2B5EF4-FFF2-40B4-BE49-F238E27FC236}">
                  <a16:creationId xmlns:a16="http://schemas.microsoft.com/office/drawing/2014/main" id="{18F9FDC1-CB22-4BB9-9E52-82BEB85ED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3229"/>
              <a:ext cx="105" cy="99"/>
            </a:xfrm>
            <a:custGeom>
              <a:avLst/>
              <a:gdLst>
                <a:gd name="T0" fmla="*/ 53720 w 42"/>
                <a:gd name="T1" fmla="*/ 28659 h 37"/>
                <a:gd name="T2" fmla="*/ 24425 w 42"/>
                <a:gd name="T3" fmla="*/ 7682 h 37"/>
                <a:gd name="T4" fmla="*/ 3250 w 42"/>
                <a:gd name="T5" fmla="*/ 52791 h 37"/>
                <a:gd name="T6" fmla="*/ 14188 w 42"/>
                <a:gd name="T7" fmla="*/ 97237 h 37"/>
                <a:gd name="T8" fmla="*/ 33720 w 42"/>
                <a:gd name="T9" fmla="*/ 52791 h 37"/>
                <a:gd name="T10" fmla="*/ 64270 w 42"/>
                <a:gd name="T11" fmla="*/ 76682 h 37"/>
                <a:gd name="T12" fmla="*/ 53720 w 42"/>
                <a:gd name="T13" fmla="*/ 28659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37">
                  <a:moveTo>
                    <a:pt x="35" y="11"/>
                  </a:moveTo>
                  <a:cubicBezTo>
                    <a:pt x="33" y="4"/>
                    <a:pt x="25" y="0"/>
                    <a:pt x="16" y="3"/>
                  </a:cubicBezTo>
                  <a:cubicBezTo>
                    <a:pt x="6" y="5"/>
                    <a:pt x="0" y="12"/>
                    <a:pt x="2" y="20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0"/>
                    <a:pt x="13" y="22"/>
                    <a:pt x="22" y="20"/>
                  </a:cubicBezTo>
                  <a:cubicBezTo>
                    <a:pt x="31" y="18"/>
                    <a:pt x="40" y="22"/>
                    <a:pt x="42" y="29"/>
                  </a:cubicBezTo>
                  <a:lnTo>
                    <a:pt x="35" y="1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4" name="Freeform 110">
              <a:extLst>
                <a:ext uri="{FF2B5EF4-FFF2-40B4-BE49-F238E27FC236}">
                  <a16:creationId xmlns:a16="http://schemas.microsoft.com/office/drawing/2014/main" id="{317A8CCD-B683-401F-B1CE-FF1E6834F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" y="3203"/>
              <a:ext cx="143" cy="120"/>
            </a:xfrm>
            <a:custGeom>
              <a:avLst/>
              <a:gdLst>
                <a:gd name="T0" fmla="*/ 86277 w 57"/>
                <a:gd name="T1" fmla="*/ 45965 h 45"/>
                <a:gd name="T2" fmla="*/ 37677 w 57"/>
                <a:gd name="T3" fmla="*/ 10376 h 45"/>
                <a:gd name="T4" fmla="*/ 4960 w 57"/>
                <a:gd name="T5" fmla="*/ 79437 h 45"/>
                <a:gd name="T6" fmla="*/ 29910 w 57"/>
                <a:gd name="T7" fmla="*/ 115051 h 45"/>
                <a:gd name="T8" fmla="*/ 20682 w 57"/>
                <a:gd name="T9" fmla="*/ 76608 h 45"/>
                <a:gd name="T10" fmla="*/ 42617 w 57"/>
                <a:gd name="T11" fmla="*/ 33429 h 45"/>
                <a:gd name="T12" fmla="*/ 72052 w 57"/>
                <a:gd name="T13" fmla="*/ 53555 h 45"/>
                <a:gd name="T14" fmla="*/ 80022 w 57"/>
                <a:gd name="T15" fmla="*/ 87381 h 45"/>
                <a:gd name="T16" fmla="*/ 86277 w 57"/>
                <a:gd name="T17" fmla="*/ 45965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" h="45">
                  <a:moveTo>
                    <a:pt x="55" y="18"/>
                  </a:moveTo>
                  <a:cubicBezTo>
                    <a:pt x="52" y="7"/>
                    <a:pt x="39" y="0"/>
                    <a:pt x="24" y="4"/>
                  </a:cubicBezTo>
                  <a:cubicBezTo>
                    <a:pt x="10" y="7"/>
                    <a:pt x="0" y="19"/>
                    <a:pt x="3" y="31"/>
                  </a:cubicBezTo>
                  <a:cubicBezTo>
                    <a:pt x="5" y="38"/>
                    <a:pt x="11" y="43"/>
                    <a:pt x="19" y="45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2"/>
                    <a:pt x="17" y="15"/>
                    <a:pt x="27" y="13"/>
                  </a:cubicBezTo>
                  <a:cubicBezTo>
                    <a:pt x="36" y="10"/>
                    <a:pt x="44" y="14"/>
                    <a:pt x="46" y="21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5" y="29"/>
                    <a:pt x="57" y="24"/>
                    <a:pt x="55" y="18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5" name="Freeform 111">
              <a:extLst>
                <a:ext uri="{FF2B5EF4-FFF2-40B4-BE49-F238E27FC236}">
                  <a16:creationId xmlns:a16="http://schemas.microsoft.com/office/drawing/2014/main" id="{3A383D87-102E-450A-819C-B09C301C0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1571"/>
              <a:ext cx="300" cy="341"/>
            </a:xfrm>
            <a:custGeom>
              <a:avLst/>
              <a:gdLst>
                <a:gd name="T0" fmla="*/ 29300 w 120"/>
                <a:gd name="T1" fmla="*/ 18225 h 128"/>
                <a:gd name="T2" fmla="*/ 15438 w 120"/>
                <a:gd name="T3" fmla="*/ 106523 h 128"/>
                <a:gd name="T4" fmla="*/ 0 w 120"/>
                <a:gd name="T5" fmla="*/ 183045 h 128"/>
                <a:gd name="T6" fmla="*/ 75208 w 120"/>
                <a:gd name="T7" fmla="*/ 319893 h 128"/>
                <a:gd name="T8" fmla="*/ 67188 w 120"/>
                <a:gd name="T9" fmla="*/ 129348 h 128"/>
                <a:gd name="T10" fmla="*/ 134300 w 120"/>
                <a:gd name="T11" fmla="*/ 73286 h 128"/>
                <a:gd name="T12" fmla="*/ 181958 w 120"/>
                <a:gd name="T13" fmla="*/ 80796 h 128"/>
                <a:gd name="T14" fmla="*/ 72083 w 120"/>
                <a:gd name="T15" fmla="*/ 4691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128">
                  <a:moveTo>
                    <a:pt x="19" y="7"/>
                  </a:moveTo>
                  <a:cubicBezTo>
                    <a:pt x="19" y="25"/>
                    <a:pt x="19" y="30"/>
                    <a:pt x="10" y="42"/>
                  </a:cubicBezTo>
                  <a:cubicBezTo>
                    <a:pt x="2" y="54"/>
                    <a:pt x="0" y="55"/>
                    <a:pt x="0" y="72"/>
                  </a:cubicBezTo>
                  <a:cubicBezTo>
                    <a:pt x="0" y="104"/>
                    <a:pt x="8" y="128"/>
                    <a:pt x="49" y="126"/>
                  </a:cubicBezTo>
                  <a:cubicBezTo>
                    <a:pt x="54" y="96"/>
                    <a:pt x="19" y="79"/>
                    <a:pt x="44" y="51"/>
                  </a:cubicBezTo>
                  <a:cubicBezTo>
                    <a:pt x="56" y="37"/>
                    <a:pt x="71" y="30"/>
                    <a:pt x="88" y="29"/>
                  </a:cubicBezTo>
                  <a:cubicBezTo>
                    <a:pt x="99" y="28"/>
                    <a:pt x="109" y="34"/>
                    <a:pt x="119" y="32"/>
                  </a:cubicBezTo>
                  <a:cubicBezTo>
                    <a:pt x="120" y="8"/>
                    <a:pt x="67" y="0"/>
                    <a:pt x="47" y="2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6" name="Freeform 112">
              <a:extLst>
                <a:ext uri="{FF2B5EF4-FFF2-40B4-BE49-F238E27FC236}">
                  <a16:creationId xmlns:a16="http://schemas.microsoft.com/office/drawing/2014/main" id="{63A06FD7-401E-4F0F-99BA-A7C190390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1800"/>
              <a:ext cx="120" cy="429"/>
            </a:xfrm>
            <a:custGeom>
              <a:avLst/>
              <a:gdLst>
                <a:gd name="T0" fmla="*/ 0 w 48"/>
                <a:gd name="T1" fmla="*/ 12502 h 161"/>
                <a:gd name="T2" fmla="*/ 39845 w 48"/>
                <a:gd name="T3" fmla="*/ 68771 h 161"/>
                <a:gd name="T4" fmla="*/ 39845 w 48"/>
                <a:gd name="T5" fmla="*/ 140398 h 161"/>
                <a:gd name="T6" fmla="*/ 38595 w 48"/>
                <a:gd name="T7" fmla="*/ 236526 h 161"/>
                <a:gd name="T8" fmla="*/ 17113 w 48"/>
                <a:gd name="T9" fmla="*/ 322528 h 161"/>
                <a:gd name="T10" fmla="*/ 12238 w 48"/>
                <a:gd name="T11" fmla="*/ 409141 h 161"/>
                <a:gd name="T12" fmla="*/ 27658 w 48"/>
                <a:gd name="T13" fmla="*/ 345361 h 161"/>
                <a:gd name="T14" fmla="*/ 32550 w 48"/>
                <a:gd name="T15" fmla="*/ 289852 h 161"/>
                <a:gd name="T16" fmla="*/ 48833 w 48"/>
                <a:gd name="T17" fmla="*/ 256689 h 161"/>
                <a:gd name="T18" fmla="*/ 58125 w 48"/>
                <a:gd name="T19" fmla="*/ 215446 h 161"/>
                <a:gd name="T20" fmla="*/ 70313 w 48"/>
                <a:gd name="T21" fmla="*/ 114588 h 161"/>
                <a:gd name="T22" fmla="*/ 70313 w 48"/>
                <a:gd name="T23" fmla="*/ 53329 h 161"/>
                <a:gd name="T24" fmla="*/ 26375 w 48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8" h="161">
                  <a:moveTo>
                    <a:pt x="0" y="5"/>
                  </a:moveTo>
                  <a:cubicBezTo>
                    <a:pt x="12" y="9"/>
                    <a:pt x="24" y="16"/>
                    <a:pt x="26" y="27"/>
                  </a:cubicBezTo>
                  <a:cubicBezTo>
                    <a:pt x="28" y="35"/>
                    <a:pt x="26" y="46"/>
                    <a:pt x="26" y="55"/>
                  </a:cubicBezTo>
                  <a:cubicBezTo>
                    <a:pt x="26" y="67"/>
                    <a:pt x="26" y="80"/>
                    <a:pt x="25" y="93"/>
                  </a:cubicBezTo>
                  <a:cubicBezTo>
                    <a:pt x="24" y="106"/>
                    <a:pt x="16" y="115"/>
                    <a:pt x="11" y="127"/>
                  </a:cubicBezTo>
                  <a:cubicBezTo>
                    <a:pt x="7" y="138"/>
                    <a:pt x="8" y="149"/>
                    <a:pt x="8" y="161"/>
                  </a:cubicBezTo>
                  <a:cubicBezTo>
                    <a:pt x="10" y="152"/>
                    <a:pt x="15" y="144"/>
                    <a:pt x="18" y="136"/>
                  </a:cubicBezTo>
                  <a:cubicBezTo>
                    <a:pt x="20" y="129"/>
                    <a:pt x="19" y="121"/>
                    <a:pt x="21" y="114"/>
                  </a:cubicBezTo>
                  <a:cubicBezTo>
                    <a:pt x="23" y="107"/>
                    <a:pt x="28" y="106"/>
                    <a:pt x="32" y="101"/>
                  </a:cubicBezTo>
                  <a:cubicBezTo>
                    <a:pt x="36" y="96"/>
                    <a:pt x="36" y="92"/>
                    <a:pt x="38" y="85"/>
                  </a:cubicBezTo>
                  <a:cubicBezTo>
                    <a:pt x="43" y="72"/>
                    <a:pt x="45" y="60"/>
                    <a:pt x="46" y="45"/>
                  </a:cubicBezTo>
                  <a:cubicBezTo>
                    <a:pt x="47" y="36"/>
                    <a:pt x="48" y="30"/>
                    <a:pt x="46" y="21"/>
                  </a:cubicBezTo>
                  <a:cubicBezTo>
                    <a:pt x="44" y="5"/>
                    <a:pt x="33" y="4"/>
                    <a:pt x="17" y="0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7" name="Freeform 113">
              <a:extLst>
                <a:ext uri="{FF2B5EF4-FFF2-40B4-BE49-F238E27FC236}">
                  <a16:creationId xmlns:a16="http://schemas.microsoft.com/office/drawing/2014/main" id="{C3228058-1D35-457B-BAA0-20C0A539F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429"/>
              <a:ext cx="85" cy="262"/>
            </a:xfrm>
            <a:custGeom>
              <a:avLst/>
              <a:gdLst>
                <a:gd name="T0" fmla="*/ 0 w 34"/>
                <a:gd name="T1" fmla="*/ 7662 h 98"/>
                <a:gd name="T2" fmla="*/ 36645 w 34"/>
                <a:gd name="T3" fmla="*/ 15688 h 98"/>
                <a:gd name="T4" fmla="*/ 36645 w 34"/>
                <a:gd name="T5" fmla="*/ 114994 h 98"/>
                <a:gd name="T6" fmla="*/ 50783 w 34"/>
                <a:gd name="T7" fmla="*/ 187228 h 98"/>
                <a:gd name="T8" fmla="*/ 50783 w 34"/>
                <a:gd name="T9" fmla="*/ 255536 h 98"/>
                <a:gd name="T10" fmla="*/ 35470 w 34"/>
                <a:gd name="T11" fmla="*/ 187228 h 98"/>
                <a:gd name="T12" fmla="*/ 24425 w 34"/>
                <a:gd name="T13" fmla="*/ 127819 h 98"/>
                <a:gd name="T14" fmla="*/ 21488 w 34"/>
                <a:gd name="T15" fmla="*/ 59560 h 98"/>
                <a:gd name="T16" fmla="*/ 6175 w 34"/>
                <a:gd name="T17" fmla="*/ 15688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8">
                  <a:moveTo>
                    <a:pt x="0" y="3"/>
                  </a:moveTo>
                  <a:cubicBezTo>
                    <a:pt x="8" y="0"/>
                    <a:pt x="17" y="2"/>
                    <a:pt x="24" y="6"/>
                  </a:cubicBezTo>
                  <a:cubicBezTo>
                    <a:pt x="25" y="19"/>
                    <a:pt x="23" y="32"/>
                    <a:pt x="24" y="44"/>
                  </a:cubicBezTo>
                  <a:cubicBezTo>
                    <a:pt x="25" y="55"/>
                    <a:pt x="32" y="62"/>
                    <a:pt x="33" y="72"/>
                  </a:cubicBezTo>
                  <a:cubicBezTo>
                    <a:pt x="34" y="81"/>
                    <a:pt x="33" y="90"/>
                    <a:pt x="33" y="98"/>
                  </a:cubicBezTo>
                  <a:cubicBezTo>
                    <a:pt x="33" y="89"/>
                    <a:pt x="26" y="81"/>
                    <a:pt x="23" y="72"/>
                  </a:cubicBezTo>
                  <a:cubicBezTo>
                    <a:pt x="20" y="65"/>
                    <a:pt x="18" y="56"/>
                    <a:pt x="16" y="49"/>
                  </a:cubicBezTo>
                  <a:cubicBezTo>
                    <a:pt x="14" y="40"/>
                    <a:pt x="16" y="32"/>
                    <a:pt x="14" y="23"/>
                  </a:cubicBezTo>
                  <a:cubicBezTo>
                    <a:pt x="13" y="16"/>
                    <a:pt x="6" y="13"/>
                    <a:pt x="4" y="6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8" name="Freeform 114">
              <a:extLst>
                <a:ext uri="{FF2B5EF4-FFF2-40B4-BE49-F238E27FC236}">
                  <a16:creationId xmlns:a16="http://schemas.microsoft.com/office/drawing/2014/main" id="{2E8CCB12-BDF5-4EB8-9680-8CA56564B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2528"/>
              <a:ext cx="168" cy="181"/>
            </a:xfrm>
            <a:custGeom>
              <a:avLst/>
              <a:gdLst>
                <a:gd name="T0" fmla="*/ 3282 w 67"/>
                <a:gd name="T1" fmla="*/ 171420 h 68"/>
                <a:gd name="T2" fmla="*/ 15657 w 67"/>
                <a:gd name="T3" fmla="*/ 45577 h 68"/>
                <a:gd name="T4" fmla="*/ 37283 w 67"/>
                <a:gd name="T5" fmla="*/ 12449 h 68"/>
                <a:gd name="T6" fmla="*/ 99624 w 67"/>
                <a:gd name="T7" fmla="*/ 33136 h 68"/>
                <a:gd name="T8" fmla="*/ 104684 w 67"/>
                <a:gd name="T9" fmla="*/ 128805 h 68"/>
                <a:gd name="T10" fmla="*/ 51739 w 67"/>
                <a:gd name="T11" fmla="*/ 55878 h 68"/>
                <a:gd name="T12" fmla="*/ 21898 w 67"/>
                <a:gd name="T13" fmla="*/ 130554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8">
                  <a:moveTo>
                    <a:pt x="2" y="68"/>
                  </a:moveTo>
                  <a:cubicBezTo>
                    <a:pt x="4" y="53"/>
                    <a:pt x="0" y="30"/>
                    <a:pt x="10" y="18"/>
                  </a:cubicBezTo>
                  <a:cubicBezTo>
                    <a:pt x="13" y="14"/>
                    <a:pt x="19" y="8"/>
                    <a:pt x="24" y="5"/>
                  </a:cubicBezTo>
                  <a:cubicBezTo>
                    <a:pt x="33" y="0"/>
                    <a:pt x="54" y="11"/>
                    <a:pt x="64" y="13"/>
                  </a:cubicBezTo>
                  <a:cubicBezTo>
                    <a:pt x="67" y="28"/>
                    <a:pt x="62" y="37"/>
                    <a:pt x="67" y="51"/>
                  </a:cubicBezTo>
                  <a:cubicBezTo>
                    <a:pt x="61" y="38"/>
                    <a:pt x="50" y="9"/>
                    <a:pt x="33" y="22"/>
                  </a:cubicBezTo>
                  <a:cubicBezTo>
                    <a:pt x="24" y="29"/>
                    <a:pt x="16" y="40"/>
                    <a:pt x="14" y="52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39" name="Freeform 115">
              <a:extLst>
                <a:ext uri="{FF2B5EF4-FFF2-40B4-BE49-F238E27FC236}">
                  <a16:creationId xmlns:a16="http://schemas.microsoft.com/office/drawing/2014/main" id="{D249B7FE-5011-4F4B-B1FF-F488B3993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" y="1611"/>
              <a:ext cx="227" cy="234"/>
            </a:xfrm>
            <a:custGeom>
              <a:avLst/>
              <a:gdLst>
                <a:gd name="T0" fmla="*/ 16142 w 91"/>
                <a:gd name="T1" fmla="*/ 219886 h 88"/>
                <a:gd name="T2" fmla="*/ 10150 w 91"/>
                <a:gd name="T3" fmla="*/ 105292 h 88"/>
                <a:gd name="T4" fmla="*/ 33030 w 91"/>
                <a:gd name="T5" fmla="*/ 52642 h 88"/>
                <a:gd name="T6" fmla="*/ 40266 w 91"/>
                <a:gd name="T7" fmla="*/ 4645 h 88"/>
                <a:gd name="T8" fmla="*/ 78063 w 91"/>
                <a:gd name="T9" fmla="*/ 2800 h 88"/>
                <a:gd name="T10" fmla="*/ 136380 w 91"/>
                <a:gd name="T11" fmla="*/ 19797 h 88"/>
                <a:gd name="T12" fmla="*/ 75157 w 91"/>
                <a:gd name="T13" fmla="*/ 30042 h 88"/>
                <a:gd name="T14" fmla="*/ 40266 w 91"/>
                <a:gd name="T15" fmla="*/ 97993 h 88"/>
                <a:gd name="T16" fmla="*/ 19327 w 91"/>
                <a:gd name="T17" fmla="*/ 187043 h 88"/>
                <a:gd name="T18" fmla="*/ 18040 w 91"/>
                <a:gd name="T19" fmla="*/ 179576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88">
                  <a:moveTo>
                    <a:pt x="11" y="88"/>
                  </a:moveTo>
                  <a:cubicBezTo>
                    <a:pt x="12" y="74"/>
                    <a:pt x="0" y="56"/>
                    <a:pt x="7" y="42"/>
                  </a:cubicBezTo>
                  <a:cubicBezTo>
                    <a:pt x="12" y="31"/>
                    <a:pt x="20" y="31"/>
                    <a:pt x="22" y="21"/>
                  </a:cubicBezTo>
                  <a:cubicBezTo>
                    <a:pt x="23" y="16"/>
                    <a:pt x="27" y="8"/>
                    <a:pt x="27" y="2"/>
                  </a:cubicBezTo>
                  <a:cubicBezTo>
                    <a:pt x="35" y="1"/>
                    <a:pt x="45" y="0"/>
                    <a:pt x="52" y="1"/>
                  </a:cubicBezTo>
                  <a:cubicBezTo>
                    <a:pt x="65" y="1"/>
                    <a:pt x="78" y="6"/>
                    <a:pt x="91" y="8"/>
                  </a:cubicBezTo>
                  <a:cubicBezTo>
                    <a:pt x="77" y="7"/>
                    <a:pt x="64" y="8"/>
                    <a:pt x="50" y="12"/>
                  </a:cubicBezTo>
                  <a:cubicBezTo>
                    <a:pt x="38" y="19"/>
                    <a:pt x="38" y="31"/>
                    <a:pt x="27" y="39"/>
                  </a:cubicBezTo>
                  <a:cubicBezTo>
                    <a:pt x="14" y="49"/>
                    <a:pt x="13" y="59"/>
                    <a:pt x="13" y="75"/>
                  </a:cubicBezTo>
                  <a:cubicBezTo>
                    <a:pt x="13" y="74"/>
                    <a:pt x="13" y="73"/>
                    <a:pt x="12" y="72"/>
                  </a:cubicBezTo>
                </a:path>
              </a:pathLst>
            </a:custGeom>
            <a:solidFill>
              <a:srgbClr val="EAAE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0" name="Freeform 116">
              <a:extLst>
                <a:ext uri="{FF2B5EF4-FFF2-40B4-BE49-F238E27FC236}">
                  <a16:creationId xmlns:a16="http://schemas.microsoft.com/office/drawing/2014/main" id="{6D374F0E-1A67-4DC0-BEB5-DF5B1F2EE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1805"/>
              <a:ext cx="68" cy="126"/>
            </a:xfrm>
            <a:custGeom>
              <a:avLst/>
              <a:gdLst>
                <a:gd name="T0" fmla="*/ 0 w 27"/>
                <a:gd name="T1" fmla="*/ 0 h 47"/>
                <a:gd name="T2" fmla="*/ 32109 w 27"/>
                <a:gd name="T3" fmla="*/ 26707 h 47"/>
                <a:gd name="T4" fmla="*/ 38501 w 27"/>
                <a:gd name="T5" fmla="*/ 69785 h 47"/>
                <a:gd name="T6" fmla="*/ 41838 w 27"/>
                <a:gd name="T7" fmla="*/ 101344 h 47"/>
                <a:gd name="T8" fmla="*/ 27553 w 27"/>
                <a:gd name="T9" fmla="*/ 125469 h 47"/>
                <a:gd name="T10" fmla="*/ 25752 w 27"/>
                <a:gd name="T11" fmla="*/ 69785 h 47"/>
                <a:gd name="T12" fmla="*/ 3337 w 27"/>
                <a:gd name="T13" fmla="*/ 18959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7">
                  <a:moveTo>
                    <a:pt x="0" y="0"/>
                  </a:moveTo>
                  <a:cubicBezTo>
                    <a:pt x="7" y="2"/>
                    <a:pt x="17" y="3"/>
                    <a:pt x="20" y="10"/>
                  </a:cubicBezTo>
                  <a:cubicBezTo>
                    <a:pt x="22" y="14"/>
                    <a:pt x="22" y="22"/>
                    <a:pt x="24" y="26"/>
                  </a:cubicBezTo>
                  <a:cubicBezTo>
                    <a:pt x="25" y="30"/>
                    <a:pt x="27" y="34"/>
                    <a:pt x="26" y="38"/>
                  </a:cubicBezTo>
                  <a:cubicBezTo>
                    <a:pt x="25" y="46"/>
                    <a:pt x="22" y="41"/>
                    <a:pt x="17" y="47"/>
                  </a:cubicBezTo>
                  <a:cubicBezTo>
                    <a:pt x="16" y="40"/>
                    <a:pt x="17" y="33"/>
                    <a:pt x="16" y="26"/>
                  </a:cubicBezTo>
                  <a:cubicBezTo>
                    <a:pt x="16" y="16"/>
                    <a:pt x="10" y="14"/>
                    <a:pt x="2" y="7"/>
                  </a:cubicBezTo>
                </a:path>
              </a:pathLst>
            </a:custGeom>
            <a:solidFill>
              <a:srgbClr val="7B0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1" name="Freeform 117">
              <a:extLst>
                <a:ext uri="{FF2B5EF4-FFF2-40B4-BE49-F238E27FC236}">
                  <a16:creationId xmlns:a16="http://schemas.microsoft.com/office/drawing/2014/main" id="{244D108B-CA41-48FE-A144-2748BB888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" y="1637"/>
              <a:ext cx="70" cy="64"/>
            </a:xfrm>
            <a:custGeom>
              <a:avLst/>
              <a:gdLst>
                <a:gd name="T0" fmla="*/ 17113 w 28"/>
                <a:gd name="T1" fmla="*/ 7531 h 24"/>
                <a:gd name="T2" fmla="*/ 0 w 28"/>
                <a:gd name="T3" fmla="*/ 61496 h 24"/>
                <a:gd name="T4" fmla="*/ 15438 w 28"/>
                <a:gd name="T5" fmla="*/ 25885 h 24"/>
                <a:gd name="T6" fmla="*/ 42783 w 28"/>
                <a:gd name="T7" fmla="*/ 0 h 24"/>
                <a:gd name="T8" fmla="*/ 11063 w 2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11" y="3"/>
                  </a:moveTo>
                  <a:cubicBezTo>
                    <a:pt x="9" y="11"/>
                    <a:pt x="2" y="17"/>
                    <a:pt x="0" y="24"/>
                  </a:cubicBezTo>
                  <a:cubicBezTo>
                    <a:pt x="7" y="20"/>
                    <a:pt x="6" y="15"/>
                    <a:pt x="10" y="10"/>
                  </a:cubicBezTo>
                  <a:cubicBezTo>
                    <a:pt x="14" y="5"/>
                    <a:pt x="22" y="2"/>
                    <a:pt x="28" y="0"/>
                  </a:cubicBezTo>
                  <a:cubicBezTo>
                    <a:pt x="21" y="0"/>
                    <a:pt x="14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2" name="Freeform 118">
              <a:extLst>
                <a:ext uri="{FF2B5EF4-FFF2-40B4-BE49-F238E27FC236}">
                  <a16:creationId xmlns:a16="http://schemas.microsoft.com/office/drawing/2014/main" id="{F3CC9966-5D91-4893-9AA0-66A4B6870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2560"/>
              <a:ext cx="82" cy="59"/>
            </a:xfrm>
            <a:custGeom>
              <a:avLst/>
              <a:gdLst>
                <a:gd name="T0" fmla="*/ 17615 w 33"/>
                <a:gd name="T1" fmla="*/ 4862 h 22"/>
                <a:gd name="T2" fmla="*/ 0 w 33"/>
                <a:gd name="T3" fmla="*/ 58810 h 22"/>
                <a:gd name="T4" fmla="*/ 17615 w 33"/>
                <a:gd name="T5" fmla="*/ 42721 h 22"/>
                <a:gd name="T6" fmla="*/ 23290 w 33"/>
                <a:gd name="T7" fmla="*/ 20792 h 22"/>
                <a:gd name="T8" fmla="*/ 48037 w 33"/>
                <a:gd name="T9" fmla="*/ 15930 h 22"/>
                <a:gd name="T10" fmla="*/ 35041 w 33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22">
                  <a:moveTo>
                    <a:pt x="12" y="2"/>
                  </a:moveTo>
                  <a:cubicBezTo>
                    <a:pt x="8" y="6"/>
                    <a:pt x="1" y="16"/>
                    <a:pt x="0" y="22"/>
                  </a:cubicBezTo>
                  <a:cubicBezTo>
                    <a:pt x="4" y="21"/>
                    <a:pt x="10" y="19"/>
                    <a:pt x="12" y="16"/>
                  </a:cubicBezTo>
                  <a:cubicBezTo>
                    <a:pt x="14" y="14"/>
                    <a:pt x="16" y="8"/>
                    <a:pt x="16" y="8"/>
                  </a:cubicBezTo>
                  <a:cubicBezTo>
                    <a:pt x="20" y="5"/>
                    <a:pt x="28" y="7"/>
                    <a:pt x="33" y="6"/>
                  </a:cubicBezTo>
                  <a:cubicBezTo>
                    <a:pt x="33" y="2"/>
                    <a:pt x="28" y="0"/>
                    <a:pt x="24" y="0"/>
                  </a:cubicBezTo>
                </a:path>
              </a:pathLst>
            </a:custGeom>
            <a:solidFill>
              <a:srgbClr val="7B0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3" name="Freeform 119">
              <a:extLst>
                <a:ext uri="{FF2B5EF4-FFF2-40B4-BE49-F238E27FC236}">
                  <a16:creationId xmlns:a16="http://schemas.microsoft.com/office/drawing/2014/main" id="{BDE35067-EA58-4871-8C26-AAE0CC908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664"/>
              <a:ext cx="315" cy="341"/>
            </a:xfrm>
            <a:custGeom>
              <a:avLst/>
              <a:gdLst>
                <a:gd name="T0" fmla="*/ 0 w 126"/>
                <a:gd name="T1" fmla="*/ 65741 h 128"/>
                <a:gd name="T2" fmla="*/ 152658 w 126"/>
                <a:gd name="T3" fmla="*/ 141995 h 128"/>
                <a:gd name="T4" fmla="*/ 164845 w 126"/>
                <a:gd name="T5" fmla="*/ 324584 h 128"/>
                <a:gd name="T6" fmla="*/ 163595 w 126"/>
                <a:gd name="T7" fmla="*/ 33293 h 128"/>
                <a:gd name="T8" fmla="*/ 113095 w 126"/>
                <a:gd name="T9" fmla="*/ 12497 h 128"/>
                <a:gd name="T10" fmla="*/ 36645 w 126"/>
                <a:gd name="T11" fmla="*/ 5330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128">
                  <a:moveTo>
                    <a:pt x="0" y="26"/>
                  </a:moveTo>
                  <a:cubicBezTo>
                    <a:pt x="45" y="26"/>
                    <a:pt x="78" y="10"/>
                    <a:pt x="100" y="56"/>
                  </a:cubicBezTo>
                  <a:cubicBezTo>
                    <a:pt x="109" y="77"/>
                    <a:pt x="107" y="105"/>
                    <a:pt x="108" y="128"/>
                  </a:cubicBezTo>
                  <a:cubicBezTo>
                    <a:pt x="126" y="87"/>
                    <a:pt x="110" y="55"/>
                    <a:pt x="107" y="13"/>
                  </a:cubicBezTo>
                  <a:cubicBezTo>
                    <a:pt x="91" y="12"/>
                    <a:pt x="88" y="10"/>
                    <a:pt x="74" y="5"/>
                  </a:cubicBezTo>
                  <a:cubicBezTo>
                    <a:pt x="63" y="0"/>
                    <a:pt x="35" y="16"/>
                    <a:pt x="24" y="21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4" name="Freeform 120">
              <a:extLst>
                <a:ext uri="{FF2B5EF4-FFF2-40B4-BE49-F238E27FC236}">
                  <a16:creationId xmlns:a16="http://schemas.microsoft.com/office/drawing/2014/main" id="{9A086D1B-4E72-443D-9A94-712FEA5E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1669"/>
              <a:ext cx="160" cy="94"/>
            </a:xfrm>
            <a:custGeom>
              <a:avLst/>
              <a:gdLst>
                <a:gd name="T0" fmla="*/ 0 w 64"/>
                <a:gd name="T1" fmla="*/ 94591 h 35"/>
                <a:gd name="T2" fmla="*/ 9300 w 64"/>
                <a:gd name="T3" fmla="*/ 40119 h 35"/>
                <a:gd name="T4" fmla="*/ 42783 w 64"/>
                <a:gd name="T5" fmla="*/ 4883 h 35"/>
                <a:gd name="T6" fmla="*/ 97658 w 64"/>
                <a:gd name="T7" fmla="*/ 4883 h 35"/>
                <a:gd name="T8" fmla="*/ 84300 w 64"/>
                <a:gd name="T9" fmla="*/ 27373 h 35"/>
                <a:gd name="T10" fmla="*/ 67188 w 64"/>
                <a:gd name="T11" fmla="*/ 13114 h 35"/>
                <a:gd name="T12" fmla="*/ 53720 w 64"/>
                <a:gd name="T13" fmla="*/ 19136 h 35"/>
                <a:gd name="T14" fmla="*/ 42783 w 64"/>
                <a:gd name="T15" fmla="*/ 32258 h 35"/>
                <a:gd name="T16" fmla="*/ 29300 w 64"/>
                <a:gd name="T17" fmla="*/ 40119 h 35"/>
                <a:gd name="T18" fmla="*/ 9300 w 64"/>
                <a:gd name="T19" fmla="*/ 62746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35">
                  <a:moveTo>
                    <a:pt x="0" y="35"/>
                  </a:moveTo>
                  <a:cubicBezTo>
                    <a:pt x="2" y="28"/>
                    <a:pt x="1" y="21"/>
                    <a:pt x="6" y="15"/>
                  </a:cubicBezTo>
                  <a:cubicBezTo>
                    <a:pt x="11" y="8"/>
                    <a:pt x="20" y="3"/>
                    <a:pt x="28" y="2"/>
                  </a:cubicBezTo>
                  <a:cubicBezTo>
                    <a:pt x="39" y="0"/>
                    <a:pt x="53" y="2"/>
                    <a:pt x="64" y="2"/>
                  </a:cubicBezTo>
                  <a:cubicBezTo>
                    <a:pt x="63" y="3"/>
                    <a:pt x="57" y="10"/>
                    <a:pt x="55" y="10"/>
                  </a:cubicBezTo>
                  <a:cubicBezTo>
                    <a:pt x="51" y="10"/>
                    <a:pt x="48" y="5"/>
                    <a:pt x="44" y="5"/>
                  </a:cubicBezTo>
                  <a:cubicBezTo>
                    <a:pt x="38" y="4"/>
                    <a:pt x="39" y="5"/>
                    <a:pt x="35" y="7"/>
                  </a:cubicBezTo>
                  <a:cubicBezTo>
                    <a:pt x="32" y="8"/>
                    <a:pt x="31" y="11"/>
                    <a:pt x="28" y="12"/>
                  </a:cubicBezTo>
                  <a:cubicBezTo>
                    <a:pt x="25" y="13"/>
                    <a:pt x="22" y="13"/>
                    <a:pt x="19" y="15"/>
                  </a:cubicBezTo>
                  <a:cubicBezTo>
                    <a:pt x="15" y="16"/>
                    <a:pt x="9" y="20"/>
                    <a:pt x="6" y="23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5" name="Freeform 121">
              <a:extLst>
                <a:ext uri="{FF2B5EF4-FFF2-40B4-BE49-F238E27FC236}">
                  <a16:creationId xmlns:a16="http://schemas.microsoft.com/office/drawing/2014/main" id="{4092E2D6-AB75-472C-8244-8120178A4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205"/>
              <a:ext cx="185" cy="382"/>
            </a:xfrm>
            <a:custGeom>
              <a:avLst/>
              <a:gdLst>
                <a:gd name="T0" fmla="*/ 29300 w 74"/>
                <a:gd name="T1" fmla="*/ 370671 h 143"/>
                <a:gd name="T2" fmla="*/ 11063 w 74"/>
                <a:gd name="T3" fmla="*/ 303743 h 143"/>
                <a:gd name="T4" fmla="*/ 18363 w 74"/>
                <a:gd name="T5" fmla="*/ 282416 h 143"/>
                <a:gd name="T6" fmla="*/ 23250 w 74"/>
                <a:gd name="T7" fmla="*/ 243772 h 143"/>
                <a:gd name="T8" fmla="*/ 17113 w 74"/>
                <a:gd name="T9" fmla="*/ 231134 h 143"/>
                <a:gd name="T10" fmla="*/ 21488 w 74"/>
                <a:gd name="T11" fmla="*/ 196976 h 143"/>
                <a:gd name="T12" fmla="*/ 18363 w 74"/>
                <a:gd name="T13" fmla="*/ 145697 h 143"/>
                <a:gd name="T14" fmla="*/ 50783 w 74"/>
                <a:gd name="T15" fmla="*/ 65023 h 143"/>
                <a:gd name="T16" fmla="*/ 78125 w 74"/>
                <a:gd name="T17" fmla="*/ 7643 h 143"/>
                <a:gd name="T18" fmla="*/ 113095 w 74"/>
                <a:gd name="T19" fmla="*/ 30862 h 143"/>
                <a:gd name="T20" fmla="*/ 75208 w 74"/>
                <a:gd name="T21" fmla="*/ 43636 h 143"/>
                <a:gd name="T22" fmla="*/ 45908 w 74"/>
                <a:gd name="T23" fmla="*/ 116566 h 143"/>
                <a:gd name="T24" fmla="*/ 36645 w 74"/>
                <a:gd name="T25" fmla="*/ 145697 h 143"/>
                <a:gd name="T26" fmla="*/ 38595 w 74"/>
                <a:gd name="T27" fmla="*/ 178728 h 143"/>
                <a:gd name="T28" fmla="*/ 44738 w 74"/>
                <a:gd name="T29" fmla="*/ 24051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" h="143">
                  <a:moveTo>
                    <a:pt x="19" y="143"/>
                  </a:moveTo>
                  <a:cubicBezTo>
                    <a:pt x="13" y="139"/>
                    <a:pt x="12" y="122"/>
                    <a:pt x="7" y="117"/>
                  </a:cubicBezTo>
                  <a:cubicBezTo>
                    <a:pt x="0" y="111"/>
                    <a:pt x="22" y="110"/>
                    <a:pt x="12" y="109"/>
                  </a:cubicBezTo>
                  <a:cubicBezTo>
                    <a:pt x="2" y="108"/>
                    <a:pt x="17" y="103"/>
                    <a:pt x="15" y="94"/>
                  </a:cubicBezTo>
                  <a:cubicBezTo>
                    <a:pt x="14" y="92"/>
                    <a:pt x="11" y="92"/>
                    <a:pt x="11" y="89"/>
                  </a:cubicBezTo>
                  <a:cubicBezTo>
                    <a:pt x="10" y="85"/>
                    <a:pt x="14" y="81"/>
                    <a:pt x="14" y="76"/>
                  </a:cubicBezTo>
                  <a:cubicBezTo>
                    <a:pt x="14" y="70"/>
                    <a:pt x="11" y="63"/>
                    <a:pt x="12" y="56"/>
                  </a:cubicBezTo>
                  <a:cubicBezTo>
                    <a:pt x="14" y="44"/>
                    <a:pt x="27" y="35"/>
                    <a:pt x="33" y="25"/>
                  </a:cubicBezTo>
                  <a:cubicBezTo>
                    <a:pt x="37" y="19"/>
                    <a:pt x="45" y="5"/>
                    <a:pt x="51" y="3"/>
                  </a:cubicBezTo>
                  <a:cubicBezTo>
                    <a:pt x="58" y="0"/>
                    <a:pt x="69" y="8"/>
                    <a:pt x="74" y="12"/>
                  </a:cubicBezTo>
                  <a:cubicBezTo>
                    <a:pt x="64" y="13"/>
                    <a:pt x="57" y="8"/>
                    <a:pt x="49" y="17"/>
                  </a:cubicBezTo>
                  <a:cubicBezTo>
                    <a:pt x="42" y="24"/>
                    <a:pt x="36" y="36"/>
                    <a:pt x="30" y="45"/>
                  </a:cubicBezTo>
                  <a:cubicBezTo>
                    <a:pt x="29" y="48"/>
                    <a:pt x="26" y="52"/>
                    <a:pt x="24" y="56"/>
                  </a:cubicBezTo>
                  <a:cubicBezTo>
                    <a:pt x="20" y="64"/>
                    <a:pt x="22" y="62"/>
                    <a:pt x="25" y="69"/>
                  </a:cubicBezTo>
                  <a:cubicBezTo>
                    <a:pt x="29" y="76"/>
                    <a:pt x="31" y="86"/>
                    <a:pt x="29" y="93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6" name="Freeform 122">
              <a:extLst>
                <a:ext uri="{FF2B5EF4-FFF2-40B4-BE49-F238E27FC236}">
                  <a16:creationId xmlns:a16="http://schemas.microsoft.com/office/drawing/2014/main" id="{851ECE7D-67BF-4DBE-9486-DBCB67968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2504"/>
              <a:ext cx="334" cy="200"/>
            </a:xfrm>
            <a:custGeom>
              <a:avLst/>
              <a:gdLst>
                <a:gd name="T0" fmla="*/ 0 w 134"/>
                <a:gd name="T1" fmla="*/ 7531 h 75"/>
                <a:gd name="T2" fmla="*/ 56865 w 134"/>
                <a:gd name="T3" fmla="*/ 48947 h 75"/>
                <a:gd name="T4" fmla="*/ 72907 w 134"/>
                <a:gd name="T5" fmla="*/ 165717 h 75"/>
                <a:gd name="T6" fmla="*/ 145751 w 134"/>
                <a:gd name="T7" fmla="*/ 187051 h 75"/>
                <a:gd name="T8" fmla="*/ 199747 w 134"/>
                <a:gd name="T9" fmla="*/ 191603 h 75"/>
                <a:gd name="T10" fmla="*/ 130928 w 134"/>
                <a:gd name="T11" fmla="*/ 173704 h 75"/>
                <a:gd name="T12" fmla="*/ 83717 w 134"/>
                <a:gd name="T13" fmla="*/ 135261 h 75"/>
                <a:gd name="T14" fmla="*/ 70055 w 134"/>
                <a:gd name="T15" fmla="*/ 35592 h 75"/>
                <a:gd name="T16" fmla="*/ 44843 w 134"/>
                <a:gd name="T17" fmla="*/ 0 h 75"/>
                <a:gd name="T18" fmla="*/ 0 w 134"/>
                <a:gd name="T19" fmla="*/ 7531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75">
                  <a:moveTo>
                    <a:pt x="0" y="3"/>
                  </a:moveTo>
                  <a:cubicBezTo>
                    <a:pt x="20" y="9"/>
                    <a:pt x="36" y="3"/>
                    <a:pt x="38" y="19"/>
                  </a:cubicBezTo>
                  <a:cubicBezTo>
                    <a:pt x="39" y="35"/>
                    <a:pt x="43" y="58"/>
                    <a:pt x="49" y="65"/>
                  </a:cubicBezTo>
                  <a:cubicBezTo>
                    <a:pt x="56" y="72"/>
                    <a:pt x="79" y="74"/>
                    <a:pt x="98" y="73"/>
                  </a:cubicBezTo>
                  <a:cubicBezTo>
                    <a:pt x="117" y="72"/>
                    <a:pt x="126" y="75"/>
                    <a:pt x="134" y="75"/>
                  </a:cubicBezTo>
                  <a:cubicBezTo>
                    <a:pt x="111" y="68"/>
                    <a:pt x="102" y="73"/>
                    <a:pt x="88" y="68"/>
                  </a:cubicBezTo>
                  <a:cubicBezTo>
                    <a:pt x="74" y="64"/>
                    <a:pt x="56" y="63"/>
                    <a:pt x="56" y="53"/>
                  </a:cubicBezTo>
                  <a:cubicBezTo>
                    <a:pt x="56" y="43"/>
                    <a:pt x="50" y="22"/>
                    <a:pt x="47" y="14"/>
                  </a:cubicBezTo>
                  <a:cubicBezTo>
                    <a:pt x="43" y="5"/>
                    <a:pt x="30" y="0"/>
                    <a:pt x="3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7" name="Freeform 123">
              <a:extLst>
                <a:ext uri="{FF2B5EF4-FFF2-40B4-BE49-F238E27FC236}">
                  <a16:creationId xmlns:a16="http://schemas.microsoft.com/office/drawing/2014/main" id="{3DDAA8C2-57A1-4D63-B7F1-9005885B5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80"/>
              <a:ext cx="327" cy="299"/>
            </a:xfrm>
            <a:custGeom>
              <a:avLst/>
              <a:gdLst>
                <a:gd name="T0" fmla="*/ 150994 w 131"/>
                <a:gd name="T1" fmla="*/ 250156 h 112"/>
                <a:gd name="T2" fmla="*/ 134028 w 131"/>
                <a:gd name="T3" fmla="*/ 216425 h 112"/>
                <a:gd name="T4" fmla="*/ 102531 w 131"/>
                <a:gd name="T5" fmla="*/ 173009 h 112"/>
                <a:gd name="T6" fmla="*/ 27141 w 131"/>
                <a:gd name="T7" fmla="*/ 120932 h 112"/>
                <a:gd name="T8" fmla="*/ 16195 w 131"/>
                <a:gd name="T9" fmla="*/ 35805 h 112"/>
                <a:gd name="T10" fmla="*/ 73767 w 131"/>
                <a:gd name="T11" fmla="*/ 33619 h 112"/>
                <a:gd name="T12" fmla="*/ 108624 w 131"/>
                <a:gd name="T13" fmla="*/ 0 h 112"/>
                <a:gd name="T14" fmla="*/ 76635 w 131"/>
                <a:gd name="T15" fmla="*/ 64806 h 112"/>
                <a:gd name="T16" fmla="*/ 79556 w 131"/>
                <a:gd name="T17" fmla="*/ 100632 h 112"/>
                <a:gd name="T18" fmla="*/ 106887 w 131"/>
                <a:gd name="T19" fmla="*/ 120932 h 112"/>
                <a:gd name="T20" fmla="*/ 137135 w 131"/>
                <a:gd name="T21" fmla="*/ 191501 h 112"/>
                <a:gd name="T22" fmla="*/ 197421 w 131"/>
                <a:gd name="T23" fmla="*/ 288821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112">
                  <a:moveTo>
                    <a:pt x="100" y="97"/>
                  </a:moveTo>
                  <a:cubicBezTo>
                    <a:pt x="93" y="94"/>
                    <a:pt x="92" y="90"/>
                    <a:pt x="89" y="84"/>
                  </a:cubicBezTo>
                  <a:cubicBezTo>
                    <a:pt x="84" y="75"/>
                    <a:pt x="77" y="72"/>
                    <a:pt x="68" y="67"/>
                  </a:cubicBezTo>
                  <a:cubicBezTo>
                    <a:pt x="53" y="58"/>
                    <a:pt x="31" y="61"/>
                    <a:pt x="18" y="47"/>
                  </a:cubicBezTo>
                  <a:cubicBezTo>
                    <a:pt x="10" y="39"/>
                    <a:pt x="0" y="25"/>
                    <a:pt x="11" y="14"/>
                  </a:cubicBezTo>
                  <a:cubicBezTo>
                    <a:pt x="20" y="5"/>
                    <a:pt x="37" y="14"/>
                    <a:pt x="49" y="13"/>
                  </a:cubicBezTo>
                  <a:cubicBezTo>
                    <a:pt x="63" y="14"/>
                    <a:pt x="72" y="0"/>
                    <a:pt x="72" y="0"/>
                  </a:cubicBezTo>
                  <a:cubicBezTo>
                    <a:pt x="72" y="13"/>
                    <a:pt x="57" y="18"/>
                    <a:pt x="51" y="25"/>
                  </a:cubicBezTo>
                  <a:cubicBezTo>
                    <a:pt x="45" y="32"/>
                    <a:pt x="43" y="32"/>
                    <a:pt x="53" y="39"/>
                  </a:cubicBezTo>
                  <a:cubicBezTo>
                    <a:pt x="64" y="46"/>
                    <a:pt x="52" y="38"/>
                    <a:pt x="71" y="47"/>
                  </a:cubicBezTo>
                  <a:cubicBezTo>
                    <a:pt x="90" y="56"/>
                    <a:pt x="78" y="54"/>
                    <a:pt x="91" y="74"/>
                  </a:cubicBezTo>
                  <a:cubicBezTo>
                    <a:pt x="104" y="94"/>
                    <a:pt x="125" y="112"/>
                    <a:pt x="131" y="112"/>
                  </a:cubicBezTo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8" name="Freeform 124">
              <a:extLst>
                <a:ext uri="{FF2B5EF4-FFF2-40B4-BE49-F238E27FC236}">
                  <a16:creationId xmlns:a16="http://schemas.microsoft.com/office/drawing/2014/main" id="{2C83CC5A-601A-453C-B626-DD2E39265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2507"/>
              <a:ext cx="135" cy="125"/>
            </a:xfrm>
            <a:custGeom>
              <a:avLst/>
              <a:gdLst>
                <a:gd name="T0" fmla="*/ 41533 w 54"/>
                <a:gd name="T1" fmla="*/ 15165 h 47"/>
                <a:gd name="T2" fmla="*/ 4895 w 54"/>
                <a:gd name="T3" fmla="*/ 18114 h 47"/>
                <a:gd name="T4" fmla="*/ 6175 w 54"/>
                <a:gd name="T5" fmla="*/ 69737 h 47"/>
                <a:gd name="T6" fmla="*/ 20313 w 54"/>
                <a:gd name="T7" fmla="*/ 87399 h 47"/>
                <a:gd name="T8" fmla="*/ 32550 w 54"/>
                <a:gd name="T9" fmla="*/ 102620 h 47"/>
                <a:gd name="T10" fmla="*/ 53720 w 54"/>
                <a:gd name="T11" fmla="*/ 105521 h 47"/>
                <a:gd name="T12" fmla="*/ 82550 w 54"/>
                <a:gd name="T13" fmla="*/ 117481 h 47"/>
                <a:gd name="T14" fmla="*/ 35470 w 54"/>
                <a:gd name="T15" fmla="*/ 62287 h 47"/>
                <a:gd name="T16" fmla="*/ 41533 w 54"/>
                <a:gd name="T17" fmla="*/ 40332 h 47"/>
                <a:gd name="T18" fmla="*/ 41533 w 54"/>
                <a:gd name="T19" fmla="*/ 15165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47">
                  <a:moveTo>
                    <a:pt x="27" y="6"/>
                  </a:moveTo>
                  <a:cubicBezTo>
                    <a:pt x="21" y="5"/>
                    <a:pt x="7" y="0"/>
                    <a:pt x="3" y="7"/>
                  </a:cubicBezTo>
                  <a:cubicBezTo>
                    <a:pt x="0" y="12"/>
                    <a:pt x="1" y="23"/>
                    <a:pt x="4" y="28"/>
                  </a:cubicBezTo>
                  <a:cubicBezTo>
                    <a:pt x="6" y="32"/>
                    <a:pt x="9" y="33"/>
                    <a:pt x="13" y="35"/>
                  </a:cubicBezTo>
                  <a:cubicBezTo>
                    <a:pt x="16" y="37"/>
                    <a:pt x="18" y="40"/>
                    <a:pt x="21" y="41"/>
                  </a:cubicBezTo>
                  <a:cubicBezTo>
                    <a:pt x="25" y="43"/>
                    <a:pt x="30" y="41"/>
                    <a:pt x="35" y="42"/>
                  </a:cubicBezTo>
                  <a:cubicBezTo>
                    <a:pt x="41" y="43"/>
                    <a:pt x="47" y="46"/>
                    <a:pt x="54" y="47"/>
                  </a:cubicBezTo>
                  <a:cubicBezTo>
                    <a:pt x="44" y="44"/>
                    <a:pt x="19" y="40"/>
                    <a:pt x="23" y="25"/>
                  </a:cubicBezTo>
                  <a:cubicBezTo>
                    <a:pt x="24" y="21"/>
                    <a:pt x="26" y="20"/>
                    <a:pt x="27" y="16"/>
                  </a:cubicBezTo>
                  <a:cubicBezTo>
                    <a:pt x="27" y="12"/>
                    <a:pt x="27" y="9"/>
                    <a:pt x="27" y="6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49" name="Freeform 125">
              <a:extLst>
                <a:ext uri="{FF2B5EF4-FFF2-40B4-BE49-F238E27FC236}">
                  <a16:creationId xmlns:a16="http://schemas.microsoft.com/office/drawing/2014/main" id="{B28505BC-97CA-4507-BFB7-84EC18C7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528"/>
              <a:ext cx="40" cy="67"/>
            </a:xfrm>
            <a:custGeom>
              <a:avLst/>
              <a:gdLst>
                <a:gd name="T0" fmla="*/ 11063 w 16"/>
                <a:gd name="T1" fmla="*/ 2886 h 25"/>
                <a:gd name="T2" fmla="*/ 4895 w 16"/>
                <a:gd name="T3" fmla="*/ 31782 h 25"/>
                <a:gd name="T4" fmla="*/ 24425 w 16"/>
                <a:gd name="T5" fmla="*/ 66660 h 25"/>
                <a:gd name="T6" fmla="*/ 12238 w 16"/>
                <a:gd name="T7" fmla="*/ 34821 h 25"/>
                <a:gd name="T8" fmla="*/ 21488 w 16"/>
                <a:gd name="T9" fmla="*/ 26677 h 25"/>
                <a:gd name="T10" fmla="*/ 17113 w 16"/>
                <a:gd name="T11" fmla="*/ 7734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25">
                  <a:moveTo>
                    <a:pt x="7" y="1"/>
                  </a:moveTo>
                  <a:cubicBezTo>
                    <a:pt x="0" y="0"/>
                    <a:pt x="2" y="8"/>
                    <a:pt x="3" y="12"/>
                  </a:cubicBezTo>
                  <a:cubicBezTo>
                    <a:pt x="5" y="21"/>
                    <a:pt x="6" y="24"/>
                    <a:pt x="16" y="25"/>
                  </a:cubicBezTo>
                  <a:cubicBezTo>
                    <a:pt x="13" y="22"/>
                    <a:pt x="7" y="17"/>
                    <a:pt x="8" y="13"/>
                  </a:cubicBezTo>
                  <a:cubicBezTo>
                    <a:pt x="10" y="12"/>
                    <a:pt x="12" y="11"/>
                    <a:pt x="14" y="10"/>
                  </a:cubicBezTo>
                  <a:cubicBezTo>
                    <a:pt x="14" y="7"/>
                    <a:pt x="13" y="4"/>
                    <a:pt x="11" y="3"/>
                  </a:cubicBezTo>
                </a:path>
              </a:pathLst>
            </a:custGeom>
            <a:solidFill>
              <a:srgbClr val="7B0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0" name="Freeform 126">
              <a:extLst>
                <a:ext uri="{FF2B5EF4-FFF2-40B4-BE49-F238E27FC236}">
                  <a16:creationId xmlns:a16="http://schemas.microsoft.com/office/drawing/2014/main" id="{63A3968B-7886-469E-9307-72EE32A37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3179"/>
              <a:ext cx="152" cy="106"/>
            </a:xfrm>
            <a:custGeom>
              <a:avLst/>
              <a:gdLst>
                <a:gd name="T0" fmla="*/ 0 w 61"/>
                <a:gd name="T1" fmla="*/ 97345 h 40"/>
                <a:gd name="T2" fmla="*/ 90677 w 61"/>
                <a:gd name="T3" fmla="*/ 97345 h 40"/>
                <a:gd name="T4" fmla="*/ 65617 w 61"/>
                <a:gd name="T5" fmla="*/ 0 h 40"/>
                <a:gd name="T6" fmla="*/ 41680 w 61"/>
                <a:gd name="T7" fmla="*/ 51230 h 40"/>
                <a:gd name="T8" fmla="*/ 0 w 61"/>
                <a:gd name="T9" fmla="*/ 97345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40">
                  <a:moveTo>
                    <a:pt x="0" y="40"/>
                  </a:moveTo>
                  <a:cubicBezTo>
                    <a:pt x="10" y="32"/>
                    <a:pt x="40" y="27"/>
                    <a:pt x="61" y="4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8"/>
                    <a:pt x="39" y="17"/>
                    <a:pt x="28" y="21"/>
                  </a:cubicBezTo>
                  <a:cubicBezTo>
                    <a:pt x="13" y="26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1" name="Freeform 127">
              <a:extLst>
                <a:ext uri="{FF2B5EF4-FFF2-40B4-BE49-F238E27FC236}">
                  <a16:creationId xmlns:a16="http://schemas.microsoft.com/office/drawing/2014/main" id="{6D63F72B-ED2A-4725-B6D0-8FF0942EC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3155"/>
              <a:ext cx="60" cy="136"/>
            </a:xfrm>
            <a:custGeom>
              <a:avLst/>
              <a:gdLst>
                <a:gd name="T0" fmla="*/ 36645 w 24"/>
                <a:gd name="T1" fmla="*/ 0 h 51"/>
                <a:gd name="T2" fmla="*/ 0 w 24"/>
                <a:gd name="T3" fmla="*/ 84557 h 51"/>
                <a:gd name="T4" fmla="*/ 9300 w 24"/>
                <a:gd name="T5" fmla="*/ 130525 h 51"/>
                <a:gd name="T6" fmla="*/ 36645 w 2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51">
                  <a:moveTo>
                    <a:pt x="24" y="0"/>
                  </a:moveTo>
                  <a:cubicBezTo>
                    <a:pt x="11" y="6"/>
                    <a:pt x="0" y="22"/>
                    <a:pt x="0" y="33"/>
                  </a:cubicBezTo>
                  <a:cubicBezTo>
                    <a:pt x="0" y="36"/>
                    <a:pt x="6" y="51"/>
                    <a:pt x="6" y="51"/>
                  </a:cubicBezTo>
                  <a:cubicBezTo>
                    <a:pt x="2" y="34"/>
                    <a:pt x="7" y="16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2" name="Freeform 128">
              <a:extLst>
                <a:ext uri="{FF2B5EF4-FFF2-40B4-BE49-F238E27FC236}">
                  <a16:creationId xmlns:a16="http://schemas.microsoft.com/office/drawing/2014/main" id="{5E956ECD-62CC-4DF2-B3A9-E8D8D9E2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3141"/>
              <a:ext cx="40" cy="78"/>
            </a:xfrm>
            <a:custGeom>
              <a:avLst/>
              <a:gdLst>
                <a:gd name="T0" fmla="*/ 24425 w 16"/>
                <a:gd name="T1" fmla="*/ 0 h 29"/>
                <a:gd name="T2" fmla="*/ 3250 w 16"/>
                <a:gd name="T3" fmla="*/ 51819 h 29"/>
                <a:gd name="T4" fmla="*/ 8125 w 16"/>
                <a:gd name="T5" fmla="*/ 79541 h 29"/>
                <a:gd name="T6" fmla="*/ 24425 w 1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29">
                  <a:moveTo>
                    <a:pt x="16" y="0"/>
                  </a:moveTo>
                  <a:cubicBezTo>
                    <a:pt x="8" y="3"/>
                    <a:pt x="0" y="11"/>
                    <a:pt x="2" y="19"/>
                  </a:cubicBezTo>
                  <a:cubicBezTo>
                    <a:pt x="2" y="20"/>
                    <a:pt x="5" y="29"/>
                    <a:pt x="5" y="29"/>
                  </a:cubicBezTo>
                  <a:cubicBezTo>
                    <a:pt x="3" y="19"/>
                    <a:pt x="6" y="9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3" name="Freeform 129">
              <a:extLst>
                <a:ext uri="{FF2B5EF4-FFF2-40B4-BE49-F238E27FC236}">
                  <a16:creationId xmlns:a16="http://schemas.microsoft.com/office/drawing/2014/main" id="{1398E804-D45F-4825-A19B-CDE63169C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" y="1349"/>
              <a:ext cx="245" cy="294"/>
            </a:xfrm>
            <a:custGeom>
              <a:avLst/>
              <a:gdLst>
                <a:gd name="T0" fmla="*/ 149738 w 98"/>
                <a:gd name="T1" fmla="*/ 0 h 110"/>
                <a:gd name="T2" fmla="*/ 36645 w 98"/>
                <a:gd name="T3" fmla="*/ 57563 h 110"/>
                <a:gd name="T4" fmla="*/ 6175 w 98"/>
                <a:gd name="T5" fmla="*/ 119861 h 110"/>
                <a:gd name="T6" fmla="*/ 32550 w 98"/>
                <a:gd name="T7" fmla="*/ 286524 h 110"/>
                <a:gd name="T8" fmla="*/ 36645 w 98"/>
                <a:gd name="T9" fmla="*/ 101344 h 110"/>
                <a:gd name="T10" fmla="*/ 149738 w 98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8" h="110">
                  <a:moveTo>
                    <a:pt x="98" y="0"/>
                  </a:moveTo>
                  <a:cubicBezTo>
                    <a:pt x="68" y="10"/>
                    <a:pt x="33" y="22"/>
                    <a:pt x="24" y="22"/>
                  </a:cubicBezTo>
                  <a:cubicBezTo>
                    <a:pt x="15" y="22"/>
                    <a:pt x="2" y="30"/>
                    <a:pt x="4" y="46"/>
                  </a:cubicBezTo>
                  <a:cubicBezTo>
                    <a:pt x="6" y="62"/>
                    <a:pt x="0" y="83"/>
                    <a:pt x="21" y="110"/>
                  </a:cubicBezTo>
                  <a:cubicBezTo>
                    <a:pt x="12" y="88"/>
                    <a:pt x="12" y="46"/>
                    <a:pt x="24" y="39"/>
                  </a:cubicBezTo>
                  <a:cubicBezTo>
                    <a:pt x="37" y="32"/>
                    <a:pt x="93" y="6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4" name="Freeform 130">
              <a:extLst>
                <a:ext uri="{FF2B5EF4-FFF2-40B4-BE49-F238E27FC236}">
                  <a16:creationId xmlns:a16="http://schemas.microsoft.com/office/drawing/2014/main" id="{ED987E71-00AA-436A-9E8B-09811D0DF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168"/>
              <a:ext cx="280" cy="203"/>
            </a:xfrm>
            <a:custGeom>
              <a:avLst/>
              <a:gdLst>
                <a:gd name="T0" fmla="*/ 1958 w 112"/>
                <a:gd name="T1" fmla="*/ 192110 h 76"/>
                <a:gd name="T2" fmla="*/ 59895 w 112"/>
                <a:gd name="T3" fmla="*/ 193881 h 76"/>
                <a:gd name="T4" fmla="*/ 136250 w 112"/>
                <a:gd name="T5" fmla="*/ 173626 h 76"/>
                <a:gd name="T6" fmla="*/ 161925 w 112"/>
                <a:gd name="T7" fmla="*/ 158001 h 76"/>
                <a:gd name="T8" fmla="*/ 164845 w 112"/>
                <a:gd name="T9" fmla="*/ 80628 h 76"/>
                <a:gd name="T10" fmla="*/ 128250 w 112"/>
                <a:gd name="T11" fmla="*/ 15626 h 76"/>
                <a:gd name="T12" fmla="*/ 0 w 112"/>
                <a:gd name="T13" fmla="*/ 4722 h 76"/>
                <a:gd name="T14" fmla="*/ 130208 w 112"/>
                <a:gd name="T15" fmla="*/ 57361 h 76"/>
                <a:gd name="T16" fmla="*/ 126958 w 112"/>
                <a:gd name="T17" fmla="*/ 131889 h 76"/>
                <a:gd name="T18" fmla="*/ 58125 w 112"/>
                <a:gd name="T19" fmla="*/ 181266 h 76"/>
                <a:gd name="T20" fmla="*/ 1958 w 112"/>
                <a:gd name="T21" fmla="*/ 192110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76">
                  <a:moveTo>
                    <a:pt x="1" y="74"/>
                  </a:moveTo>
                  <a:cubicBezTo>
                    <a:pt x="20" y="75"/>
                    <a:pt x="22" y="76"/>
                    <a:pt x="39" y="75"/>
                  </a:cubicBezTo>
                  <a:cubicBezTo>
                    <a:pt x="56" y="75"/>
                    <a:pt x="78" y="69"/>
                    <a:pt x="89" y="67"/>
                  </a:cubicBezTo>
                  <a:cubicBezTo>
                    <a:pt x="99" y="64"/>
                    <a:pt x="106" y="61"/>
                    <a:pt x="106" y="61"/>
                  </a:cubicBezTo>
                  <a:cubicBezTo>
                    <a:pt x="106" y="61"/>
                    <a:pt x="108" y="38"/>
                    <a:pt x="108" y="31"/>
                  </a:cubicBezTo>
                  <a:cubicBezTo>
                    <a:pt x="108" y="24"/>
                    <a:pt x="112" y="11"/>
                    <a:pt x="84" y="6"/>
                  </a:cubicBezTo>
                  <a:cubicBezTo>
                    <a:pt x="57" y="2"/>
                    <a:pt x="22" y="0"/>
                    <a:pt x="0" y="2"/>
                  </a:cubicBezTo>
                  <a:cubicBezTo>
                    <a:pt x="36" y="4"/>
                    <a:pt x="78" y="11"/>
                    <a:pt x="85" y="22"/>
                  </a:cubicBezTo>
                  <a:cubicBezTo>
                    <a:pt x="89" y="29"/>
                    <a:pt x="92" y="38"/>
                    <a:pt x="83" y="51"/>
                  </a:cubicBezTo>
                  <a:cubicBezTo>
                    <a:pt x="75" y="64"/>
                    <a:pt x="54" y="70"/>
                    <a:pt x="38" y="70"/>
                  </a:cubicBezTo>
                  <a:cubicBezTo>
                    <a:pt x="23" y="70"/>
                    <a:pt x="1" y="74"/>
                    <a:pt x="1" y="74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5" name="Freeform 131">
              <a:extLst>
                <a:ext uri="{FF2B5EF4-FFF2-40B4-BE49-F238E27FC236}">
                  <a16:creationId xmlns:a16="http://schemas.microsoft.com/office/drawing/2014/main" id="{EE960840-9B2F-466D-84FD-6259663E9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" y="1216"/>
              <a:ext cx="165" cy="227"/>
            </a:xfrm>
            <a:custGeom>
              <a:avLst/>
              <a:gdLst>
                <a:gd name="T0" fmla="*/ 100908 w 66"/>
                <a:gd name="T1" fmla="*/ 0 h 85"/>
                <a:gd name="T2" fmla="*/ 17113 w 66"/>
                <a:gd name="T3" fmla="*/ 162868 h 85"/>
                <a:gd name="T4" fmla="*/ 45908 w 66"/>
                <a:gd name="T5" fmla="*/ 219803 h 85"/>
                <a:gd name="T6" fmla="*/ 1958 w 66"/>
                <a:gd name="T7" fmla="*/ 157840 h 85"/>
                <a:gd name="T8" fmla="*/ 100908 w 6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85">
                  <a:moveTo>
                    <a:pt x="66" y="0"/>
                  </a:moveTo>
                  <a:cubicBezTo>
                    <a:pt x="36" y="20"/>
                    <a:pt x="10" y="42"/>
                    <a:pt x="11" y="63"/>
                  </a:cubicBezTo>
                  <a:cubicBezTo>
                    <a:pt x="12" y="85"/>
                    <a:pt x="30" y="85"/>
                    <a:pt x="30" y="85"/>
                  </a:cubicBezTo>
                  <a:cubicBezTo>
                    <a:pt x="1" y="79"/>
                    <a:pt x="3" y="76"/>
                    <a:pt x="1" y="61"/>
                  </a:cubicBezTo>
                  <a:cubicBezTo>
                    <a:pt x="0" y="47"/>
                    <a:pt x="30" y="11"/>
                    <a:pt x="66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6" name="Freeform 132">
              <a:extLst>
                <a:ext uri="{FF2B5EF4-FFF2-40B4-BE49-F238E27FC236}">
                  <a16:creationId xmlns:a16="http://schemas.microsoft.com/office/drawing/2014/main" id="{59852772-05D5-4A07-9A22-5252E7DC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1253"/>
              <a:ext cx="235" cy="166"/>
            </a:xfrm>
            <a:custGeom>
              <a:avLst/>
              <a:gdLst>
                <a:gd name="T0" fmla="*/ 0 w 94"/>
                <a:gd name="T1" fmla="*/ 163566 h 62"/>
                <a:gd name="T2" fmla="*/ 85470 w 94"/>
                <a:gd name="T3" fmla="*/ 121228 h 62"/>
                <a:gd name="T4" fmla="*/ 113095 w 94"/>
                <a:gd name="T5" fmla="*/ 86947 h 62"/>
                <a:gd name="T6" fmla="*/ 113095 w 94"/>
                <a:gd name="T7" fmla="*/ 0 h 62"/>
                <a:gd name="T8" fmla="*/ 116020 w 94"/>
                <a:gd name="T9" fmla="*/ 113507 h 62"/>
                <a:gd name="T10" fmla="*/ 0 w 94"/>
                <a:gd name="T11" fmla="*/ 163566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62">
                  <a:moveTo>
                    <a:pt x="0" y="62"/>
                  </a:moveTo>
                  <a:cubicBezTo>
                    <a:pt x="14" y="56"/>
                    <a:pt x="39" y="53"/>
                    <a:pt x="56" y="46"/>
                  </a:cubicBezTo>
                  <a:cubicBezTo>
                    <a:pt x="64" y="42"/>
                    <a:pt x="71" y="36"/>
                    <a:pt x="74" y="33"/>
                  </a:cubicBezTo>
                  <a:cubicBezTo>
                    <a:pt x="80" y="26"/>
                    <a:pt x="83" y="9"/>
                    <a:pt x="74" y="0"/>
                  </a:cubicBezTo>
                  <a:cubicBezTo>
                    <a:pt x="94" y="19"/>
                    <a:pt x="88" y="37"/>
                    <a:pt x="76" y="43"/>
                  </a:cubicBezTo>
                  <a:cubicBezTo>
                    <a:pt x="63" y="49"/>
                    <a:pt x="4" y="61"/>
                    <a:pt x="0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7" name="Freeform 133">
              <a:extLst>
                <a:ext uri="{FF2B5EF4-FFF2-40B4-BE49-F238E27FC236}">
                  <a16:creationId xmlns:a16="http://schemas.microsoft.com/office/drawing/2014/main" id="{1A8961A5-30FB-4DEA-B5CB-4B0711145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715"/>
              <a:ext cx="30" cy="26"/>
            </a:xfrm>
            <a:custGeom>
              <a:avLst/>
              <a:gdLst>
                <a:gd name="T0" fmla="*/ 18363 w 12"/>
                <a:gd name="T1" fmla="*/ 0 h 10"/>
                <a:gd name="T2" fmla="*/ 0 w 12"/>
                <a:gd name="T3" fmla="*/ 0 h 10"/>
                <a:gd name="T4" fmla="*/ 11063 w 12"/>
                <a:gd name="T5" fmla="*/ 21024 h 10"/>
                <a:gd name="T6" fmla="*/ 15438 w 12"/>
                <a:gd name="T7" fmla="*/ 16994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0">
                  <a:moveTo>
                    <a:pt x="12" y="0"/>
                  </a:moveTo>
                  <a:cubicBezTo>
                    <a:pt x="8" y="0"/>
                    <a:pt x="4" y="0"/>
                    <a:pt x="0" y="0"/>
                  </a:cubicBezTo>
                  <a:cubicBezTo>
                    <a:pt x="1" y="4"/>
                    <a:pt x="5" y="7"/>
                    <a:pt x="7" y="10"/>
                  </a:cubicBezTo>
                  <a:cubicBezTo>
                    <a:pt x="8" y="10"/>
                    <a:pt x="9" y="9"/>
                    <a:pt x="10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8" name="Freeform 134">
              <a:extLst>
                <a:ext uri="{FF2B5EF4-FFF2-40B4-BE49-F238E27FC236}">
                  <a16:creationId xmlns:a16="http://schemas.microsoft.com/office/drawing/2014/main" id="{C0D47080-F75C-491A-812D-D43B13543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1747"/>
              <a:ext cx="25" cy="24"/>
            </a:xfrm>
            <a:custGeom>
              <a:avLst/>
              <a:gdLst>
                <a:gd name="T0" fmla="*/ 0 w 10"/>
                <a:gd name="T1" fmla="*/ 2824 h 9"/>
                <a:gd name="T2" fmla="*/ 1958 w 10"/>
                <a:gd name="T3" fmla="*/ 23061 h 9"/>
                <a:gd name="T4" fmla="*/ 12238 w 10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9">
                  <a:moveTo>
                    <a:pt x="0" y="1"/>
                  </a:moveTo>
                  <a:cubicBezTo>
                    <a:pt x="0" y="4"/>
                    <a:pt x="0" y="7"/>
                    <a:pt x="1" y="9"/>
                  </a:cubicBezTo>
                  <a:cubicBezTo>
                    <a:pt x="6" y="8"/>
                    <a:pt x="10" y="6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59" name="Freeform 135">
              <a:extLst>
                <a:ext uri="{FF2B5EF4-FFF2-40B4-BE49-F238E27FC236}">
                  <a16:creationId xmlns:a16="http://schemas.microsoft.com/office/drawing/2014/main" id="{9E3747DB-1073-4CD3-9D43-5DD61E4B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" y="2392"/>
              <a:ext cx="28" cy="51"/>
            </a:xfrm>
            <a:custGeom>
              <a:avLst/>
              <a:gdLst>
                <a:gd name="T0" fmla="*/ 2146 w 11"/>
                <a:gd name="T1" fmla="*/ 19109 h 19"/>
                <a:gd name="T2" fmla="*/ 6842 w 11"/>
                <a:gd name="T3" fmla="*/ 51293 h 19"/>
                <a:gd name="T4" fmla="*/ 3531 w 11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9">
                  <a:moveTo>
                    <a:pt x="1" y="7"/>
                  </a:moveTo>
                  <a:cubicBezTo>
                    <a:pt x="0" y="11"/>
                    <a:pt x="2" y="15"/>
                    <a:pt x="4" y="19"/>
                  </a:cubicBezTo>
                  <a:cubicBezTo>
                    <a:pt x="11" y="9"/>
                    <a:pt x="9" y="7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0" name="Freeform 136">
              <a:extLst>
                <a:ext uri="{FF2B5EF4-FFF2-40B4-BE49-F238E27FC236}">
                  <a16:creationId xmlns:a16="http://schemas.microsoft.com/office/drawing/2014/main" id="{E973C34E-33D3-4545-A548-5F529185E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2317"/>
              <a:ext cx="15" cy="27"/>
            </a:xfrm>
            <a:custGeom>
              <a:avLst/>
              <a:gdLst>
                <a:gd name="T0" fmla="*/ 0 w 6"/>
                <a:gd name="T1" fmla="*/ 28264 h 10"/>
                <a:gd name="T2" fmla="*/ 6175 w 6"/>
                <a:gd name="T3" fmla="*/ 0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4" y="9"/>
                    <a:pt x="6" y="5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1" name="Freeform 137">
              <a:extLst>
                <a:ext uri="{FF2B5EF4-FFF2-40B4-BE49-F238E27FC236}">
                  <a16:creationId xmlns:a16="http://schemas.microsoft.com/office/drawing/2014/main" id="{C1CFE2F5-6196-4673-90E5-A1360F6D2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2565"/>
              <a:ext cx="25" cy="59"/>
            </a:xfrm>
            <a:custGeom>
              <a:avLst/>
              <a:gdLst>
                <a:gd name="T0" fmla="*/ 9300 w 10"/>
                <a:gd name="T1" fmla="*/ 0 h 22"/>
                <a:gd name="T2" fmla="*/ 8125 w 10"/>
                <a:gd name="T3" fmla="*/ 58810 h 22"/>
                <a:gd name="T4" fmla="*/ 3250 w 10"/>
                <a:gd name="T5" fmla="*/ 1593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22">
                  <a:moveTo>
                    <a:pt x="6" y="0"/>
                  </a:moveTo>
                  <a:cubicBezTo>
                    <a:pt x="6" y="9"/>
                    <a:pt x="10" y="13"/>
                    <a:pt x="5" y="22"/>
                  </a:cubicBezTo>
                  <a:cubicBezTo>
                    <a:pt x="0" y="20"/>
                    <a:pt x="2" y="11"/>
                    <a:pt x="2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2" name="Freeform 138">
              <a:extLst>
                <a:ext uri="{FF2B5EF4-FFF2-40B4-BE49-F238E27FC236}">
                  <a16:creationId xmlns:a16="http://schemas.microsoft.com/office/drawing/2014/main" id="{AB6A09A3-D52E-47BA-8E6D-10438904D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635"/>
              <a:ext cx="20" cy="32"/>
            </a:xfrm>
            <a:custGeom>
              <a:avLst/>
              <a:gdLst>
                <a:gd name="T0" fmla="*/ 12238 w 8"/>
                <a:gd name="T1" fmla="*/ 7531 h 12"/>
                <a:gd name="T2" fmla="*/ 6175 w 8"/>
                <a:gd name="T3" fmla="*/ 0 h 12"/>
                <a:gd name="T4" fmla="*/ 0 w 8"/>
                <a:gd name="T5" fmla="*/ 23061 h 12"/>
                <a:gd name="T6" fmla="*/ 4895 w 8"/>
                <a:gd name="T7" fmla="*/ 23061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2">
                  <a:moveTo>
                    <a:pt x="8" y="3"/>
                  </a:moveTo>
                  <a:cubicBezTo>
                    <a:pt x="7" y="2"/>
                    <a:pt x="5" y="1"/>
                    <a:pt x="4" y="0"/>
                  </a:cubicBezTo>
                  <a:cubicBezTo>
                    <a:pt x="1" y="2"/>
                    <a:pt x="0" y="6"/>
                    <a:pt x="0" y="9"/>
                  </a:cubicBezTo>
                  <a:cubicBezTo>
                    <a:pt x="2" y="12"/>
                    <a:pt x="2" y="9"/>
                    <a:pt x="3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3" name="Freeform 139">
              <a:extLst>
                <a:ext uri="{FF2B5EF4-FFF2-40B4-BE49-F238E27FC236}">
                  <a16:creationId xmlns:a16="http://schemas.microsoft.com/office/drawing/2014/main" id="{433F67C2-938A-4773-98C8-0291B29D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" y="1683"/>
              <a:ext cx="35" cy="29"/>
            </a:xfrm>
            <a:custGeom>
              <a:avLst/>
              <a:gdLst>
                <a:gd name="T0" fmla="*/ 3250 w 14"/>
                <a:gd name="T1" fmla="*/ 0 h 11"/>
                <a:gd name="T2" fmla="*/ 1958 w 14"/>
                <a:gd name="T3" fmla="*/ 23179 h 11"/>
                <a:gd name="T4" fmla="*/ 20313 w 14"/>
                <a:gd name="T5" fmla="*/ 2655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1">
                  <a:moveTo>
                    <a:pt x="2" y="0"/>
                  </a:moveTo>
                  <a:cubicBezTo>
                    <a:pt x="0" y="3"/>
                    <a:pt x="0" y="6"/>
                    <a:pt x="1" y="10"/>
                  </a:cubicBezTo>
                  <a:cubicBezTo>
                    <a:pt x="7" y="11"/>
                    <a:pt x="14" y="8"/>
                    <a:pt x="1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4" name="Freeform 140">
              <a:extLst>
                <a:ext uri="{FF2B5EF4-FFF2-40B4-BE49-F238E27FC236}">
                  <a16:creationId xmlns:a16="http://schemas.microsoft.com/office/drawing/2014/main" id="{E51A26E3-A01A-4530-AE67-9262EBE32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72"/>
              <a:ext cx="8" cy="8"/>
            </a:xfrm>
            <a:custGeom>
              <a:avLst/>
              <a:gdLst>
                <a:gd name="T0" fmla="*/ 4701 w 3"/>
                <a:gd name="T1" fmla="*/ 7531 h 3"/>
                <a:gd name="T2" fmla="*/ 2824 w 3"/>
                <a:gd name="T3" fmla="*/ 0 h 3"/>
                <a:gd name="T4" fmla="*/ 0 w 3"/>
                <a:gd name="T5" fmla="*/ 4701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2" y="2"/>
                    <a:pt x="3" y="1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5" name="Freeform 141">
              <a:extLst>
                <a:ext uri="{FF2B5EF4-FFF2-40B4-BE49-F238E27FC236}">
                  <a16:creationId xmlns:a16="http://schemas.microsoft.com/office/drawing/2014/main" id="{70EE9D08-7242-4126-8C63-B2419AFA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" y="1811"/>
              <a:ext cx="158" cy="298"/>
            </a:xfrm>
            <a:custGeom>
              <a:avLst/>
              <a:gdLst>
                <a:gd name="T0" fmla="*/ 11203 w 63"/>
                <a:gd name="T1" fmla="*/ 18138 h 112"/>
                <a:gd name="T2" fmla="*/ 1969 w 63"/>
                <a:gd name="T3" fmla="*/ 113227 h 112"/>
                <a:gd name="T4" fmla="*/ 67451 w 63"/>
                <a:gd name="T5" fmla="*/ 278553 h 112"/>
                <a:gd name="T6" fmla="*/ 95547 w 63"/>
                <a:gd name="T7" fmla="*/ 225642 h 112"/>
                <a:gd name="T8" fmla="*/ 96836 w 63"/>
                <a:gd name="T9" fmla="*/ 113227 h 112"/>
                <a:gd name="T10" fmla="*/ 45537 w 63"/>
                <a:gd name="T11" fmla="*/ 0 h 112"/>
                <a:gd name="T12" fmla="*/ 48822 w 63"/>
                <a:gd name="T13" fmla="*/ 7461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" h="112">
                  <a:moveTo>
                    <a:pt x="7" y="7"/>
                  </a:moveTo>
                  <a:cubicBezTo>
                    <a:pt x="12" y="21"/>
                    <a:pt x="0" y="31"/>
                    <a:pt x="1" y="45"/>
                  </a:cubicBezTo>
                  <a:cubicBezTo>
                    <a:pt x="4" y="67"/>
                    <a:pt x="48" y="85"/>
                    <a:pt x="43" y="111"/>
                  </a:cubicBezTo>
                  <a:cubicBezTo>
                    <a:pt x="51" y="112"/>
                    <a:pt x="52" y="90"/>
                    <a:pt x="61" y="90"/>
                  </a:cubicBezTo>
                  <a:cubicBezTo>
                    <a:pt x="63" y="77"/>
                    <a:pt x="63" y="59"/>
                    <a:pt x="62" y="45"/>
                  </a:cubicBezTo>
                  <a:cubicBezTo>
                    <a:pt x="60" y="20"/>
                    <a:pt x="48" y="15"/>
                    <a:pt x="29" y="0"/>
                  </a:cubicBezTo>
                  <a:cubicBezTo>
                    <a:pt x="30" y="1"/>
                    <a:pt x="31" y="2"/>
                    <a:pt x="31" y="3"/>
                  </a:cubicBezTo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6" name="Freeform 142">
              <a:extLst>
                <a:ext uri="{FF2B5EF4-FFF2-40B4-BE49-F238E27FC236}">
                  <a16:creationId xmlns:a16="http://schemas.microsoft.com/office/drawing/2014/main" id="{A14FFDFC-50AB-4D05-BA12-023689516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" y="1805"/>
              <a:ext cx="170" cy="275"/>
            </a:xfrm>
            <a:custGeom>
              <a:avLst/>
              <a:gdLst>
                <a:gd name="T0" fmla="*/ 70313 w 68"/>
                <a:gd name="T1" fmla="*/ 0 h 103"/>
                <a:gd name="T2" fmla="*/ 38595 w 68"/>
                <a:gd name="T3" fmla="*/ 12597 h 103"/>
                <a:gd name="T4" fmla="*/ 1958 w 68"/>
                <a:gd name="T5" fmla="*/ 20323 h 103"/>
                <a:gd name="T6" fmla="*/ 38595 w 68"/>
                <a:gd name="T7" fmla="*/ 77499 h 103"/>
                <a:gd name="T8" fmla="*/ 44738 w 68"/>
                <a:gd name="T9" fmla="*/ 111223 h 103"/>
                <a:gd name="T10" fmla="*/ 64270 w 68"/>
                <a:gd name="T11" fmla="*/ 152903 h 103"/>
                <a:gd name="T12" fmla="*/ 93563 w 68"/>
                <a:gd name="T13" fmla="*/ 265917 h 103"/>
                <a:gd name="T14" fmla="*/ 102550 w 68"/>
                <a:gd name="T15" fmla="*/ 162648 h 103"/>
                <a:gd name="T16" fmla="*/ 97658 w 68"/>
                <a:gd name="T17" fmla="*/ 61987 h 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103">
                  <a:moveTo>
                    <a:pt x="46" y="0"/>
                  </a:moveTo>
                  <a:cubicBezTo>
                    <a:pt x="37" y="0"/>
                    <a:pt x="32" y="2"/>
                    <a:pt x="25" y="5"/>
                  </a:cubicBezTo>
                  <a:cubicBezTo>
                    <a:pt x="17" y="8"/>
                    <a:pt x="11" y="8"/>
                    <a:pt x="1" y="8"/>
                  </a:cubicBezTo>
                  <a:cubicBezTo>
                    <a:pt x="0" y="21"/>
                    <a:pt x="13" y="31"/>
                    <a:pt x="25" y="30"/>
                  </a:cubicBezTo>
                  <a:cubicBezTo>
                    <a:pt x="25" y="38"/>
                    <a:pt x="25" y="39"/>
                    <a:pt x="29" y="43"/>
                  </a:cubicBezTo>
                  <a:cubicBezTo>
                    <a:pt x="37" y="50"/>
                    <a:pt x="40" y="45"/>
                    <a:pt x="42" y="59"/>
                  </a:cubicBezTo>
                  <a:cubicBezTo>
                    <a:pt x="42" y="64"/>
                    <a:pt x="62" y="74"/>
                    <a:pt x="61" y="103"/>
                  </a:cubicBezTo>
                  <a:cubicBezTo>
                    <a:pt x="65" y="103"/>
                    <a:pt x="67" y="66"/>
                    <a:pt x="67" y="63"/>
                  </a:cubicBezTo>
                  <a:cubicBezTo>
                    <a:pt x="67" y="51"/>
                    <a:pt x="68" y="34"/>
                    <a:pt x="64" y="24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7" name="Freeform 143">
              <a:extLst>
                <a:ext uri="{FF2B5EF4-FFF2-40B4-BE49-F238E27FC236}">
                  <a16:creationId xmlns:a16="http://schemas.microsoft.com/office/drawing/2014/main" id="{3B3AA9AD-7FA9-45A1-A402-AA8D822A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21"/>
              <a:ext cx="32" cy="46"/>
            </a:xfrm>
            <a:custGeom>
              <a:avLst/>
              <a:gdLst>
                <a:gd name="T0" fmla="*/ 9319 w 13"/>
                <a:gd name="T1" fmla="*/ 0 h 17"/>
                <a:gd name="T2" fmla="*/ 16450 w 13"/>
                <a:gd name="T3" fmla="*/ 37268 h 17"/>
                <a:gd name="T4" fmla="*/ 17553 w 13"/>
                <a:gd name="T5" fmla="*/ 16841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7">
                  <a:moveTo>
                    <a:pt x="7" y="0"/>
                  </a:moveTo>
                  <a:cubicBezTo>
                    <a:pt x="4" y="6"/>
                    <a:pt x="0" y="17"/>
                    <a:pt x="12" y="13"/>
                  </a:cubicBezTo>
                  <a:cubicBezTo>
                    <a:pt x="13" y="11"/>
                    <a:pt x="13" y="8"/>
                    <a:pt x="13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8" name="Freeform 144">
              <a:extLst>
                <a:ext uri="{FF2B5EF4-FFF2-40B4-BE49-F238E27FC236}">
                  <a16:creationId xmlns:a16="http://schemas.microsoft.com/office/drawing/2014/main" id="{7AA053FF-A30E-4A92-A344-A0B8E20FD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827"/>
              <a:ext cx="168" cy="298"/>
            </a:xfrm>
            <a:custGeom>
              <a:avLst/>
              <a:gdLst>
                <a:gd name="T0" fmla="*/ 15657 w 67"/>
                <a:gd name="T1" fmla="*/ 0 h 112"/>
                <a:gd name="T2" fmla="*/ 34305 w 67"/>
                <a:gd name="T3" fmla="*/ 145488 h 112"/>
                <a:gd name="T4" fmla="*/ 73561 w 67"/>
                <a:gd name="T5" fmla="*/ 251241 h 112"/>
                <a:gd name="T6" fmla="*/ 90494 w 67"/>
                <a:gd name="T7" fmla="*/ 42555 h 1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" h="112">
                  <a:moveTo>
                    <a:pt x="10" y="0"/>
                  </a:moveTo>
                  <a:cubicBezTo>
                    <a:pt x="20" y="32"/>
                    <a:pt x="0" y="36"/>
                    <a:pt x="22" y="58"/>
                  </a:cubicBezTo>
                  <a:cubicBezTo>
                    <a:pt x="45" y="80"/>
                    <a:pt x="42" y="87"/>
                    <a:pt x="47" y="100"/>
                  </a:cubicBezTo>
                  <a:cubicBezTo>
                    <a:pt x="52" y="112"/>
                    <a:pt x="67" y="35"/>
                    <a:pt x="58" y="17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69" name="Freeform 145">
              <a:extLst>
                <a:ext uri="{FF2B5EF4-FFF2-40B4-BE49-F238E27FC236}">
                  <a16:creationId xmlns:a16="http://schemas.microsoft.com/office/drawing/2014/main" id="{452A08AE-CC57-440B-8568-F7657EE0E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1411"/>
              <a:ext cx="555" cy="98"/>
            </a:xfrm>
            <a:custGeom>
              <a:avLst/>
              <a:gdLst>
                <a:gd name="T0" fmla="*/ 0 w 222"/>
                <a:gd name="T1" fmla="*/ 89824 h 37"/>
                <a:gd name="T2" fmla="*/ 200208 w 222"/>
                <a:gd name="T3" fmla="*/ 11710 h 37"/>
                <a:gd name="T4" fmla="*/ 311333 w 222"/>
                <a:gd name="T5" fmla="*/ 2749 h 37"/>
                <a:gd name="T6" fmla="*/ 338875 w 222"/>
                <a:gd name="T7" fmla="*/ 70385 h 37"/>
                <a:gd name="T8" fmla="*/ 235158 w 222"/>
                <a:gd name="T9" fmla="*/ 53198 h 37"/>
                <a:gd name="T10" fmla="*/ 125313 w 222"/>
                <a:gd name="T11" fmla="*/ 51079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2" h="37">
                  <a:moveTo>
                    <a:pt x="0" y="37"/>
                  </a:moveTo>
                  <a:cubicBezTo>
                    <a:pt x="33" y="27"/>
                    <a:pt x="82" y="10"/>
                    <a:pt x="131" y="5"/>
                  </a:cubicBezTo>
                  <a:cubicBezTo>
                    <a:pt x="180" y="0"/>
                    <a:pt x="204" y="1"/>
                    <a:pt x="204" y="1"/>
                  </a:cubicBezTo>
                  <a:cubicBezTo>
                    <a:pt x="222" y="29"/>
                    <a:pt x="222" y="29"/>
                    <a:pt x="222" y="29"/>
                  </a:cubicBezTo>
                  <a:cubicBezTo>
                    <a:pt x="185" y="14"/>
                    <a:pt x="187" y="24"/>
                    <a:pt x="154" y="22"/>
                  </a:cubicBezTo>
                  <a:cubicBezTo>
                    <a:pt x="122" y="21"/>
                    <a:pt x="99" y="18"/>
                    <a:pt x="82" y="21"/>
                  </a:cubicBezTo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0" name="Freeform 146">
              <a:extLst>
                <a:ext uri="{FF2B5EF4-FFF2-40B4-BE49-F238E27FC236}">
                  <a16:creationId xmlns:a16="http://schemas.microsoft.com/office/drawing/2014/main" id="{8CE380F2-FC57-4DF3-A8EF-8600447B6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563"/>
              <a:ext cx="492" cy="453"/>
            </a:xfrm>
            <a:custGeom>
              <a:avLst/>
              <a:gdLst>
                <a:gd name="T0" fmla="*/ 72796 w 197"/>
                <a:gd name="T1" fmla="*/ 368412 h 170"/>
                <a:gd name="T2" fmla="*/ 104339 w 197"/>
                <a:gd name="T3" fmla="*/ 413784 h 170"/>
                <a:gd name="T4" fmla="*/ 167909 w 197"/>
                <a:gd name="T5" fmla="*/ 404518 h 170"/>
                <a:gd name="T6" fmla="*/ 224237 w 197"/>
                <a:gd name="T7" fmla="*/ 351214 h 170"/>
                <a:gd name="T8" fmla="*/ 288944 w 197"/>
                <a:gd name="T9" fmla="*/ 351214 h 170"/>
                <a:gd name="T10" fmla="*/ 298199 w 197"/>
                <a:gd name="T11" fmla="*/ 291823 h 170"/>
                <a:gd name="T12" fmla="*/ 251357 w 197"/>
                <a:gd name="T13" fmla="*/ 305386 h 170"/>
                <a:gd name="T14" fmla="*/ 203081 w 197"/>
                <a:gd name="T15" fmla="*/ 305386 h 170"/>
                <a:gd name="T16" fmla="*/ 119401 w 197"/>
                <a:gd name="T17" fmla="*/ 251655 h 170"/>
                <a:gd name="T18" fmla="*/ 55781 w 197"/>
                <a:gd name="T19" fmla="*/ 109514 h 170"/>
                <a:gd name="T20" fmla="*/ 12138 w 197"/>
                <a:gd name="T21" fmla="*/ 0 h 170"/>
                <a:gd name="T22" fmla="*/ 7273 w 197"/>
                <a:gd name="T23" fmla="*/ 164977 h 170"/>
                <a:gd name="T24" fmla="*/ 39333 w 197"/>
                <a:gd name="T25" fmla="*/ 291823 h 170"/>
                <a:gd name="T26" fmla="*/ 70843 w 197"/>
                <a:gd name="T27" fmla="*/ 375923 h 1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7" h="170">
                  <a:moveTo>
                    <a:pt x="48" y="145"/>
                  </a:moveTo>
                  <a:cubicBezTo>
                    <a:pt x="48" y="164"/>
                    <a:pt x="50" y="155"/>
                    <a:pt x="69" y="163"/>
                  </a:cubicBezTo>
                  <a:cubicBezTo>
                    <a:pt x="83" y="170"/>
                    <a:pt x="99" y="168"/>
                    <a:pt x="111" y="159"/>
                  </a:cubicBezTo>
                  <a:cubicBezTo>
                    <a:pt x="121" y="150"/>
                    <a:pt x="134" y="142"/>
                    <a:pt x="148" y="138"/>
                  </a:cubicBezTo>
                  <a:cubicBezTo>
                    <a:pt x="163" y="134"/>
                    <a:pt x="177" y="140"/>
                    <a:pt x="191" y="138"/>
                  </a:cubicBezTo>
                  <a:cubicBezTo>
                    <a:pt x="191" y="129"/>
                    <a:pt x="189" y="121"/>
                    <a:pt x="197" y="115"/>
                  </a:cubicBezTo>
                  <a:cubicBezTo>
                    <a:pt x="185" y="111"/>
                    <a:pt x="177" y="118"/>
                    <a:pt x="166" y="120"/>
                  </a:cubicBezTo>
                  <a:cubicBezTo>
                    <a:pt x="156" y="121"/>
                    <a:pt x="144" y="120"/>
                    <a:pt x="134" y="120"/>
                  </a:cubicBezTo>
                  <a:cubicBezTo>
                    <a:pt x="110" y="120"/>
                    <a:pt x="94" y="116"/>
                    <a:pt x="79" y="99"/>
                  </a:cubicBezTo>
                  <a:cubicBezTo>
                    <a:pt x="61" y="79"/>
                    <a:pt x="49" y="67"/>
                    <a:pt x="37" y="43"/>
                  </a:cubicBezTo>
                  <a:cubicBezTo>
                    <a:pt x="31" y="28"/>
                    <a:pt x="18" y="13"/>
                    <a:pt x="8" y="0"/>
                  </a:cubicBezTo>
                  <a:cubicBezTo>
                    <a:pt x="0" y="14"/>
                    <a:pt x="4" y="49"/>
                    <a:pt x="5" y="65"/>
                  </a:cubicBezTo>
                  <a:cubicBezTo>
                    <a:pt x="6" y="78"/>
                    <a:pt x="23" y="108"/>
                    <a:pt x="26" y="115"/>
                  </a:cubicBezTo>
                  <a:cubicBezTo>
                    <a:pt x="28" y="119"/>
                    <a:pt x="48" y="139"/>
                    <a:pt x="47" y="148"/>
                  </a:cubicBezTo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1" name="Freeform 147">
              <a:extLst>
                <a:ext uri="{FF2B5EF4-FFF2-40B4-BE49-F238E27FC236}">
                  <a16:creationId xmlns:a16="http://schemas.microsoft.com/office/drawing/2014/main" id="{82FC30CA-FD45-40EC-8011-EC3C73B18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624"/>
              <a:ext cx="300" cy="213"/>
            </a:xfrm>
            <a:custGeom>
              <a:avLst/>
              <a:gdLst>
                <a:gd name="T0" fmla="*/ 32550 w 120"/>
                <a:gd name="T1" fmla="*/ 80559 h 80"/>
                <a:gd name="T2" fmla="*/ 53720 w 120"/>
                <a:gd name="T3" fmla="*/ 123213 h 80"/>
                <a:gd name="T4" fmla="*/ 75208 w 120"/>
                <a:gd name="T5" fmla="*/ 141403 h 80"/>
                <a:gd name="T6" fmla="*/ 102550 w 120"/>
                <a:gd name="T7" fmla="*/ 191612 h 80"/>
                <a:gd name="T8" fmla="*/ 137500 w 120"/>
                <a:gd name="T9" fmla="*/ 184234 h 80"/>
                <a:gd name="T10" fmla="*/ 183125 w 120"/>
                <a:gd name="T11" fmla="*/ 176343 h 80"/>
                <a:gd name="T12" fmla="*/ 108720 w 120"/>
                <a:gd name="T13" fmla="*/ 153616 h 80"/>
                <a:gd name="T14" fmla="*/ 94738 w 120"/>
                <a:gd name="T15" fmla="*/ 123213 h 80"/>
                <a:gd name="T16" fmla="*/ 75208 w 120"/>
                <a:gd name="T17" fmla="*/ 106093 h 80"/>
                <a:gd name="T18" fmla="*/ 0 w 120"/>
                <a:gd name="T19" fmla="*/ 0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0" h="80">
                  <a:moveTo>
                    <a:pt x="21" y="32"/>
                  </a:moveTo>
                  <a:cubicBezTo>
                    <a:pt x="26" y="37"/>
                    <a:pt x="30" y="44"/>
                    <a:pt x="35" y="49"/>
                  </a:cubicBezTo>
                  <a:cubicBezTo>
                    <a:pt x="39" y="53"/>
                    <a:pt x="45" y="53"/>
                    <a:pt x="49" y="56"/>
                  </a:cubicBezTo>
                  <a:cubicBezTo>
                    <a:pt x="56" y="63"/>
                    <a:pt x="55" y="71"/>
                    <a:pt x="67" y="76"/>
                  </a:cubicBezTo>
                  <a:cubicBezTo>
                    <a:pt x="78" y="80"/>
                    <a:pt x="81" y="76"/>
                    <a:pt x="90" y="73"/>
                  </a:cubicBezTo>
                  <a:cubicBezTo>
                    <a:pt x="99" y="70"/>
                    <a:pt x="109" y="70"/>
                    <a:pt x="120" y="70"/>
                  </a:cubicBezTo>
                  <a:cubicBezTo>
                    <a:pt x="106" y="66"/>
                    <a:pt x="84" y="68"/>
                    <a:pt x="71" y="61"/>
                  </a:cubicBezTo>
                  <a:cubicBezTo>
                    <a:pt x="67" y="59"/>
                    <a:pt x="66" y="53"/>
                    <a:pt x="62" y="49"/>
                  </a:cubicBezTo>
                  <a:cubicBezTo>
                    <a:pt x="58" y="45"/>
                    <a:pt x="54" y="44"/>
                    <a:pt x="49" y="42"/>
                  </a:cubicBezTo>
                  <a:cubicBezTo>
                    <a:pt x="30" y="31"/>
                    <a:pt x="8" y="19"/>
                    <a:pt x="0" y="0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2" name="Freeform 148">
              <a:extLst>
                <a:ext uri="{FF2B5EF4-FFF2-40B4-BE49-F238E27FC236}">
                  <a16:creationId xmlns:a16="http://schemas.microsoft.com/office/drawing/2014/main" id="{6CF03F4A-5CA4-4340-AD54-8A27DA343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755"/>
              <a:ext cx="255" cy="245"/>
            </a:xfrm>
            <a:custGeom>
              <a:avLst/>
              <a:gdLst>
                <a:gd name="T0" fmla="*/ 8125 w 102"/>
                <a:gd name="T1" fmla="*/ 35352 h 92"/>
                <a:gd name="T2" fmla="*/ 33720 w 102"/>
                <a:gd name="T3" fmla="*/ 138750 h 92"/>
                <a:gd name="T4" fmla="*/ 53720 w 102"/>
                <a:gd name="T5" fmla="*/ 217528 h 92"/>
                <a:gd name="T6" fmla="*/ 120908 w 102"/>
                <a:gd name="T7" fmla="*/ 229690 h 92"/>
                <a:gd name="T8" fmla="*/ 155783 w 102"/>
                <a:gd name="T9" fmla="*/ 187252 h 92"/>
                <a:gd name="T10" fmla="*/ 106958 w 102"/>
                <a:gd name="T11" fmla="*/ 191918 h 92"/>
                <a:gd name="T12" fmla="*/ 75208 w 102"/>
                <a:gd name="T13" fmla="*/ 149064 h 92"/>
                <a:gd name="T14" fmla="*/ 55000 w 102"/>
                <a:gd name="T15" fmla="*/ 91329 h 92"/>
                <a:gd name="T16" fmla="*/ 0 w 102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92">
                  <a:moveTo>
                    <a:pt x="5" y="14"/>
                  </a:moveTo>
                  <a:cubicBezTo>
                    <a:pt x="9" y="32"/>
                    <a:pt x="13" y="41"/>
                    <a:pt x="22" y="55"/>
                  </a:cubicBezTo>
                  <a:cubicBezTo>
                    <a:pt x="28" y="64"/>
                    <a:pt x="26" y="80"/>
                    <a:pt x="35" y="86"/>
                  </a:cubicBezTo>
                  <a:cubicBezTo>
                    <a:pt x="44" y="92"/>
                    <a:pt x="67" y="91"/>
                    <a:pt x="79" y="91"/>
                  </a:cubicBezTo>
                  <a:cubicBezTo>
                    <a:pt x="95" y="90"/>
                    <a:pt x="96" y="86"/>
                    <a:pt x="102" y="74"/>
                  </a:cubicBezTo>
                  <a:cubicBezTo>
                    <a:pt x="93" y="76"/>
                    <a:pt x="81" y="76"/>
                    <a:pt x="70" y="76"/>
                  </a:cubicBezTo>
                  <a:cubicBezTo>
                    <a:pt x="54" y="75"/>
                    <a:pt x="54" y="73"/>
                    <a:pt x="49" y="59"/>
                  </a:cubicBezTo>
                  <a:cubicBezTo>
                    <a:pt x="46" y="51"/>
                    <a:pt x="41" y="43"/>
                    <a:pt x="36" y="36"/>
                  </a:cubicBezTo>
                  <a:cubicBezTo>
                    <a:pt x="27" y="25"/>
                    <a:pt x="2" y="12"/>
                    <a:pt x="0" y="0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3" name="Freeform 149">
              <a:extLst>
                <a:ext uri="{FF2B5EF4-FFF2-40B4-BE49-F238E27FC236}">
                  <a16:creationId xmlns:a16="http://schemas.microsoft.com/office/drawing/2014/main" id="{38ED62C0-8A88-4289-846D-6DECA1DE1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840"/>
              <a:ext cx="207" cy="363"/>
            </a:xfrm>
            <a:custGeom>
              <a:avLst/>
              <a:gdLst>
                <a:gd name="T0" fmla="*/ 2898 w 83"/>
                <a:gd name="T1" fmla="*/ 0 h 136"/>
                <a:gd name="T2" fmla="*/ 7228 w 83"/>
                <a:gd name="T3" fmla="*/ 183270 h 136"/>
                <a:gd name="T4" fmla="*/ 4063 w 83"/>
                <a:gd name="T5" fmla="*/ 262548 h 136"/>
                <a:gd name="T6" fmla="*/ 44956 w 83"/>
                <a:gd name="T7" fmla="*/ 306967 h 136"/>
                <a:gd name="T8" fmla="*/ 108059 w 83"/>
                <a:gd name="T9" fmla="*/ 350298 h 136"/>
                <a:gd name="T10" fmla="*/ 124193 w 83"/>
                <a:gd name="T11" fmla="*/ 296147 h 136"/>
                <a:gd name="T12" fmla="*/ 91185 w 83"/>
                <a:gd name="T13" fmla="*/ 262548 h 136"/>
                <a:gd name="T14" fmla="*/ 76338 w 83"/>
                <a:gd name="T15" fmla="*/ 237634 h 136"/>
                <a:gd name="T16" fmla="*/ 53940 w 83"/>
                <a:gd name="T17" fmla="*/ 185207 h 136"/>
                <a:gd name="T18" fmla="*/ 42053 w 83"/>
                <a:gd name="T19" fmla="*/ 146836 h 136"/>
                <a:gd name="T20" fmla="*/ 34160 w 83"/>
                <a:gd name="T21" fmla="*/ 87905 h 1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" h="136">
                  <a:moveTo>
                    <a:pt x="2" y="0"/>
                  </a:moveTo>
                  <a:cubicBezTo>
                    <a:pt x="8" y="21"/>
                    <a:pt x="6" y="49"/>
                    <a:pt x="5" y="71"/>
                  </a:cubicBezTo>
                  <a:cubicBezTo>
                    <a:pt x="4" y="80"/>
                    <a:pt x="0" y="95"/>
                    <a:pt x="3" y="102"/>
                  </a:cubicBezTo>
                  <a:cubicBezTo>
                    <a:pt x="7" y="110"/>
                    <a:pt x="23" y="113"/>
                    <a:pt x="30" y="119"/>
                  </a:cubicBezTo>
                  <a:cubicBezTo>
                    <a:pt x="36" y="124"/>
                    <a:pt x="67" y="132"/>
                    <a:pt x="72" y="136"/>
                  </a:cubicBezTo>
                  <a:cubicBezTo>
                    <a:pt x="78" y="122"/>
                    <a:pt x="67" y="114"/>
                    <a:pt x="83" y="115"/>
                  </a:cubicBezTo>
                  <a:cubicBezTo>
                    <a:pt x="78" y="107"/>
                    <a:pt x="68" y="107"/>
                    <a:pt x="61" y="102"/>
                  </a:cubicBezTo>
                  <a:cubicBezTo>
                    <a:pt x="56" y="99"/>
                    <a:pt x="54" y="96"/>
                    <a:pt x="51" y="92"/>
                  </a:cubicBezTo>
                  <a:cubicBezTo>
                    <a:pt x="44" y="85"/>
                    <a:pt x="40" y="80"/>
                    <a:pt x="36" y="72"/>
                  </a:cubicBezTo>
                  <a:cubicBezTo>
                    <a:pt x="34" y="67"/>
                    <a:pt x="30" y="63"/>
                    <a:pt x="28" y="57"/>
                  </a:cubicBezTo>
                  <a:cubicBezTo>
                    <a:pt x="26" y="49"/>
                    <a:pt x="28" y="42"/>
                    <a:pt x="23" y="34"/>
                  </a:cubicBezTo>
                </a:path>
              </a:pathLst>
            </a:custGeom>
            <a:solidFill>
              <a:srgbClr val="C5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4" name="Freeform 150">
              <a:extLst>
                <a:ext uri="{FF2B5EF4-FFF2-40B4-BE49-F238E27FC236}">
                  <a16:creationId xmlns:a16="http://schemas.microsoft.com/office/drawing/2014/main" id="{E8AE4D30-6E65-4F70-914E-30CDC041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1459"/>
              <a:ext cx="593" cy="538"/>
            </a:xfrm>
            <a:custGeom>
              <a:avLst/>
              <a:gdLst>
                <a:gd name="T0" fmla="*/ 364127 w 237"/>
                <a:gd name="T1" fmla="*/ 41016 h 202"/>
                <a:gd name="T2" fmla="*/ 0 w 237"/>
                <a:gd name="T3" fmla="*/ 126393 h 202"/>
                <a:gd name="T4" fmla="*/ 67452 w 237"/>
                <a:gd name="T5" fmla="*/ 207308 h 202"/>
                <a:gd name="T6" fmla="*/ 110406 w 237"/>
                <a:gd name="T7" fmla="*/ 233079 h 202"/>
                <a:gd name="T8" fmla="*/ 127570 w 237"/>
                <a:gd name="T9" fmla="*/ 478322 h 202"/>
                <a:gd name="T10" fmla="*/ 189195 w 237"/>
                <a:gd name="T11" fmla="*/ 137126 h 202"/>
                <a:gd name="T12" fmla="*/ 364127 w 237"/>
                <a:gd name="T13" fmla="*/ 41016 h 2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7" h="202">
                  <a:moveTo>
                    <a:pt x="237" y="16"/>
                  </a:moveTo>
                  <a:cubicBezTo>
                    <a:pt x="157" y="0"/>
                    <a:pt x="36" y="30"/>
                    <a:pt x="0" y="50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2"/>
                    <a:pt x="83" y="202"/>
                    <a:pt x="83" y="189"/>
                  </a:cubicBezTo>
                  <a:cubicBezTo>
                    <a:pt x="83" y="175"/>
                    <a:pt x="96" y="79"/>
                    <a:pt x="123" y="54"/>
                  </a:cubicBezTo>
                  <a:cubicBezTo>
                    <a:pt x="150" y="30"/>
                    <a:pt x="213" y="14"/>
                    <a:pt x="237" y="16"/>
                  </a:cubicBezTo>
                  <a:close/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5" name="Freeform 151">
              <a:extLst>
                <a:ext uri="{FF2B5EF4-FFF2-40B4-BE49-F238E27FC236}">
                  <a16:creationId xmlns:a16="http://schemas.microsoft.com/office/drawing/2014/main" id="{76BCCEC1-9C29-4F22-9D0D-E12612A82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" y="1203"/>
              <a:ext cx="397" cy="242"/>
            </a:xfrm>
            <a:custGeom>
              <a:avLst/>
              <a:gdLst>
                <a:gd name="T0" fmla="*/ 6022 w 159"/>
                <a:gd name="T1" fmla="*/ 175056 h 91"/>
                <a:gd name="T2" fmla="*/ 107155 w 159"/>
                <a:gd name="T3" fmla="*/ 19801 h 91"/>
                <a:gd name="T4" fmla="*/ 234053 w 159"/>
                <a:gd name="T5" fmla="*/ 64774 h 91"/>
                <a:gd name="T6" fmla="*/ 234053 w 159"/>
                <a:gd name="T7" fmla="*/ 64774 h 91"/>
                <a:gd name="T8" fmla="*/ 206892 w 159"/>
                <a:gd name="T9" fmla="*/ 144985 h 91"/>
                <a:gd name="T10" fmla="*/ 54524 w 159"/>
                <a:gd name="T11" fmla="*/ 217220 h 91"/>
                <a:gd name="T12" fmla="*/ 6022 w 159"/>
                <a:gd name="T13" fmla="*/ 175056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6" name="Freeform 152">
              <a:extLst>
                <a:ext uri="{FF2B5EF4-FFF2-40B4-BE49-F238E27FC236}">
                  <a16:creationId xmlns:a16="http://schemas.microsoft.com/office/drawing/2014/main" id="{3A5C3BD9-F827-41BD-B465-A2A80CA3C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1768"/>
              <a:ext cx="345" cy="373"/>
            </a:xfrm>
            <a:custGeom>
              <a:avLst/>
              <a:gdLst>
                <a:gd name="T0" fmla="*/ 0 w 138"/>
                <a:gd name="T1" fmla="*/ 61217 h 140"/>
                <a:gd name="T2" fmla="*/ 145313 w 138"/>
                <a:gd name="T3" fmla="*/ 50499 h 140"/>
                <a:gd name="T4" fmla="*/ 166800 w 138"/>
                <a:gd name="T5" fmla="*/ 184864 h 140"/>
                <a:gd name="T6" fmla="*/ 169738 w 138"/>
                <a:gd name="T7" fmla="*/ 274419 h 140"/>
                <a:gd name="T8" fmla="*/ 180208 w 138"/>
                <a:gd name="T9" fmla="*/ 355496 h 140"/>
                <a:gd name="T10" fmla="*/ 210750 w 138"/>
                <a:gd name="T11" fmla="*/ 268611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8" h="140">
                  <a:moveTo>
                    <a:pt x="0" y="24"/>
                  </a:moveTo>
                  <a:cubicBezTo>
                    <a:pt x="29" y="27"/>
                    <a:pt x="73" y="0"/>
                    <a:pt x="95" y="20"/>
                  </a:cubicBezTo>
                  <a:cubicBezTo>
                    <a:pt x="108" y="32"/>
                    <a:pt x="111" y="52"/>
                    <a:pt x="109" y="73"/>
                  </a:cubicBezTo>
                  <a:cubicBezTo>
                    <a:pt x="108" y="78"/>
                    <a:pt x="111" y="89"/>
                    <a:pt x="111" y="108"/>
                  </a:cubicBezTo>
                  <a:cubicBezTo>
                    <a:pt x="111" y="127"/>
                    <a:pt x="108" y="140"/>
                    <a:pt x="118" y="140"/>
                  </a:cubicBezTo>
                  <a:cubicBezTo>
                    <a:pt x="128" y="140"/>
                    <a:pt x="127" y="119"/>
                    <a:pt x="138" y="106"/>
                  </a:cubicBezTo>
                </a:path>
              </a:pathLst>
            </a:custGeom>
            <a:noFill/>
            <a:ln w="7938" cap="flat">
              <a:solidFill>
                <a:srgbClr val="DF89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7" name="Freeform 153">
              <a:extLst>
                <a:ext uri="{FF2B5EF4-FFF2-40B4-BE49-F238E27FC236}">
                  <a16:creationId xmlns:a16="http://schemas.microsoft.com/office/drawing/2014/main" id="{E3587C10-7ED0-41A3-97E1-BA848AD01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2528"/>
              <a:ext cx="173" cy="187"/>
            </a:xfrm>
            <a:custGeom>
              <a:avLst/>
              <a:gdLst>
                <a:gd name="T0" fmla="*/ 102857 w 69"/>
                <a:gd name="T1" fmla="*/ 80677 h 70"/>
                <a:gd name="T2" fmla="*/ 52910 w 69"/>
                <a:gd name="T3" fmla="*/ 7643 h 70"/>
                <a:gd name="T4" fmla="*/ 1968 w 69"/>
                <a:gd name="T5" fmla="*/ 181761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70">
                  <a:moveTo>
                    <a:pt x="66" y="31"/>
                  </a:moveTo>
                  <a:cubicBezTo>
                    <a:pt x="69" y="15"/>
                    <a:pt x="50" y="0"/>
                    <a:pt x="34" y="3"/>
                  </a:cubicBezTo>
                  <a:cubicBezTo>
                    <a:pt x="11" y="7"/>
                    <a:pt x="0" y="49"/>
                    <a:pt x="1" y="70"/>
                  </a:cubicBezTo>
                </a:path>
              </a:pathLst>
            </a:custGeom>
            <a:noFill/>
            <a:ln w="7938" cap="flat">
              <a:solidFill>
                <a:srgbClr val="DF89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8" name="Freeform 154">
              <a:extLst>
                <a:ext uri="{FF2B5EF4-FFF2-40B4-BE49-F238E27FC236}">
                  <a16:creationId xmlns:a16="http://schemas.microsoft.com/office/drawing/2014/main" id="{A87EAE39-180F-4C65-BFD9-A7F8E52BB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1539"/>
              <a:ext cx="132" cy="381"/>
            </a:xfrm>
            <a:custGeom>
              <a:avLst/>
              <a:gdLst>
                <a:gd name="T0" fmla="*/ 2892 w 53"/>
                <a:gd name="T1" fmla="*/ 0 h 143"/>
                <a:gd name="T2" fmla="*/ 1161 w 53"/>
                <a:gd name="T3" fmla="*/ 88741 h 143"/>
                <a:gd name="T4" fmla="*/ 17940 w 53"/>
                <a:gd name="T5" fmla="*/ 183117 h 143"/>
                <a:gd name="T6" fmla="*/ 56528 w 53"/>
                <a:gd name="T7" fmla="*/ 279369 h 143"/>
                <a:gd name="T8" fmla="*/ 78498 w 53"/>
                <a:gd name="T9" fmla="*/ 363018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43">
                  <a:moveTo>
                    <a:pt x="2" y="0"/>
                  </a:moveTo>
                  <a:cubicBezTo>
                    <a:pt x="7" y="10"/>
                    <a:pt x="0" y="23"/>
                    <a:pt x="1" y="35"/>
                  </a:cubicBezTo>
                  <a:cubicBezTo>
                    <a:pt x="1" y="48"/>
                    <a:pt x="7" y="61"/>
                    <a:pt x="12" y="72"/>
                  </a:cubicBezTo>
                  <a:cubicBezTo>
                    <a:pt x="19" y="86"/>
                    <a:pt x="30" y="97"/>
                    <a:pt x="38" y="110"/>
                  </a:cubicBezTo>
                  <a:cubicBezTo>
                    <a:pt x="43" y="120"/>
                    <a:pt x="43" y="137"/>
                    <a:pt x="53" y="143"/>
                  </a:cubicBezTo>
                </a:path>
              </a:pathLst>
            </a:custGeom>
            <a:noFill/>
            <a:ln w="7938" cap="flat">
              <a:solidFill>
                <a:srgbClr val="DF89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79" name="Freeform 155">
              <a:extLst>
                <a:ext uri="{FF2B5EF4-FFF2-40B4-BE49-F238E27FC236}">
                  <a16:creationId xmlns:a16="http://schemas.microsoft.com/office/drawing/2014/main" id="{486886C5-A348-4A6F-838F-8F082BD33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341"/>
              <a:ext cx="1684" cy="1763"/>
            </a:xfrm>
            <a:custGeom>
              <a:avLst/>
              <a:gdLst>
                <a:gd name="T0" fmla="*/ 325327 w 674"/>
                <a:gd name="T1" fmla="*/ 1692723 h 661"/>
                <a:gd name="T2" fmla="*/ 320445 w 674"/>
                <a:gd name="T3" fmla="*/ 1689898 h 661"/>
                <a:gd name="T4" fmla="*/ 271734 w 674"/>
                <a:gd name="T5" fmla="*/ 1513078 h 661"/>
                <a:gd name="T6" fmla="*/ 210905 w 674"/>
                <a:gd name="T7" fmla="*/ 1293439 h 661"/>
                <a:gd name="T8" fmla="*/ 185372 w 674"/>
                <a:gd name="T9" fmla="*/ 1129336 h 661"/>
                <a:gd name="T10" fmla="*/ 139909 w 674"/>
                <a:gd name="T11" fmla="*/ 881249 h 661"/>
                <a:gd name="T12" fmla="*/ 75960 w 674"/>
                <a:gd name="T13" fmla="*/ 632888 h 661"/>
                <a:gd name="T14" fmla="*/ 24366 w 674"/>
                <a:gd name="T15" fmla="*/ 361068 h 661"/>
                <a:gd name="T16" fmla="*/ 2916 w 674"/>
                <a:gd name="T17" fmla="*/ 279386 h 661"/>
                <a:gd name="T18" fmla="*/ 103396 w 674"/>
                <a:gd name="T19" fmla="*/ 204500 h 661"/>
                <a:gd name="T20" fmla="*/ 207784 w 674"/>
                <a:gd name="T21" fmla="*/ 145798 h 661"/>
                <a:gd name="T22" fmla="*/ 343511 w 674"/>
                <a:gd name="T23" fmla="*/ 81679 h 661"/>
                <a:gd name="T24" fmla="*/ 564635 w 674"/>
                <a:gd name="T25" fmla="*/ 38458 h 661"/>
                <a:gd name="T26" fmla="*/ 668026 w 674"/>
                <a:gd name="T27" fmla="*/ 18369 h 661"/>
                <a:gd name="T28" fmla="*/ 681865 w 674"/>
                <a:gd name="T29" fmla="*/ 61534 h 661"/>
                <a:gd name="T30" fmla="*/ 734939 w 674"/>
                <a:gd name="T31" fmla="*/ 222826 h 661"/>
                <a:gd name="T32" fmla="*/ 791403 w 674"/>
                <a:gd name="T33" fmla="*/ 494680 h 661"/>
                <a:gd name="T34" fmla="*/ 876515 w 674"/>
                <a:gd name="T35" fmla="*/ 842090 h 661"/>
                <a:gd name="T36" fmla="*/ 943380 w 674"/>
                <a:gd name="T37" fmla="*/ 1065924 h 661"/>
                <a:gd name="T38" fmla="*/ 1020506 w 674"/>
                <a:gd name="T39" fmla="*/ 1380640 h 661"/>
                <a:gd name="T40" fmla="*/ 1017578 w 674"/>
                <a:gd name="T41" fmla="*/ 1396069 h 6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4" h="661">
                  <a:moveTo>
                    <a:pt x="214" y="661"/>
                  </a:moveTo>
                  <a:cubicBezTo>
                    <a:pt x="213" y="661"/>
                    <a:pt x="212" y="660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9" y="505"/>
                  </a:cubicBezTo>
                  <a:cubicBezTo>
                    <a:pt x="125" y="472"/>
                    <a:pt x="132" y="496"/>
                    <a:pt x="122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7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2" y="109"/>
                  </a:cubicBezTo>
                  <a:cubicBezTo>
                    <a:pt x="0" y="90"/>
                    <a:pt x="50" y="84"/>
                    <a:pt x="68" y="80"/>
                  </a:cubicBezTo>
                  <a:cubicBezTo>
                    <a:pt x="95" y="72"/>
                    <a:pt x="119" y="61"/>
                    <a:pt x="137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4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6" y="521"/>
                    <a:pt x="672" y="539"/>
                  </a:cubicBezTo>
                  <a:cubicBezTo>
                    <a:pt x="674" y="543"/>
                    <a:pt x="673" y="545"/>
                    <a:pt x="670" y="545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0" name="Freeform 156">
              <a:extLst>
                <a:ext uri="{FF2B5EF4-FFF2-40B4-BE49-F238E27FC236}">
                  <a16:creationId xmlns:a16="http://schemas.microsoft.com/office/drawing/2014/main" id="{150558BD-1ED0-4ACB-A5BC-E8F475EF1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3077"/>
              <a:ext cx="155" cy="35"/>
            </a:xfrm>
            <a:custGeom>
              <a:avLst/>
              <a:gdLst>
                <a:gd name="T0" fmla="*/ 94738 w 62"/>
                <a:gd name="T1" fmla="*/ 0 h 13"/>
                <a:gd name="T2" fmla="*/ 0 w 62"/>
                <a:gd name="T3" fmla="*/ 27849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" h="13">
                  <a:moveTo>
                    <a:pt x="62" y="0"/>
                  </a:moveTo>
                  <a:cubicBezTo>
                    <a:pt x="34" y="7"/>
                    <a:pt x="10" y="13"/>
                    <a:pt x="0" y="1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1" name="Freeform 157">
              <a:extLst>
                <a:ext uri="{FF2B5EF4-FFF2-40B4-BE49-F238E27FC236}">
                  <a16:creationId xmlns:a16="http://schemas.microsoft.com/office/drawing/2014/main" id="{18B66603-FEC0-42F8-9C48-6298E51BB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768"/>
              <a:ext cx="320" cy="115"/>
            </a:xfrm>
            <a:custGeom>
              <a:avLst/>
              <a:gdLst>
                <a:gd name="T0" fmla="*/ 195313 w 128"/>
                <a:gd name="T1" fmla="*/ 26399 h 43"/>
                <a:gd name="T2" fmla="*/ 90363 w 128"/>
                <a:gd name="T3" fmla="*/ 42157 h 43"/>
                <a:gd name="T4" fmla="*/ 0 w 128"/>
                <a:gd name="T5" fmla="*/ 112745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8" h="43">
                  <a:moveTo>
                    <a:pt x="128" y="10"/>
                  </a:moveTo>
                  <a:cubicBezTo>
                    <a:pt x="119" y="12"/>
                    <a:pt x="90" y="0"/>
                    <a:pt x="59" y="16"/>
                  </a:cubicBezTo>
                  <a:cubicBezTo>
                    <a:pt x="26" y="32"/>
                    <a:pt x="16" y="35"/>
                    <a:pt x="0" y="4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2" name="Freeform 158">
              <a:extLst>
                <a:ext uri="{FF2B5EF4-FFF2-40B4-BE49-F238E27FC236}">
                  <a16:creationId xmlns:a16="http://schemas.microsoft.com/office/drawing/2014/main" id="{A186DC4B-5FA7-43DB-B499-447597DD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144"/>
              <a:ext cx="1875" cy="2043"/>
            </a:xfrm>
            <a:custGeom>
              <a:avLst/>
              <a:gdLst>
                <a:gd name="T0" fmla="*/ 1141408 w 750"/>
                <a:gd name="T1" fmla="*/ 1605054 h 766"/>
                <a:gd name="T2" fmla="*/ 1062033 w 750"/>
                <a:gd name="T3" fmla="*/ 1290477 h 766"/>
                <a:gd name="T4" fmla="*/ 987625 w 750"/>
                <a:gd name="T5" fmla="*/ 1057909 h 766"/>
                <a:gd name="T6" fmla="*/ 897270 w 750"/>
                <a:gd name="T7" fmla="*/ 673038 h 766"/>
                <a:gd name="T8" fmla="*/ 781250 w 750"/>
                <a:gd name="T9" fmla="*/ 245861 h 766"/>
                <a:gd name="T10" fmla="*/ 766145 w 750"/>
                <a:gd name="T11" fmla="*/ 76669 h 766"/>
                <a:gd name="T12" fmla="*/ 720238 w 750"/>
                <a:gd name="T13" fmla="*/ 25914 h 766"/>
                <a:gd name="T14" fmla="*/ 572583 w 750"/>
                <a:gd name="T15" fmla="*/ 18366 h 766"/>
                <a:gd name="T16" fmla="*/ 371095 w 750"/>
                <a:gd name="T17" fmla="*/ 27679 h 766"/>
                <a:gd name="T18" fmla="*/ 197270 w 750"/>
                <a:gd name="T19" fmla="*/ 156559 h 766"/>
                <a:gd name="T20" fmla="*/ 1958 w 750"/>
                <a:gd name="T21" fmla="*/ 283974 h 766"/>
                <a:gd name="T22" fmla="*/ 47658 w 750"/>
                <a:gd name="T23" fmla="*/ 525134 h 766"/>
                <a:gd name="T24" fmla="*/ 120908 w 750"/>
                <a:gd name="T25" fmla="*/ 834307 h 766"/>
                <a:gd name="T26" fmla="*/ 207550 w 750"/>
                <a:gd name="T27" fmla="*/ 1144296 h 766"/>
                <a:gd name="T28" fmla="*/ 246095 w 750"/>
                <a:gd name="T29" fmla="*/ 1426486 h 766"/>
                <a:gd name="T30" fmla="*/ 381645 w 750"/>
                <a:gd name="T31" fmla="*/ 1933673 h 766"/>
                <a:gd name="T32" fmla="*/ 415050 w 750"/>
                <a:gd name="T33" fmla="*/ 1953796 h 766"/>
                <a:gd name="T34" fmla="*/ 551300 w 750"/>
                <a:gd name="T35" fmla="*/ 1889391 h 766"/>
                <a:gd name="T36" fmla="*/ 539063 w 750"/>
                <a:gd name="T37" fmla="*/ 1838679 h 766"/>
                <a:gd name="T38" fmla="*/ 561533 w 750"/>
                <a:gd name="T39" fmla="*/ 1789255 h 766"/>
                <a:gd name="T40" fmla="*/ 594063 w 750"/>
                <a:gd name="T41" fmla="*/ 1815206 h 766"/>
                <a:gd name="T42" fmla="*/ 603050 w 750"/>
                <a:gd name="T43" fmla="*/ 1850838 h 766"/>
                <a:gd name="T44" fmla="*/ 606250 w 750"/>
                <a:gd name="T45" fmla="*/ 1864595 h 766"/>
                <a:gd name="T46" fmla="*/ 609188 w 750"/>
                <a:gd name="T47" fmla="*/ 1873906 h 766"/>
                <a:gd name="T48" fmla="*/ 615238 w 750"/>
                <a:gd name="T49" fmla="*/ 1872127 h 766"/>
                <a:gd name="T50" fmla="*/ 740550 w 750"/>
                <a:gd name="T51" fmla="*/ 1838679 h 766"/>
                <a:gd name="T52" fmla="*/ 725125 w 750"/>
                <a:gd name="T53" fmla="*/ 1776999 h 766"/>
                <a:gd name="T54" fmla="*/ 767895 w 750"/>
                <a:gd name="T55" fmla="*/ 1687790 h 766"/>
                <a:gd name="T56" fmla="*/ 828908 w 750"/>
                <a:gd name="T57" fmla="*/ 1733800 h 766"/>
                <a:gd name="T58" fmla="*/ 836250 w 750"/>
                <a:gd name="T59" fmla="*/ 1766187 h 766"/>
                <a:gd name="T60" fmla="*/ 841145 w 750"/>
                <a:gd name="T61" fmla="*/ 1781701 h 766"/>
                <a:gd name="T62" fmla="*/ 842313 w 750"/>
                <a:gd name="T63" fmla="*/ 1789255 h 766"/>
                <a:gd name="T64" fmla="*/ 999813 w 750"/>
                <a:gd name="T65" fmla="*/ 1687790 h 766"/>
                <a:gd name="T66" fmla="*/ 1120125 w 750"/>
                <a:gd name="T67" fmla="*/ 1635976 h 766"/>
                <a:gd name="T68" fmla="*/ 1141408 w 750"/>
                <a:gd name="T69" fmla="*/ 1605054 h 7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6" y="504"/>
                  </a:cubicBezTo>
                  <a:cubicBezTo>
                    <a:pt x="683" y="485"/>
                    <a:pt x="656" y="435"/>
                    <a:pt x="647" y="413"/>
                  </a:cubicBezTo>
                  <a:cubicBezTo>
                    <a:pt x="638" y="392"/>
                    <a:pt x="614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7" y="0"/>
                    <a:pt x="243" y="11"/>
                  </a:cubicBezTo>
                  <a:cubicBezTo>
                    <a:pt x="190" y="22"/>
                    <a:pt x="185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4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8" y="701"/>
                    <a:pt x="368" y="699"/>
                  </a:cubicBezTo>
                  <a:cubicBezTo>
                    <a:pt x="378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3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8" y="690"/>
                    <a:pt x="548" y="690"/>
                    <a:pt x="548" y="690"/>
                  </a:cubicBezTo>
                  <a:cubicBezTo>
                    <a:pt x="549" y="692"/>
                    <a:pt x="550" y="694"/>
                    <a:pt x="551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3" name="Freeform 159">
              <a:extLst>
                <a:ext uri="{FF2B5EF4-FFF2-40B4-BE49-F238E27FC236}">
                  <a16:creationId xmlns:a16="http://schemas.microsoft.com/office/drawing/2014/main" id="{041B7F74-D5F0-4D77-8B3C-7C45AF8A1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" y="2888"/>
              <a:ext cx="240" cy="296"/>
            </a:xfrm>
            <a:custGeom>
              <a:avLst/>
              <a:gdLst>
                <a:gd name="T0" fmla="*/ 97658 w 96"/>
                <a:gd name="T1" fmla="*/ 227192 h 111"/>
                <a:gd name="T2" fmla="*/ 146488 w 96"/>
                <a:gd name="T3" fmla="*/ 230195 h 111"/>
                <a:gd name="T4" fmla="*/ 108720 w 96"/>
                <a:gd name="T5" fmla="*/ 58653 h 111"/>
                <a:gd name="T6" fmla="*/ 47658 w 96"/>
                <a:gd name="T7" fmla="*/ 12536 h 111"/>
                <a:gd name="T8" fmla="*/ 4895 w 96"/>
                <a:gd name="T9" fmla="*/ 102493 h 111"/>
                <a:gd name="T10" fmla="*/ 47658 w 96"/>
                <a:gd name="T11" fmla="*/ 283741 h 111"/>
                <a:gd name="T12" fmla="*/ 97658 w 96"/>
                <a:gd name="T13" fmla="*/ 227192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1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solidFill>
              <a:srgbClr val="C5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4" name="Freeform 160">
              <a:extLst>
                <a:ext uri="{FF2B5EF4-FFF2-40B4-BE49-F238E27FC236}">
                  <a16:creationId xmlns:a16="http://schemas.microsoft.com/office/drawing/2014/main" id="{AD93375A-7E0F-42C2-BE1A-68367022D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949"/>
              <a:ext cx="57" cy="160"/>
            </a:xfrm>
            <a:custGeom>
              <a:avLst/>
              <a:gdLst>
                <a:gd name="T0" fmla="*/ 5816 w 23"/>
                <a:gd name="T1" fmla="*/ 150643 h 60"/>
                <a:gd name="T2" fmla="*/ 32631 w 23"/>
                <a:gd name="T3" fmla="*/ 153579 h 60"/>
                <a:gd name="T4" fmla="*/ 0 w 23"/>
                <a:gd name="T5" fmla="*/ 0 h 60"/>
                <a:gd name="T6" fmla="*/ 5816 w 23"/>
                <a:gd name="T7" fmla="*/ 150643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60">
                  <a:moveTo>
                    <a:pt x="4" y="59"/>
                  </a:moveTo>
                  <a:cubicBezTo>
                    <a:pt x="10" y="57"/>
                    <a:pt x="23" y="60"/>
                    <a:pt x="23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1"/>
                    <a:pt x="19" y="51"/>
                    <a:pt x="4" y="59"/>
                  </a:cubicBezTo>
                  <a:close/>
                </a:path>
              </a:pathLst>
            </a:custGeom>
            <a:solidFill>
              <a:srgbClr val="A50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5" name="Freeform 161">
              <a:extLst>
                <a:ext uri="{FF2B5EF4-FFF2-40B4-BE49-F238E27FC236}">
                  <a16:creationId xmlns:a16="http://schemas.microsoft.com/office/drawing/2014/main" id="{E92AAA2E-FAF9-490A-8379-95A1C189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3000"/>
              <a:ext cx="130" cy="160"/>
            </a:xfrm>
            <a:custGeom>
              <a:avLst/>
              <a:gdLst>
                <a:gd name="T0" fmla="*/ 53720 w 52"/>
                <a:gd name="T1" fmla="*/ 122573 h 60"/>
                <a:gd name="T2" fmla="*/ 79425 w 52"/>
                <a:gd name="T3" fmla="*/ 122573 h 60"/>
                <a:gd name="T4" fmla="*/ 58125 w 52"/>
                <a:gd name="T5" fmla="*/ 33429 h 60"/>
                <a:gd name="T6" fmla="*/ 26375 w 52"/>
                <a:gd name="T7" fmla="*/ 7531 h 60"/>
                <a:gd name="T8" fmla="*/ 3250 w 52"/>
                <a:gd name="T9" fmla="*/ 56491 h 60"/>
                <a:gd name="T10" fmla="*/ 26375 w 52"/>
                <a:gd name="T11" fmla="*/ 153579 h 60"/>
                <a:gd name="T12" fmla="*/ 53720 w 52"/>
                <a:gd name="T13" fmla="*/ 122573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7" y="0"/>
                    <a:pt x="17" y="3"/>
                  </a:cubicBezTo>
                  <a:cubicBezTo>
                    <a:pt x="7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1" y="54"/>
                    <a:pt x="27" y="50"/>
                    <a:pt x="35" y="48"/>
                  </a:cubicBezTo>
                  <a:close/>
                </a:path>
              </a:pathLst>
            </a:custGeom>
            <a:solidFill>
              <a:srgbClr val="C5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6" name="Freeform 162">
              <a:extLst>
                <a:ext uri="{FF2B5EF4-FFF2-40B4-BE49-F238E27FC236}">
                  <a16:creationId xmlns:a16="http://schemas.microsoft.com/office/drawing/2014/main" id="{5BC30CD2-4ECE-4FDC-9EAE-93D183B1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3027"/>
              <a:ext cx="37" cy="88"/>
            </a:xfrm>
            <a:custGeom>
              <a:avLst/>
              <a:gdLst>
                <a:gd name="T0" fmla="*/ 2743 w 15"/>
                <a:gd name="T1" fmla="*/ 84557 h 33"/>
                <a:gd name="T2" fmla="*/ 20473 w 15"/>
                <a:gd name="T3" fmla="*/ 84557 h 33"/>
                <a:gd name="T4" fmla="*/ 0 w 15"/>
                <a:gd name="T5" fmla="*/ 0 h 33"/>
                <a:gd name="T6" fmla="*/ 2743 w 15"/>
                <a:gd name="T7" fmla="*/ 8455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2" y="33"/>
                  </a:moveTo>
                  <a:cubicBezTo>
                    <a:pt x="7" y="32"/>
                    <a:pt x="15" y="33"/>
                    <a:pt x="15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12" y="28"/>
                    <a:pt x="2" y="33"/>
                  </a:cubicBezTo>
                  <a:close/>
                </a:path>
              </a:pathLst>
            </a:custGeom>
            <a:solidFill>
              <a:srgbClr val="A505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7" name="Freeform 163">
              <a:extLst>
                <a:ext uri="{FF2B5EF4-FFF2-40B4-BE49-F238E27FC236}">
                  <a16:creationId xmlns:a16="http://schemas.microsoft.com/office/drawing/2014/main" id="{3E844BE9-4CDD-4B9A-A848-00DD2D45A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" y="3019"/>
              <a:ext cx="72" cy="112"/>
            </a:xfrm>
            <a:custGeom>
              <a:avLst/>
              <a:gdLst>
                <a:gd name="T0" fmla="*/ 11706 w 29"/>
                <a:gd name="T1" fmla="*/ 4701 h 42"/>
                <a:gd name="T2" fmla="*/ 3950 w 29"/>
                <a:gd name="T3" fmla="*/ 41416 h 42"/>
                <a:gd name="T4" fmla="*/ 20374 w 29"/>
                <a:gd name="T5" fmla="*/ 107464 h 42"/>
                <a:gd name="T6" fmla="*/ 41872 w 29"/>
                <a:gd name="T7" fmla="*/ 92083 h 42"/>
                <a:gd name="T8" fmla="*/ 29063 w 29"/>
                <a:gd name="T9" fmla="*/ 33429 h 42"/>
                <a:gd name="T10" fmla="*/ 11706 w 29"/>
                <a:gd name="T11" fmla="*/ 470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" h="42">
                  <a:moveTo>
                    <a:pt x="8" y="2"/>
                  </a:moveTo>
                  <a:cubicBezTo>
                    <a:pt x="0" y="4"/>
                    <a:pt x="0" y="9"/>
                    <a:pt x="3" y="16"/>
                  </a:cubicBezTo>
                  <a:cubicBezTo>
                    <a:pt x="7" y="24"/>
                    <a:pt x="9" y="42"/>
                    <a:pt x="14" y="42"/>
                  </a:cubicBezTo>
                  <a:cubicBezTo>
                    <a:pt x="18" y="42"/>
                    <a:pt x="29" y="40"/>
                    <a:pt x="29" y="36"/>
                  </a:cubicBezTo>
                  <a:cubicBezTo>
                    <a:pt x="29" y="32"/>
                    <a:pt x="21" y="17"/>
                    <a:pt x="20" y="13"/>
                  </a:cubicBezTo>
                  <a:cubicBezTo>
                    <a:pt x="19" y="9"/>
                    <a:pt x="14" y="0"/>
                    <a:pt x="8" y="2"/>
                  </a:cubicBezTo>
                  <a:close/>
                </a:path>
              </a:pathLst>
            </a:custGeom>
            <a:solidFill>
              <a:srgbClr val="D86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8" name="Freeform 164">
              <a:extLst>
                <a:ext uri="{FF2B5EF4-FFF2-40B4-BE49-F238E27FC236}">
                  <a16:creationId xmlns:a16="http://schemas.microsoft.com/office/drawing/2014/main" id="{3F541ACD-EF26-4E7A-BF6F-4E57D8A9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" y="2888"/>
              <a:ext cx="240" cy="296"/>
            </a:xfrm>
            <a:custGeom>
              <a:avLst/>
              <a:gdLst>
                <a:gd name="T0" fmla="*/ 97658 w 96"/>
                <a:gd name="T1" fmla="*/ 227192 h 111"/>
                <a:gd name="T2" fmla="*/ 146488 w 96"/>
                <a:gd name="T3" fmla="*/ 230195 h 111"/>
                <a:gd name="T4" fmla="*/ 108720 w 96"/>
                <a:gd name="T5" fmla="*/ 58653 h 111"/>
                <a:gd name="T6" fmla="*/ 47658 w 96"/>
                <a:gd name="T7" fmla="*/ 12536 h 111"/>
                <a:gd name="T8" fmla="*/ 4895 w 96"/>
                <a:gd name="T9" fmla="*/ 102493 h 111"/>
                <a:gd name="T10" fmla="*/ 47658 w 96"/>
                <a:gd name="T11" fmla="*/ 283741 h 111"/>
                <a:gd name="T12" fmla="*/ 97658 w 96"/>
                <a:gd name="T13" fmla="*/ 227192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1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89" name="Freeform 165">
              <a:extLst>
                <a:ext uri="{FF2B5EF4-FFF2-40B4-BE49-F238E27FC236}">
                  <a16:creationId xmlns:a16="http://schemas.microsoft.com/office/drawing/2014/main" id="{55FBECEE-7F41-48F6-885F-E249B5C5C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3000"/>
              <a:ext cx="130" cy="160"/>
            </a:xfrm>
            <a:custGeom>
              <a:avLst/>
              <a:gdLst>
                <a:gd name="T0" fmla="*/ 53720 w 52"/>
                <a:gd name="T1" fmla="*/ 122573 h 60"/>
                <a:gd name="T2" fmla="*/ 79425 w 52"/>
                <a:gd name="T3" fmla="*/ 122573 h 60"/>
                <a:gd name="T4" fmla="*/ 58125 w 52"/>
                <a:gd name="T5" fmla="*/ 33429 h 60"/>
                <a:gd name="T6" fmla="*/ 26375 w 52"/>
                <a:gd name="T7" fmla="*/ 7531 h 60"/>
                <a:gd name="T8" fmla="*/ 3250 w 52"/>
                <a:gd name="T9" fmla="*/ 56491 h 60"/>
                <a:gd name="T10" fmla="*/ 26375 w 52"/>
                <a:gd name="T11" fmla="*/ 153579 h 60"/>
                <a:gd name="T12" fmla="*/ 53720 w 52"/>
                <a:gd name="T13" fmla="*/ 122573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7" y="0"/>
                    <a:pt x="17" y="3"/>
                  </a:cubicBezTo>
                  <a:cubicBezTo>
                    <a:pt x="7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1" y="54"/>
                    <a:pt x="27" y="50"/>
                    <a:pt x="35" y="48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0" name="Freeform 166">
              <a:extLst>
                <a:ext uri="{FF2B5EF4-FFF2-40B4-BE49-F238E27FC236}">
                  <a16:creationId xmlns:a16="http://schemas.microsoft.com/office/drawing/2014/main" id="{810BD575-D57A-41F7-9A73-39BF83266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93"/>
              <a:ext cx="250" cy="246"/>
            </a:xfrm>
            <a:custGeom>
              <a:avLst/>
              <a:gdLst>
                <a:gd name="T0" fmla="*/ 75208 w 100"/>
                <a:gd name="T1" fmla="*/ 20490 h 92"/>
                <a:gd name="T2" fmla="*/ 17113 w 100"/>
                <a:gd name="T3" fmla="*/ 23365 h 92"/>
                <a:gd name="T4" fmla="*/ 27658 w 100"/>
                <a:gd name="T5" fmla="*/ 109358 h 92"/>
                <a:gd name="T6" fmla="*/ 103833 w 100"/>
                <a:gd name="T7" fmla="*/ 162258 h 92"/>
                <a:gd name="T8" fmla="*/ 136250 w 100"/>
                <a:gd name="T9" fmla="*/ 206108 h 92"/>
                <a:gd name="T10" fmla="*/ 152658 w 100"/>
                <a:gd name="T11" fmla="*/ 240406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92">
                  <a:moveTo>
                    <a:pt x="49" y="8"/>
                  </a:moveTo>
                  <a:cubicBezTo>
                    <a:pt x="37" y="9"/>
                    <a:pt x="20" y="0"/>
                    <a:pt x="11" y="9"/>
                  </a:cubicBezTo>
                  <a:cubicBezTo>
                    <a:pt x="0" y="20"/>
                    <a:pt x="10" y="34"/>
                    <a:pt x="18" y="42"/>
                  </a:cubicBezTo>
                  <a:cubicBezTo>
                    <a:pt x="31" y="56"/>
                    <a:pt x="53" y="53"/>
                    <a:pt x="68" y="62"/>
                  </a:cubicBezTo>
                  <a:cubicBezTo>
                    <a:pt x="77" y="67"/>
                    <a:pt x="84" y="70"/>
                    <a:pt x="89" y="79"/>
                  </a:cubicBezTo>
                  <a:cubicBezTo>
                    <a:pt x="92" y="85"/>
                    <a:pt x="93" y="89"/>
                    <a:pt x="100" y="92"/>
                  </a:cubicBezTo>
                </a:path>
              </a:pathLst>
            </a:custGeom>
            <a:noFill/>
            <a:ln w="7938" cap="flat">
              <a:solidFill>
                <a:srgbClr val="DF89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1" name="Freeform 167">
              <a:extLst>
                <a:ext uri="{FF2B5EF4-FFF2-40B4-BE49-F238E27FC236}">
                  <a16:creationId xmlns:a16="http://schemas.microsoft.com/office/drawing/2014/main" id="{E582378F-9E3F-4259-9373-AB8838AC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3040"/>
              <a:ext cx="45" cy="83"/>
            </a:xfrm>
            <a:custGeom>
              <a:avLst/>
              <a:gdLst>
                <a:gd name="T0" fmla="*/ 6175 w 18"/>
                <a:gd name="T1" fmla="*/ 0 h 31"/>
                <a:gd name="T2" fmla="*/ 9300 w 18"/>
                <a:gd name="T3" fmla="*/ 39363 h 31"/>
                <a:gd name="T4" fmla="*/ 24425 w 18"/>
                <a:gd name="T5" fmla="*/ 73988 h 31"/>
                <a:gd name="T6" fmla="*/ 20313 w 18"/>
                <a:gd name="T7" fmla="*/ 36488 h 31"/>
                <a:gd name="T8" fmla="*/ 6175 w 1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1">
                  <a:moveTo>
                    <a:pt x="4" y="0"/>
                  </a:moveTo>
                  <a:cubicBezTo>
                    <a:pt x="0" y="0"/>
                    <a:pt x="4" y="9"/>
                    <a:pt x="6" y="15"/>
                  </a:cubicBezTo>
                  <a:cubicBezTo>
                    <a:pt x="8" y="21"/>
                    <a:pt x="13" y="31"/>
                    <a:pt x="16" y="28"/>
                  </a:cubicBezTo>
                  <a:cubicBezTo>
                    <a:pt x="18" y="24"/>
                    <a:pt x="16" y="20"/>
                    <a:pt x="13" y="14"/>
                  </a:cubicBezTo>
                  <a:cubicBezTo>
                    <a:pt x="10" y="7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EDB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2" name="Freeform 168">
              <a:extLst>
                <a:ext uri="{FF2B5EF4-FFF2-40B4-BE49-F238E27FC236}">
                  <a16:creationId xmlns:a16="http://schemas.microsoft.com/office/drawing/2014/main" id="{FAA93506-DA38-44EF-8AB5-ABE64F63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2917"/>
              <a:ext cx="130" cy="200"/>
            </a:xfrm>
            <a:custGeom>
              <a:avLst/>
              <a:gdLst>
                <a:gd name="T0" fmla="*/ 23250 w 52"/>
                <a:gd name="T1" fmla="*/ 15531 h 75"/>
                <a:gd name="T2" fmla="*/ 9300 w 52"/>
                <a:gd name="T3" fmla="*/ 76608 h 75"/>
                <a:gd name="T4" fmla="*/ 38595 w 52"/>
                <a:gd name="T5" fmla="*/ 191603 h 75"/>
                <a:gd name="T6" fmla="*/ 79425 w 52"/>
                <a:gd name="T7" fmla="*/ 165717 h 75"/>
                <a:gd name="T8" fmla="*/ 55000 w 52"/>
                <a:gd name="T9" fmla="*/ 61496 h 75"/>
                <a:gd name="T10" fmla="*/ 23250 w 52"/>
                <a:gd name="T11" fmla="*/ 15531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" h="75">
                  <a:moveTo>
                    <a:pt x="15" y="6"/>
                  </a:moveTo>
                  <a:cubicBezTo>
                    <a:pt x="1" y="8"/>
                    <a:pt x="0" y="17"/>
                    <a:pt x="6" y="30"/>
                  </a:cubicBezTo>
                  <a:cubicBezTo>
                    <a:pt x="12" y="43"/>
                    <a:pt x="17" y="75"/>
                    <a:pt x="25" y="75"/>
                  </a:cubicBezTo>
                  <a:cubicBezTo>
                    <a:pt x="33" y="75"/>
                    <a:pt x="52" y="72"/>
                    <a:pt x="52" y="65"/>
                  </a:cubicBezTo>
                  <a:cubicBezTo>
                    <a:pt x="52" y="58"/>
                    <a:pt x="38" y="31"/>
                    <a:pt x="36" y="24"/>
                  </a:cubicBezTo>
                  <a:cubicBezTo>
                    <a:pt x="34" y="17"/>
                    <a:pt x="25" y="0"/>
                    <a:pt x="15" y="6"/>
                  </a:cubicBezTo>
                  <a:close/>
                </a:path>
              </a:pathLst>
            </a:custGeom>
            <a:solidFill>
              <a:srgbClr val="D86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3" name="Freeform 169">
              <a:extLst>
                <a:ext uri="{FF2B5EF4-FFF2-40B4-BE49-F238E27FC236}">
                  <a16:creationId xmlns:a16="http://schemas.microsoft.com/office/drawing/2014/main" id="{F4A4FD33-2D55-4A56-839E-75433427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2955"/>
              <a:ext cx="77" cy="149"/>
            </a:xfrm>
            <a:custGeom>
              <a:avLst/>
              <a:gdLst>
                <a:gd name="T0" fmla="*/ 8718 w 31"/>
                <a:gd name="T1" fmla="*/ 2804 h 56"/>
                <a:gd name="T2" fmla="*/ 12951 w 31"/>
                <a:gd name="T3" fmla="*/ 68168 h 56"/>
                <a:gd name="T4" fmla="*/ 37839 w 31"/>
                <a:gd name="T5" fmla="*/ 125602 h 56"/>
                <a:gd name="T6" fmla="*/ 32169 w 31"/>
                <a:gd name="T7" fmla="*/ 65363 h 56"/>
                <a:gd name="T8" fmla="*/ 8718 w 31"/>
                <a:gd name="T9" fmla="*/ 280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6">
                  <a:moveTo>
                    <a:pt x="6" y="1"/>
                  </a:moveTo>
                  <a:cubicBezTo>
                    <a:pt x="0" y="2"/>
                    <a:pt x="6" y="17"/>
                    <a:pt x="9" y="27"/>
                  </a:cubicBezTo>
                  <a:cubicBezTo>
                    <a:pt x="13" y="38"/>
                    <a:pt x="22" y="56"/>
                    <a:pt x="26" y="50"/>
                  </a:cubicBezTo>
                  <a:cubicBezTo>
                    <a:pt x="31" y="44"/>
                    <a:pt x="26" y="37"/>
                    <a:pt x="22" y="26"/>
                  </a:cubicBezTo>
                  <a:cubicBezTo>
                    <a:pt x="18" y="15"/>
                    <a:pt x="9" y="0"/>
                    <a:pt x="6" y="1"/>
                  </a:cubicBezTo>
                  <a:close/>
                </a:path>
              </a:pathLst>
            </a:custGeom>
            <a:solidFill>
              <a:srgbClr val="EDB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4" name="Freeform 170">
              <a:extLst>
                <a:ext uri="{FF2B5EF4-FFF2-40B4-BE49-F238E27FC236}">
                  <a16:creationId xmlns:a16="http://schemas.microsoft.com/office/drawing/2014/main" id="{08BDC21A-A2B3-4E67-ACCF-AAA8F7621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3328"/>
              <a:ext cx="95" cy="104"/>
            </a:xfrm>
            <a:custGeom>
              <a:avLst/>
              <a:gdLst>
                <a:gd name="T0" fmla="*/ 17113 w 38"/>
                <a:gd name="T1" fmla="*/ 23061 h 39"/>
                <a:gd name="T2" fmla="*/ 3250 w 38"/>
                <a:gd name="T3" fmla="*/ 58653 h 39"/>
                <a:gd name="T4" fmla="*/ 17113 w 38"/>
                <a:gd name="T5" fmla="*/ 94912 h 39"/>
                <a:gd name="T6" fmla="*/ 50783 w 38"/>
                <a:gd name="T7" fmla="*/ 69027 h 39"/>
                <a:gd name="T8" fmla="*/ 17113 w 38"/>
                <a:gd name="T9" fmla="*/ 2306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9">
                  <a:moveTo>
                    <a:pt x="11" y="9"/>
                  </a:moveTo>
                  <a:cubicBezTo>
                    <a:pt x="1" y="14"/>
                    <a:pt x="0" y="18"/>
                    <a:pt x="2" y="23"/>
                  </a:cubicBezTo>
                  <a:cubicBezTo>
                    <a:pt x="4" y="28"/>
                    <a:pt x="9" y="39"/>
                    <a:pt x="11" y="37"/>
                  </a:cubicBezTo>
                  <a:cubicBezTo>
                    <a:pt x="14" y="35"/>
                    <a:pt x="26" y="27"/>
                    <a:pt x="33" y="27"/>
                  </a:cubicBezTo>
                  <a:cubicBezTo>
                    <a:pt x="38" y="25"/>
                    <a:pt x="31" y="0"/>
                    <a:pt x="11" y="9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5" name="Freeform 171">
              <a:extLst>
                <a:ext uri="{FF2B5EF4-FFF2-40B4-BE49-F238E27FC236}">
                  <a16:creationId xmlns:a16="http://schemas.microsoft.com/office/drawing/2014/main" id="{C05AFCCA-997C-452C-8316-C30DDD15D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" y="3363"/>
              <a:ext cx="42" cy="50"/>
            </a:xfrm>
            <a:custGeom>
              <a:avLst/>
              <a:gdLst>
                <a:gd name="T0" fmla="*/ 0 w 17"/>
                <a:gd name="T1" fmla="*/ 9584 h 19"/>
                <a:gd name="T2" fmla="*/ 15278 w 17"/>
                <a:gd name="T3" fmla="*/ 34189 h 19"/>
                <a:gd name="T4" fmla="*/ 3876 w 17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9">
                  <a:moveTo>
                    <a:pt x="0" y="4"/>
                  </a:moveTo>
                  <a:cubicBezTo>
                    <a:pt x="1" y="7"/>
                    <a:pt x="6" y="19"/>
                    <a:pt x="11" y="15"/>
                  </a:cubicBezTo>
                  <a:cubicBezTo>
                    <a:pt x="17" y="10"/>
                    <a:pt x="5" y="3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6" name="Freeform 172">
              <a:extLst>
                <a:ext uri="{FF2B5EF4-FFF2-40B4-BE49-F238E27FC236}">
                  <a16:creationId xmlns:a16="http://schemas.microsoft.com/office/drawing/2014/main" id="{DB1AF485-2041-4E16-83C8-8302591B4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3240"/>
              <a:ext cx="45" cy="51"/>
            </a:xfrm>
            <a:custGeom>
              <a:avLst/>
              <a:gdLst>
                <a:gd name="T0" fmla="*/ 8125 w 18"/>
                <a:gd name="T1" fmla="*/ 11255 h 19"/>
                <a:gd name="T2" fmla="*/ 1958 w 18"/>
                <a:gd name="T3" fmla="*/ 30211 h 19"/>
                <a:gd name="T4" fmla="*/ 8125 w 18"/>
                <a:gd name="T5" fmla="*/ 48230 h 19"/>
                <a:gd name="T6" fmla="*/ 24425 w 18"/>
                <a:gd name="T7" fmla="*/ 35101 h 19"/>
                <a:gd name="T8" fmla="*/ 8125 w 18"/>
                <a:gd name="T9" fmla="*/ 1125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9">
                  <a:moveTo>
                    <a:pt x="5" y="4"/>
                  </a:moveTo>
                  <a:cubicBezTo>
                    <a:pt x="1" y="7"/>
                    <a:pt x="0" y="9"/>
                    <a:pt x="1" y="11"/>
                  </a:cubicBezTo>
                  <a:cubicBezTo>
                    <a:pt x="2" y="13"/>
                    <a:pt x="4" y="19"/>
                    <a:pt x="5" y="18"/>
                  </a:cubicBezTo>
                  <a:cubicBezTo>
                    <a:pt x="7" y="17"/>
                    <a:pt x="12" y="13"/>
                    <a:pt x="16" y="13"/>
                  </a:cubicBezTo>
                  <a:cubicBezTo>
                    <a:pt x="18" y="12"/>
                    <a:pt x="15" y="0"/>
                    <a:pt x="5" y="4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7" name="Freeform 173">
              <a:extLst>
                <a:ext uri="{FF2B5EF4-FFF2-40B4-BE49-F238E27FC236}">
                  <a16:creationId xmlns:a16="http://schemas.microsoft.com/office/drawing/2014/main" id="{F42A2338-9AE2-473B-A580-C42BE6E95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3256"/>
              <a:ext cx="20" cy="24"/>
            </a:xfrm>
            <a:custGeom>
              <a:avLst/>
              <a:gdLst>
                <a:gd name="T0" fmla="*/ 0 w 8"/>
                <a:gd name="T1" fmla="*/ 4701 h 9"/>
                <a:gd name="T2" fmla="*/ 9300 w 8"/>
                <a:gd name="T3" fmla="*/ 18355 h 9"/>
                <a:gd name="T4" fmla="*/ 3250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1" y="4"/>
                    <a:pt x="3" y="9"/>
                    <a:pt x="6" y="7"/>
                  </a:cubicBezTo>
                  <a:cubicBezTo>
                    <a:pt x="8" y="5"/>
                    <a:pt x="3" y="1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8" name="Freeform 174">
              <a:extLst>
                <a:ext uri="{FF2B5EF4-FFF2-40B4-BE49-F238E27FC236}">
                  <a16:creationId xmlns:a16="http://schemas.microsoft.com/office/drawing/2014/main" id="{A34291BE-80A3-40CF-B477-4B59F1DD8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2997"/>
              <a:ext cx="15" cy="32"/>
            </a:xfrm>
            <a:custGeom>
              <a:avLst/>
              <a:gdLst>
                <a:gd name="T0" fmla="*/ 0 w 6"/>
                <a:gd name="T1" fmla="*/ 0 h 12"/>
                <a:gd name="T2" fmla="*/ 1958 w 6"/>
                <a:gd name="T3" fmla="*/ 18355 h 12"/>
                <a:gd name="T4" fmla="*/ 6175 w 6"/>
                <a:gd name="T5" fmla="*/ 27669 h 12"/>
                <a:gd name="T6" fmla="*/ 6175 w 6"/>
                <a:gd name="T7" fmla="*/ 30584 h 12"/>
                <a:gd name="T8" fmla="*/ 8125 w 6"/>
                <a:gd name="T9" fmla="*/ 2306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2" y="8"/>
                    <a:pt x="3" y="9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6" y="12"/>
                    <a:pt x="5" y="10"/>
                    <a:pt x="5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899" name="Freeform 175">
              <a:extLst>
                <a:ext uri="{FF2B5EF4-FFF2-40B4-BE49-F238E27FC236}">
                  <a16:creationId xmlns:a16="http://schemas.microsoft.com/office/drawing/2014/main" id="{9DEC06DB-362E-48CD-9E8F-6EF96087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" y="3043"/>
              <a:ext cx="8" cy="10"/>
            </a:xfrm>
            <a:custGeom>
              <a:avLst/>
              <a:gdLst>
                <a:gd name="T0" fmla="*/ 0 w 3"/>
                <a:gd name="T1" fmla="*/ 1958 h 4"/>
                <a:gd name="T2" fmla="*/ 0 w 3"/>
                <a:gd name="T3" fmla="*/ 6175 h 4"/>
                <a:gd name="T4" fmla="*/ 7531 w 3"/>
                <a:gd name="T5" fmla="*/ 4895 h 4"/>
                <a:gd name="T6" fmla="*/ 2824 w 3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0" name="Freeform 176">
              <a:extLst>
                <a:ext uri="{FF2B5EF4-FFF2-40B4-BE49-F238E27FC236}">
                  <a16:creationId xmlns:a16="http://schemas.microsoft.com/office/drawing/2014/main" id="{EA136A68-8274-4F5A-B5FD-815D3F378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2251"/>
              <a:ext cx="387" cy="218"/>
            </a:xfrm>
            <a:custGeom>
              <a:avLst/>
              <a:gdLst>
                <a:gd name="T0" fmla="*/ 130107 w 155"/>
                <a:gd name="T1" fmla="*/ 174392 h 82"/>
                <a:gd name="T2" fmla="*/ 0 w 155"/>
                <a:gd name="T3" fmla="*/ 112589 h 82"/>
                <a:gd name="T4" fmla="*/ 107099 w 155"/>
                <a:gd name="T5" fmla="*/ 156707 h 82"/>
                <a:gd name="T6" fmla="*/ 170560 w 155"/>
                <a:gd name="T7" fmla="*/ 48069 h 82"/>
                <a:gd name="T8" fmla="*/ 234025 w 155"/>
                <a:gd name="T9" fmla="*/ 0 h 82"/>
                <a:gd name="T10" fmla="*/ 170560 w 155"/>
                <a:gd name="T11" fmla="*/ 77018 h 82"/>
                <a:gd name="T12" fmla="*/ 130107 w 155"/>
                <a:gd name="T13" fmla="*/ 174392 h 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" h="82">
                  <a:moveTo>
                    <a:pt x="86" y="70"/>
                  </a:moveTo>
                  <a:cubicBezTo>
                    <a:pt x="62" y="82"/>
                    <a:pt x="40" y="69"/>
                    <a:pt x="0" y="45"/>
                  </a:cubicBezTo>
                  <a:cubicBezTo>
                    <a:pt x="13" y="50"/>
                    <a:pt x="55" y="71"/>
                    <a:pt x="71" y="63"/>
                  </a:cubicBezTo>
                  <a:cubicBezTo>
                    <a:pt x="88" y="55"/>
                    <a:pt x="100" y="32"/>
                    <a:pt x="113" y="19"/>
                  </a:cubicBezTo>
                  <a:cubicBezTo>
                    <a:pt x="125" y="7"/>
                    <a:pt x="155" y="0"/>
                    <a:pt x="155" y="0"/>
                  </a:cubicBezTo>
                  <a:cubicBezTo>
                    <a:pt x="133" y="10"/>
                    <a:pt x="124" y="13"/>
                    <a:pt x="113" y="31"/>
                  </a:cubicBezTo>
                  <a:cubicBezTo>
                    <a:pt x="103" y="49"/>
                    <a:pt x="101" y="62"/>
                    <a:pt x="86" y="70"/>
                  </a:cubicBezTo>
                  <a:close/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1" name="Freeform 177">
              <a:extLst>
                <a:ext uri="{FF2B5EF4-FFF2-40B4-BE49-F238E27FC236}">
                  <a16:creationId xmlns:a16="http://schemas.microsoft.com/office/drawing/2014/main" id="{9A496CB4-FC27-4C56-A33E-5106BB05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309"/>
              <a:ext cx="282" cy="171"/>
            </a:xfrm>
            <a:custGeom>
              <a:avLst/>
              <a:gdLst>
                <a:gd name="T0" fmla="*/ 0 w 113"/>
                <a:gd name="T1" fmla="*/ 140102 h 64"/>
                <a:gd name="T2" fmla="*/ 43490 w 113"/>
                <a:gd name="T3" fmla="*/ 145863 h 64"/>
                <a:gd name="T4" fmla="*/ 76559 w 113"/>
                <a:gd name="T5" fmla="*/ 122567 h 64"/>
                <a:gd name="T6" fmla="*/ 103681 w 113"/>
                <a:gd name="T7" fmla="*/ 74922 h 64"/>
                <a:gd name="T8" fmla="*/ 170078 w 113"/>
                <a:gd name="T9" fmla="*/ 0 h 64"/>
                <a:gd name="T10" fmla="*/ 111592 w 113"/>
                <a:gd name="T11" fmla="*/ 80720 h 64"/>
                <a:gd name="T12" fmla="*/ 120516 w 113"/>
                <a:gd name="T13" fmla="*/ 166252 h 64"/>
                <a:gd name="T14" fmla="*/ 94682 w 113"/>
                <a:gd name="T15" fmla="*/ 150590 h 64"/>
                <a:gd name="T16" fmla="*/ 78316 w 113"/>
                <a:gd name="T17" fmla="*/ 142964 h 64"/>
                <a:gd name="T18" fmla="*/ 63300 w 113"/>
                <a:gd name="T19" fmla="*/ 147747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" h="64">
                  <a:moveTo>
                    <a:pt x="0" y="54"/>
                  </a:moveTo>
                  <a:cubicBezTo>
                    <a:pt x="11" y="58"/>
                    <a:pt x="16" y="60"/>
                    <a:pt x="29" y="56"/>
                  </a:cubicBezTo>
                  <a:cubicBezTo>
                    <a:pt x="37" y="54"/>
                    <a:pt x="44" y="51"/>
                    <a:pt x="51" y="47"/>
                  </a:cubicBezTo>
                  <a:cubicBezTo>
                    <a:pt x="62" y="42"/>
                    <a:pt x="63" y="37"/>
                    <a:pt x="69" y="29"/>
                  </a:cubicBezTo>
                  <a:cubicBezTo>
                    <a:pt x="77" y="14"/>
                    <a:pt x="100" y="8"/>
                    <a:pt x="113" y="0"/>
                  </a:cubicBezTo>
                  <a:cubicBezTo>
                    <a:pt x="105" y="12"/>
                    <a:pt x="76" y="16"/>
                    <a:pt x="74" y="31"/>
                  </a:cubicBezTo>
                  <a:cubicBezTo>
                    <a:pt x="73" y="42"/>
                    <a:pt x="87" y="54"/>
                    <a:pt x="80" y="64"/>
                  </a:cubicBezTo>
                  <a:cubicBezTo>
                    <a:pt x="74" y="61"/>
                    <a:pt x="69" y="60"/>
                    <a:pt x="63" y="58"/>
                  </a:cubicBezTo>
                  <a:cubicBezTo>
                    <a:pt x="58" y="56"/>
                    <a:pt x="57" y="56"/>
                    <a:pt x="52" y="55"/>
                  </a:cubicBezTo>
                  <a:cubicBezTo>
                    <a:pt x="48" y="55"/>
                    <a:pt x="47" y="59"/>
                    <a:pt x="42" y="57"/>
                  </a:cubicBezTo>
                </a:path>
              </a:pathLst>
            </a:custGeom>
            <a:solidFill>
              <a:srgbClr val="DD7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2" name="Freeform 178">
              <a:extLst>
                <a:ext uri="{FF2B5EF4-FFF2-40B4-BE49-F238E27FC236}">
                  <a16:creationId xmlns:a16="http://schemas.microsoft.com/office/drawing/2014/main" id="{72B63F43-BDA5-4C92-9A7F-25FC4E83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" y="2251"/>
              <a:ext cx="405" cy="218"/>
            </a:xfrm>
            <a:custGeom>
              <a:avLst/>
              <a:gdLst>
                <a:gd name="T0" fmla="*/ 0 w 162"/>
                <a:gd name="T1" fmla="*/ 112589 h 82"/>
                <a:gd name="T2" fmla="*/ 131375 w 162"/>
                <a:gd name="T3" fmla="*/ 174392 h 82"/>
                <a:gd name="T4" fmla="*/ 175783 w 162"/>
                <a:gd name="T5" fmla="*/ 49813 h 82"/>
                <a:gd name="T6" fmla="*/ 247395 w 162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" h="82">
                  <a:moveTo>
                    <a:pt x="0" y="45"/>
                  </a:moveTo>
                  <a:cubicBezTo>
                    <a:pt x="40" y="69"/>
                    <a:pt x="62" y="82"/>
                    <a:pt x="86" y="70"/>
                  </a:cubicBezTo>
                  <a:cubicBezTo>
                    <a:pt x="101" y="58"/>
                    <a:pt x="109" y="29"/>
                    <a:pt x="115" y="20"/>
                  </a:cubicBezTo>
                  <a:cubicBezTo>
                    <a:pt x="122" y="11"/>
                    <a:pt x="162" y="0"/>
                    <a:pt x="162" y="0"/>
                  </a:cubicBezTo>
                </a:path>
              </a:pathLst>
            </a:custGeom>
            <a:noFill/>
            <a:ln w="7938" cap="flat">
              <a:solidFill>
                <a:srgbClr val="DF89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3" name="Freeform 179">
              <a:extLst>
                <a:ext uri="{FF2B5EF4-FFF2-40B4-BE49-F238E27FC236}">
                  <a16:creationId xmlns:a16="http://schemas.microsoft.com/office/drawing/2014/main" id="{7D5559F4-FDA7-47A5-A141-922AFCE9E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" y="2003"/>
              <a:ext cx="132" cy="253"/>
            </a:xfrm>
            <a:custGeom>
              <a:avLst/>
              <a:gdLst>
                <a:gd name="T0" fmla="*/ 45789 w 53"/>
                <a:gd name="T1" fmla="*/ 80632 h 95"/>
                <a:gd name="T2" fmla="*/ 68219 w 53"/>
                <a:gd name="T3" fmla="*/ 235516 h 95"/>
                <a:gd name="T4" fmla="*/ 45789 w 53"/>
                <a:gd name="T5" fmla="*/ 232552 h 95"/>
                <a:gd name="T6" fmla="*/ 11972 w 53"/>
                <a:gd name="T7" fmla="*/ 27462 h 95"/>
                <a:gd name="T8" fmla="*/ 77337 w 53"/>
                <a:gd name="T9" fmla="*/ 45676 h 95"/>
                <a:gd name="T10" fmla="*/ 78498 w 53"/>
                <a:gd name="T11" fmla="*/ 48483 h 95"/>
                <a:gd name="T12" fmla="*/ 45789 w 53"/>
                <a:gd name="T13" fmla="*/ 80632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95">
                  <a:moveTo>
                    <a:pt x="31" y="32"/>
                  </a:moveTo>
                  <a:cubicBezTo>
                    <a:pt x="19" y="44"/>
                    <a:pt x="36" y="85"/>
                    <a:pt x="46" y="93"/>
                  </a:cubicBezTo>
                  <a:cubicBezTo>
                    <a:pt x="46" y="93"/>
                    <a:pt x="41" y="95"/>
                    <a:pt x="31" y="92"/>
                  </a:cubicBezTo>
                  <a:cubicBezTo>
                    <a:pt x="21" y="89"/>
                    <a:pt x="0" y="21"/>
                    <a:pt x="8" y="11"/>
                  </a:cubicBezTo>
                  <a:cubicBezTo>
                    <a:pt x="15" y="0"/>
                    <a:pt x="23" y="6"/>
                    <a:pt x="52" y="18"/>
                  </a:cubicBezTo>
                  <a:cubicBezTo>
                    <a:pt x="52" y="18"/>
                    <a:pt x="53" y="18"/>
                    <a:pt x="53" y="19"/>
                  </a:cubicBezTo>
                  <a:cubicBezTo>
                    <a:pt x="45" y="21"/>
                    <a:pt x="35" y="26"/>
                    <a:pt x="31" y="32"/>
                  </a:cubicBezTo>
                  <a:close/>
                </a:path>
              </a:pathLst>
            </a:custGeom>
            <a:solidFill>
              <a:srgbClr val="B00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4" name="Freeform 180">
              <a:extLst>
                <a:ext uri="{FF2B5EF4-FFF2-40B4-BE49-F238E27FC236}">
                  <a16:creationId xmlns:a16="http://schemas.microsoft.com/office/drawing/2014/main" id="{282C036B-A23A-4861-B7EB-07191502F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2024"/>
              <a:ext cx="45" cy="77"/>
            </a:xfrm>
            <a:custGeom>
              <a:avLst/>
              <a:gdLst>
                <a:gd name="T0" fmla="*/ 26375 w 18"/>
                <a:gd name="T1" fmla="*/ 10145 h 29"/>
                <a:gd name="T2" fmla="*/ 15438 w 18"/>
                <a:gd name="T3" fmla="*/ 0 h 29"/>
                <a:gd name="T4" fmla="*/ 0 w 18"/>
                <a:gd name="T5" fmla="*/ 14771 h 29"/>
                <a:gd name="T6" fmla="*/ 8125 w 18"/>
                <a:gd name="T7" fmla="*/ 39220 h 29"/>
                <a:gd name="T8" fmla="*/ 6175 w 18"/>
                <a:gd name="T9" fmla="*/ 71522 h 29"/>
                <a:gd name="T10" fmla="*/ 9300 w 18"/>
                <a:gd name="T11" fmla="*/ 44477 h 29"/>
                <a:gd name="T12" fmla="*/ 14188 w 18"/>
                <a:gd name="T13" fmla="*/ 19677 h 29"/>
                <a:gd name="T14" fmla="*/ 27658 w 18"/>
                <a:gd name="T15" fmla="*/ 19677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" h="29">
                  <a:moveTo>
                    <a:pt x="17" y="4"/>
                  </a:moveTo>
                  <a:cubicBezTo>
                    <a:pt x="15" y="3"/>
                    <a:pt x="12" y="1"/>
                    <a:pt x="10" y="0"/>
                  </a:cubicBezTo>
                  <a:cubicBezTo>
                    <a:pt x="7" y="2"/>
                    <a:pt x="3" y="4"/>
                    <a:pt x="0" y="6"/>
                  </a:cubicBezTo>
                  <a:cubicBezTo>
                    <a:pt x="2" y="9"/>
                    <a:pt x="5" y="13"/>
                    <a:pt x="5" y="16"/>
                  </a:cubicBezTo>
                  <a:cubicBezTo>
                    <a:pt x="5" y="21"/>
                    <a:pt x="0" y="25"/>
                    <a:pt x="4" y="29"/>
                  </a:cubicBezTo>
                  <a:cubicBezTo>
                    <a:pt x="6" y="26"/>
                    <a:pt x="4" y="21"/>
                    <a:pt x="6" y="18"/>
                  </a:cubicBezTo>
                  <a:cubicBezTo>
                    <a:pt x="9" y="14"/>
                    <a:pt x="11" y="13"/>
                    <a:pt x="9" y="8"/>
                  </a:cubicBezTo>
                  <a:cubicBezTo>
                    <a:pt x="12" y="8"/>
                    <a:pt x="15" y="7"/>
                    <a:pt x="18" y="8"/>
                  </a:cubicBezTo>
                </a:path>
              </a:pathLst>
            </a:custGeom>
            <a:solidFill>
              <a:srgbClr val="9E0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5" name="Freeform 181">
              <a:extLst>
                <a:ext uri="{FF2B5EF4-FFF2-40B4-BE49-F238E27FC236}">
                  <a16:creationId xmlns:a16="http://schemas.microsoft.com/office/drawing/2014/main" id="{4B86F61D-56B7-4C55-8398-A1DD8E63F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" y="2027"/>
              <a:ext cx="27" cy="29"/>
            </a:xfrm>
            <a:custGeom>
              <a:avLst/>
              <a:gdLst>
                <a:gd name="T0" fmla="*/ 10707 w 11"/>
                <a:gd name="T1" fmla="*/ 21165 h 11"/>
                <a:gd name="T2" fmla="*/ 14447 w 11"/>
                <a:gd name="T3" fmla="*/ 7000 h 11"/>
                <a:gd name="T4" fmla="*/ 1048 w 11"/>
                <a:gd name="T5" fmla="*/ 9654 h 11"/>
                <a:gd name="T6" fmla="*/ 6313 w 11"/>
                <a:gd name="T7" fmla="*/ 25451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1">
                  <a:moveTo>
                    <a:pt x="8" y="9"/>
                  </a:moveTo>
                  <a:cubicBezTo>
                    <a:pt x="8" y="6"/>
                    <a:pt x="9" y="4"/>
                    <a:pt x="11" y="3"/>
                  </a:cubicBezTo>
                  <a:cubicBezTo>
                    <a:pt x="8" y="2"/>
                    <a:pt x="3" y="0"/>
                    <a:pt x="1" y="4"/>
                  </a:cubicBezTo>
                  <a:cubicBezTo>
                    <a:pt x="0" y="7"/>
                    <a:pt x="3" y="9"/>
                    <a:pt x="5" y="11"/>
                  </a:cubicBezTo>
                </a:path>
              </a:pathLst>
            </a:custGeom>
            <a:solidFill>
              <a:srgbClr val="7B0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6" name="Freeform 182">
              <a:extLst>
                <a:ext uri="{FF2B5EF4-FFF2-40B4-BE49-F238E27FC236}">
                  <a16:creationId xmlns:a16="http://schemas.microsoft.com/office/drawing/2014/main" id="{639A11ED-A75C-470A-9637-488E55FFB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" y="2003"/>
              <a:ext cx="132" cy="253"/>
            </a:xfrm>
            <a:custGeom>
              <a:avLst/>
              <a:gdLst>
                <a:gd name="T0" fmla="*/ 78498 w 53"/>
                <a:gd name="T1" fmla="*/ 48483 h 95"/>
                <a:gd name="T2" fmla="*/ 11972 w 53"/>
                <a:gd name="T3" fmla="*/ 27462 h 95"/>
                <a:gd name="T4" fmla="*/ 45789 w 53"/>
                <a:gd name="T5" fmla="*/ 232552 h 95"/>
                <a:gd name="T6" fmla="*/ 68219 w 53"/>
                <a:gd name="T7" fmla="*/ 235516 h 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95">
                  <a:moveTo>
                    <a:pt x="53" y="19"/>
                  </a:moveTo>
                  <a:cubicBezTo>
                    <a:pt x="23" y="6"/>
                    <a:pt x="15" y="0"/>
                    <a:pt x="8" y="11"/>
                  </a:cubicBezTo>
                  <a:cubicBezTo>
                    <a:pt x="0" y="21"/>
                    <a:pt x="21" y="89"/>
                    <a:pt x="31" y="92"/>
                  </a:cubicBezTo>
                  <a:cubicBezTo>
                    <a:pt x="41" y="95"/>
                    <a:pt x="46" y="93"/>
                    <a:pt x="46" y="93"/>
                  </a:cubicBezTo>
                </a:path>
              </a:pathLst>
            </a:custGeom>
            <a:noFill/>
            <a:ln w="7938" cap="flat">
              <a:solidFill>
                <a:srgbClr val="DF89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7" name="Freeform 183">
              <a:extLst>
                <a:ext uri="{FF2B5EF4-FFF2-40B4-BE49-F238E27FC236}">
                  <a16:creationId xmlns:a16="http://schemas.microsoft.com/office/drawing/2014/main" id="{A389B821-85DB-4097-801C-96D41970D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376"/>
              <a:ext cx="23" cy="35"/>
            </a:xfrm>
            <a:custGeom>
              <a:avLst/>
              <a:gdLst>
                <a:gd name="T0" fmla="*/ 0 w 9"/>
                <a:gd name="T1" fmla="*/ 35773 h 13"/>
                <a:gd name="T2" fmla="*/ 7209 w 9"/>
                <a:gd name="T3" fmla="*/ 0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13">
                  <a:moveTo>
                    <a:pt x="0" y="13"/>
                  </a:moveTo>
                  <a:cubicBezTo>
                    <a:pt x="4" y="9"/>
                    <a:pt x="9" y="6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8" name="Freeform 184">
              <a:extLst>
                <a:ext uri="{FF2B5EF4-FFF2-40B4-BE49-F238E27FC236}">
                  <a16:creationId xmlns:a16="http://schemas.microsoft.com/office/drawing/2014/main" id="{EB6FE216-EC61-4ACE-824A-0F92ED59C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3107"/>
              <a:ext cx="312" cy="309"/>
            </a:xfrm>
            <a:custGeom>
              <a:avLst/>
              <a:gdLst>
                <a:gd name="T0" fmla="*/ 153744 w 125"/>
                <a:gd name="T1" fmla="*/ 83582 h 116"/>
                <a:gd name="T2" fmla="*/ 66444 w 125"/>
                <a:gd name="T3" fmla="*/ 18223 h 116"/>
                <a:gd name="T4" fmla="*/ 7263 w 125"/>
                <a:gd name="T5" fmla="*/ 144711 h 116"/>
                <a:gd name="T6" fmla="*/ 42345 w 125"/>
                <a:gd name="T7" fmla="*/ 294000 h 116"/>
                <a:gd name="T8" fmla="*/ 100846 w 125"/>
                <a:gd name="T9" fmla="*/ 167510 h 116"/>
                <a:gd name="T10" fmla="*/ 188328 w 125"/>
                <a:gd name="T11" fmla="*/ 233231 h 116"/>
                <a:gd name="T12" fmla="*/ 153744 w 125"/>
                <a:gd name="T13" fmla="*/ 83582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8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  <p:sp>
          <p:nvSpPr>
            <p:cNvPr id="76909" name="Freeform 185">
              <a:extLst>
                <a:ext uri="{FF2B5EF4-FFF2-40B4-BE49-F238E27FC236}">
                  <a16:creationId xmlns:a16="http://schemas.microsoft.com/office/drawing/2014/main" id="{5473FEBF-AAC0-4D77-889F-838DC4A7A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3117"/>
              <a:ext cx="168" cy="168"/>
            </a:xfrm>
            <a:custGeom>
              <a:avLst/>
              <a:gdLst>
                <a:gd name="T0" fmla="*/ 86019 w 67"/>
                <a:gd name="T1" fmla="*/ 45965 h 63"/>
                <a:gd name="T2" fmla="*/ 37283 w 67"/>
                <a:gd name="T3" fmla="*/ 10376 h 63"/>
                <a:gd name="T4" fmla="*/ 4935 w 67"/>
                <a:gd name="T5" fmla="*/ 79437 h 63"/>
                <a:gd name="T6" fmla="*/ 23603 w 67"/>
                <a:gd name="T7" fmla="*/ 161165 h 63"/>
                <a:gd name="T8" fmla="*/ 56222 w 67"/>
                <a:gd name="T9" fmla="*/ 92083 h 63"/>
                <a:gd name="T10" fmla="*/ 104684 w 67"/>
                <a:gd name="T11" fmla="*/ 127680 h 63"/>
                <a:gd name="T12" fmla="*/ 86019 w 67"/>
                <a:gd name="T13" fmla="*/ 45965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1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 sz="1350">
                <a:latin typeface="Effra" panose="02000506080000020004" pitchFamily="2" charset="77"/>
              </a:endParaRPr>
            </a:p>
          </p:txBody>
        </p:sp>
      </p:grpSp>
      <p:sp>
        <p:nvSpPr>
          <p:cNvPr id="76809" name="Tekstvak 117">
            <a:extLst>
              <a:ext uri="{FF2B5EF4-FFF2-40B4-BE49-F238E27FC236}">
                <a16:creationId xmlns:a16="http://schemas.microsoft.com/office/drawing/2014/main" id="{8B2BE61B-D0D3-49BB-9328-496D2BF7B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33" y="4110723"/>
            <a:ext cx="920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3600" dirty="0">
                <a:latin typeface="Effra" panose="02000506080000020004" pitchFamily="2" charset="77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Tekstvak 117">
            <a:extLst>
              <a:ext uri="{FF2B5EF4-FFF2-40B4-BE49-F238E27FC236}">
                <a16:creationId xmlns:a16="http://schemas.microsoft.com/office/drawing/2014/main" id="{712A7954-B2F0-87B1-DE28-69B1142DC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2340" y="4076106"/>
            <a:ext cx="920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3600" dirty="0">
                <a:latin typeface="Effra" panose="02000506080000020004" pitchFamily="2" charset="77"/>
                <a:cs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ep 34">
            <a:extLst>
              <a:ext uri="{FF2B5EF4-FFF2-40B4-BE49-F238E27FC236}">
                <a16:creationId xmlns:a16="http://schemas.microsoft.com/office/drawing/2014/main" id="{743772B8-9011-4BB8-8766-A94FB7C34160}"/>
              </a:ext>
            </a:extLst>
          </p:cNvPr>
          <p:cNvGrpSpPr>
            <a:grpSpLocks/>
          </p:cNvGrpSpPr>
          <p:nvPr/>
        </p:nvGrpSpPr>
        <p:grpSpPr bwMode="auto">
          <a:xfrm>
            <a:off x="3259932" y="2915246"/>
            <a:ext cx="1196579" cy="1140619"/>
            <a:chOff x="1806712" y="2672916"/>
            <a:chExt cx="1596268" cy="1520552"/>
          </a:xfrm>
        </p:grpSpPr>
        <p:cxnSp>
          <p:nvCxnSpPr>
            <p:cNvPr id="29" name="Rechte verbindingslijn met pijl 28">
              <a:extLst>
                <a:ext uri="{FF2B5EF4-FFF2-40B4-BE49-F238E27FC236}">
                  <a16:creationId xmlns:a16="http://schemas.microsoft.com/office/drawing/2014/main" id="{6AE1A88D-CD37-4A0F-AE6E-84FE27719484}"/>
                </a:ext>
              </a:extLst>
            </p:cNvPr>
            <p:cNvCxnSpPr/>
            <p:nvPr/>
          </p:nvCxnSpPr>
          <p:spPr>
            <a:xfrm flipV="1">
              <a:off x="2584992" y="2672916"/>
              <a:ext cx="0" cy="144437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E2A7F6EF-D35D-493C-B8D6-8CA0C55028CF}"/>
                </a:ext>
              </a:extLst>
            </p:cNvPr>
            <p:cNvCxnSpPr/>
            <p:nvPr/>
          </p:nvCxnSpPr>
          <p:spPr>
            <a:xfrm>
              <a:off x="2584992" y="4041095"/>
              <a:ext cx="0" cy="152373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19918631-84BA-4B66-AAD7-6F4DA535478C}"/>
                </a:ext>
              </a:extLst>
            </p:cNvPr>
            <p:cNvCxnSpPr/>
            <p:nvPr/>
          </p:nvCxnSpPr>
          <p:spPr>
            <a:xfrm>
              <a:off x="3258442" y="3428430"/>
              <a:ext cx="144538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55E6267A-D0D2-401E-8C5C-8BEEE0252974}"/>
                </a:ext>
              </a:extLst>
            </p:cNvPr>
            <p:cNvCxnSpPr/>
            <p:nvPr/>
          </p:nvCxnSpPr>
          <p:spPr>
            <a:xfrm flipH="1">
              <a:off x="1806712" y="3428430"/>
              <a:ext cx="144538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met pijl 32">
              <a:extLst>
                <a:ext uri="{FF2B5EF4-FFF2-40B4-BE49-F238E27FC236}">
                  <a16:creationId xmlns:a16="http://schemas.microsoft.com/office/drawing/2014/main" id="{ECD3388D-E37F-4E66-A37E-78FA8F8985AA}"/>
                </a:ext>
              </a:extLst>
            </p:cNvPr>
            <p:cNvCxnSpPr/>
            <p:nvPr/>
          </p:nvCxnSpPr>
          <p:spPr>
            <a:xfrm flipV="1">
              <a:off x="3063078" y="2837986"/>
              <a:ext cx="115947" cy="142849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8B8176B4-11AD-4592-920B-D194B452D634}"/>
                </a:ext>
              </a:extLst>
            </p:cNvPr>
            <p:cNvCxnSpPr/>
            <p:nvPr/>
          </p:nvCxnSpPr>
          <p:spPr>
            <a:xfrm flipH="1">
              <a:off x="1951250" y="3826822"/>
              <a:ext cx="173127" cy="150785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868" name="Groep 28">
              <a:extLst>
                <a:ext uri="{FF2B5EF4-FFF2-40B4-BE49-F238E27FC236}">
                  <a16:creationId xmlns:a16="http://schemas.microsoft.com/office/drawing/2014/main" id="{65C354C0-553F-4FE5-AB98-4A429C9F0BAB}"/>
                </a:ext>
              </a:extLst>
            </p:cNvPr>
            <p:cNvGrpSpPr>
              <a:grpSpLocks/>
            </p:cNvGrpSpPr>
            <p:nvPr/>
          </p:nvGrpSpPr>
          <p:grpSpPr bwMode="auto">
            <a:xfrm rot="-5621838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39" name="Rechte verbindingslijn met pijl 38">
                <a:extLst>
                  <a:ext uri="{FF2B5EF4-FFF2-40B4-BE49-F238E27FC236}">
                    <a16:creationId xmlns:a16="http://schemas.microsoft.com/office/drawing/2014/main" id="{ADCFB27F-E90F-4259-BD27-84E0D8D6DBE6}"/>
                  </a:ext>
                </a:extLst>
              </p:cNvPr>
              <p:cNvCxnSpPr/>
              <p:nvPr/>
            </p:nvCxnSpPr>
            <p:spPr>
              <a:xfrm flipV="1">
                <a:off x="6353245" y="2987254"/>
                <a:ext cx="115866" cy="14453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Rechte verbindingslijn met pijl 39">
                <a:extLst>
                  <a:ext uri="{FF2B5EF4-FFF2-40B4-BE49-F238E27FC236}">
                    <a16:creationId xmlns:a16="http://schemas.microsoft.com/office/drawing/2014/main" id="{4EACEB55-82BB-455F-A10C-9C36C3163734}"/>
                  </a:ext>
                </a:extLst>
              </p:cNvPr>
              <p:cNvCxnSpPr/>
              <p:nvPr/>
            </p:nvCxnSpPr>
            <p:spPr>
              <a:xfrm rot="5400000">
                <a:off x="5275832" y="3964914"/>
                <a:ext cx="115948" cy="128564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ep 5">
              <a:extLst>
                <a:ext uri="{FF2B5EF4-FFF2-40B4-BE49-F238E27FC236}">
                  <a16:creationId xmlns:a16="http://schemas.microsoft.com/office/drawing/2014/main" id="{DED78C4B-3B1E-4296-99D8-5D34706AC4C0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88B1A991-56A8-40EF-9A6A-6F752F72A1EB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64A0EC0D-1019-4685-8416-DDD951F55450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</p:grpSp>
      <p:grpSp>
        <p:nvGrpSpPr>
          <p:cNvPr id="77827" name="Groep 147">
            <a:extLst>
              <a:ext uri="{FF2B5EF4-FFF2-40B4-BE49-F238E27FC236}">
                <a16:creationId xmlns:a16="http://schemas.microsoft.com/office/drawing/2014/main" id="{8F5D6852-3C8B-4C64-8539-F88826FCF622}"/>
              </a:ext>
            </a:extLst>
          </p:cNvPr>
          <p:cNvGrpSpPr>
            <a:grpSpLocks/>
          </p:cNvGrpSpPr>
          <p:nvPr/>
        </p:nvGrpSpPr>
        <p:grpSpPr bwMode="auto">
          <a:xfrm>
            <a:off x="3367088" y="4482107"/>
            <a:ext cx="997744" cy="735806"/>
            <a:chOff x="966239" y="3961327"/>
            <a:chExt cx="1329489" cy="981283"/>
          </a:xfrm>
        </p:grpSpPr>
        <p:grpSp>
          <p:nvGrpSpPr>
            <p:cNvPr id="77844" name="Groep 84">
              <a:extLst>
                <a:ext uri="{FF2B5EF4-FFF2-40B4-BE49-F238E27FC236}">
                  <a16:creationId xmlns:a16="http://schemas.microsoft.com/office/drawing/2014/main" id="{41124FE8-03D5-462A-BC81-158456AFA849}"/>
                </a:ext>
              </a:extLst>
            </p:cNvPr>
            <p:cNvGrpSpPr>
              <a:grpSpLocks/>
            </p:cNvGrpSpPr>
            <p:nvPr/>
          </p:nvGrpSpPr>
          <p:grpSpPr bwMode="auto">
            <a:xfrm rot="-8709027">
              <a:off x="1186045" y="4068121"/>
              <a:ext cx="416707" cy="216024"/>
              <a:chOff x="989448" y="4437112"/>
              <a:chExt cx="416707" cy="216024"/>
            </a:xfrm>
          </p:grpSpPr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1080151A-6B60-4ABE-BAA2-1B41757AA4E0}"/>
                  </a:ext>
                </a:extLst>
              </p:cNvPr>
              <p:cNvCxnSpPr/>
              <p:nvPr/>
            </p:nvCxnSpPr>
            <p:spPr>
              <a:xfrm>
                <a:off x="1087233" y="4548924"/>
                <a:ext cx="328407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hteraccolade 71">
                <a:extLst>
                  <a:ext uri="{FF2B5EF4-FFF2-40B4-BE49-F238E27FC236}">
                    <a16:creationId xmlns:a16="http://schemas.microsoft.com/office/drawing/2014/main" id="{75FC0404-5FF3-4D12-9ECB-61631CD003BF}"/>
                  </a:ext>
                </a:extLst>
              </p:cNvPr>
              <p:cNvSpPr/>
              <p:nvPr/>
            </p:nvSpPr>
            <p:spPr>
              <a:xfrm>
                <a:off x="1010567" y="4443519"/>
                <a:ext cx="141199" cy="215946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  <p:grpSp>
          <p:nvGrpSpPr>
            <p:cNvPr id="77845" name="Groep 85">
              <a:extLst>
                <a:ext uri="{FF2B5EF4-FFF2-40B4-BE49-F238E27FC236}">
                  <a16:creationId xmlns:a16="http://schemas.microsoft.com/office/drawing/2014/main" id="{1B03E85B-580F-4BF4-9AD5-855A086CA767}"/>
                </a:ext>
              </a:extLst>
            </p:cNvPr>
            <p:cNvGrpSpPr>
              <a:grpSpLocks/>
            </p:cNvGrpSpPr>
            <p:nvPr/>
          </p:nvGrpSpPr>
          <p:grpSpPr bwMode="auto"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14ACA36D-05C8-434B-9035-B5B826C08D3E}"/>
                  </a:ext>
                </a:extLst>
              </p:cNvPr>
              <p:cNvCxnSpPr/>
              <p:nvPr/>
            </p:nvCxnSpPr>
            <p:spPr>
              <a:xfrm>
                <a:off x="1057379" y="4553526"/>
                <a:ext cx="342685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hteraccolade 69">
                <a:extLst>
                  <a:ext uri="{FF2B5EF4-FFF2-40B4-BE49-F238E27FC236}">
                    <a16:creationId xmlns:a16="http://schemas.microsoft.com/office/drawing/2014/main" id="{3E9B2940-63D3-48A0-A053-009DE9192BCA}"/>
                  </a:ext>
                </a:extLst>
              </p:cNvPr>
              <p:cNvSpPr/>
              <p:nvPr/>
            </p:nvSpPr>
            <p:spPr>
              <a:xfrm>
                <a:off x="973696" y="4449146"/>
                <a:ext cx="145958" cy="215946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  <p:grpSp>
          <p:nvGrpSpPr>
            <p:cNvPr id="77846" name="Groep 88">
              <a:extLst>
                <a:ext uri="{FF2B5EF4-FFF2-40B4-BE49-F238E27FC236}">
                  <a16:creationId xmlns:a16="http://schemas.microsoft.com/office/drawing/2014/main" id="{A93E172A-CFF9-409B-8062-3B24582F4DE3}"/>
                </a:ext>
              </a:extLst>
            </p:cNvPr>
            <p:cNvGrpSpPr>
              <a:grpSpLocks/>
            </p:cNvGrpSpPr>
            <p:nvPr/>
          </p:nvGrpSpPr>
          <p:grpSpPr bwMode="auto">
            <a:xfrm rot="-6396303">
              <a:off x="865897" y="4279726"/>
              <a:ext cx="416707" cy="216024"/>
              <a:chOff x="989448" y="4437112"/>
              <a:chExt cx="416707" cy="216024"/>
            </a:xfrm>
          </p:grpSpPr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88809A44-B40B-4581-9F55-100E81714012}"/>
                  </a:ext>
                </a:extLst>
              </p:cNvPr>
              <p:cNvCxnSpPr/>
              <p:nvPr/>
            </p:nvCxnSpPr>
            <p:spPr>
              <a:xfrm>
                <a:off x="1071774" y="4540087"/>
                <a:ext cx="341384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hteraccolade 67">
                <a:extLst>
                  <a:ext uri="{FF2B5EF4-FFF2-40B4-BE49-F238E27FC236}">
                    <a16:creationId xmlns:a16="http://schemas.microsoft.com/office/drawing/2014/main" id="{E5B6ACEB-B218-488F-AAED-04C9D8D29D65}"/>
                  </a:ext>
                </a:extLst>
              </p:cNvPr>
              <p:cNvSpPr/>
              <p:nvPr/>
            </p:nvSpPr>
            <p:spPr>
              <a:xfrm>
                <a:off x="986733" y="4434157"/>
                <a:ext cx="147669" cy="209418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  <p:grpSp>
          <p:nvGrpSpPr>
            <p:cNvPr id="77847" name="Groep 91">
              <a:extLst>
                <a:ext uri="{FF2B5EF4-FFF2-40B4-BE49-F238E27FC236}">
                  <a16:creationId xmlns:a16="http://schemas.microsoft.com/office/drawing/2014/main" id="{508B3CFD-ABB2-4E5C-84C0-15463A2BD782}"/>
                </a:ext>
              </a:extLst>
            </p:cNvPr>
            <p:cNvGrpSpPr>
              <a:grpSpLocks/>
            </p:cNvGrpSpPr>
            <p:nvPr/>
          </p:nvGrpSpPr>
          <p:grpSpPr bwMode="auto"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1DEC909A-BADB-4880-BC34-186341E4A10B}"/>
                  </a:ext>
                </a:extLst>
              </p:cNvPr>
              <p:cNvCxnSpPr/>
              <p:nvPr/>
            </p:nvCxnSpPr>
            <p:spPr>
              <a:xfrm>
                <a:off x="1068767" y="4545397"/>
                <a:ext cx="336621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hteraccolade 65">
                <a:extLst>
                  <a:ext uri="{FF2B5EF4-FFF2-40B4-BE49-F238E27FC236}">
                    <a16:creationId xmlns:a16="http://schemas.microsoft.com/office/drawing/2014/main" id="{F6242A90-D041-4DA0-BBE7-AB0361ED0866}"/>
                  </a:ext>
                </a:extLst>
              </p:cNvPr>
              <p:cNvSpPr/>
              <p:nvPr/>
            </p:nvSpPr>
            <p:spPr>
              <a:xfrm>
                <a:off x="986255" y="4449079"/>
                <a:ext cx="141317" cy="214178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  <p:grpSp>
          <p:nvGrpSpPr>
            <p:cNvPr id="77848" name="Groep 94">
              <a:extLst>
                <a:ext uri="{FF2B5EF4-FFF2-40B4-BE49-F238E27FC236}">
                  <a16:creationId xmlns:a16="http://schemas.microsoft.com/office/drawing/2014/main" id="{F58438F1-8448-4E9B-9C0A-1A6B8F237C8E}"/>
                </a:ext>
              </a:extLst>
            </p:cNvPr>
            <p:cNvGrpSpPr>
              <a:grpSpLocks/>
            </p:cNvGrpSpPr>
            <p:nvPr/>
          </p:nvGrpSpPr>
          <p:grpSpPr bwMode="auto"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39BD85B3-DA19-4B2F-AB31-51FF5AC1FFCD}"/>
                  </a:ext>
                </a:extLst>
              </p:cNvPr>
              <p:cNvCxnSpPr/>
              <p:nvPr/>
            </p:nvCxnSpPr>
            <p:spPr>
              <a:xfrm>
                <a:off x="1070483" y="4555262"/>
                <a:ext cx="333445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hteraccolade 63">
                <a:extLst>
                  <a:ext uri="{FF2B5EF4-FFF2-40B4-BE49-F238E27FC236}">
                    <a16:creationId xmlns:a16="http://schemas.microsoft.com/office/drawing/2014/main" id="{866B8D6D-6D70-4598-B6E0-67A3D99939FA}"/>
                  </a:ext>
                </a:extLst>
              </p:cNvPr>
              <p:cNvSpPr/>
              <p:nvPr/>
            </p:nvSpPr>
            <p:spPr>
              <a:xfrm>
                <a:off x="988586" y="4451377"/>
                <a:ext cx="142905" cy="21576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  <p:grpSp>
          <p:nvGrpSpPr>
            <p:cNvPr id="77849" name="Groep 134">
              <a:extLst>
                <a:ext uri="{FF2B5EF4-FFF2-40B4-BE49-F238E27FC236}">
                  <a16:creationId xmlns:a16="http://schemas.microsoft.com/office/drawing/2014/main" id="{E1754E4E-FA22-4EF2-9693-FC50A2D8651E}"/>
                </a:ext>
              </a:extLst>
            </p:cNvPr>
            <p:cNvGrpSpPr>
              <a:grpSpLocks/>
            </p:cNvGrpSpPr>
            <p:nvPr/>
          </p:nvGrpSpPr>
          <p:grpSpPr bwMode="auto">
            <a:xfrm rot="-6396303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0D9E73E0-ED5E-458F-B3FC-79FBB41B0784}"/>
                  </a:ext>
                </a:extLst>
              </p:cNvPr>
              <p:cNvCxnSpPr/>
              <p:nvPr/>
            </p:nvCxnSpPr>
            <p:spPr>
              <a:xfrm>
                <a:off x="1071596" y="4540305"/>
                <a:ext cx="341385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hteraccolade 61">
                <a:extLst>
                  <a:ext uri="{FF2B5EF4-FFF2-40B4-BE49-F238E27FC236}">
                    <a16:creationId xmlns:a16="http://schemas.microsoft.com/office/drawing/2014/main" id="{C2B39755-3ADB-477B-A000-CD12E41451B8}"/>
                  </a:ext>
                </a:extLst>
              </p:cNvPr>
              <p:cNvSpPr/>
              <p:nvPr/>
            </p:nvSpPr>
            <p:spPr>
              <a:xfrm>
                <a:off x="989826" y="4436669"/>
                <a:ext cx="144494" cy="21576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</p:grpSp>
      <p:sp>
        <p:nvSpPr>
          <p:cNvPr id="73" name="Pijl links 72">
            <a:extLst>
              <a:ext uri="{FF2B5EF4-FFF2-40B4-BE49-F238E27FC236}">
                <a16:creationId xmlns:a16="http://schemas.microsoft.com/office/drawing/2014/main" id="{1E543CA9-2586-4955-8BFC-F0E24F9EAFEA}"/>
              </a:ext>
            </a:extLst>
          </p:cNvPr>
          <p:cNvSpPr/>
          <p:nvPr/>
        </p:nvSpPr>
        <p:spPr>
          <a:xfrm>
            <a:off x="5125869" y="3293864"/>
            <a:ext cx="1565672" cy="270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350"/>
          </a:p>
        </p:txBody>
      </p:sp>
      <p:grpSp>
        <p:nvGrpSpPr>
          <p:cNvPr id="77829" name="Groep 34">
            <a:extLst>
              <a:ext uri="{FF2B5EF4-FFF2-40B4-BE49-F238E27FC236}">
                <a16:creationId xmlns:a16="http://schemas.microsoft.com/office/drawing/2014/main" id="{17E8C5E8-3DAD-4C7B-89D9-099C80E23223}"/>
              </a:ext>
            </a:extLst>
          </p:cNvPr>
          <p:cNvGrpSpPr>
            <a:grpSpLocks/>
          </p:cNvGrpSpPr>
          <p:nvPr/>
        </p:nvGrpSpPr>
        <p:grpSpPr bwMode="auto">
          <a:xfrm>
            <a:off x="7361635" y="2911673"/>
            <a:ext cx="1197769" cy="1140619"/>
            <a:chOff x="1806712" y="2672916"/>
            <a:chExt cx="1596268" cy="1520552"/>
          </a:xfrm>
        </p:grpSpPr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6DF27CB0-8926-4366-9A32-D708004A1DDA}"/>
                </a:ext>
              </a:extLst>
            </p:cNvPr>
            <p:cNvCxnSpPr/>
            <p:nvPr/>
          </p:nvCxnSpPr>
          <p:spPr>
            <a:xfrm flipV="1">
              <a:off x="2585805" y="2672916"/>
              <a:ext cx="0" cy="14443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echte verbindingslijn met pijl 75">
              <a:extLst>
                <a:ext uri="{FF2B5EF4-FFF2-40B4-BE49-F238E27FC236}">
                  <a16:creationId xmlns:a16="http://schemas.microsoft.com/office/drawing/2014/main" id="{9B0A0264-38FB-4526-BBFE-573B996EA78C}"/>
                </a:ext>
              </a:extLst>
            </p:cNvPr>
            <p:cNvCxnSpPr/>
            <p:nvPr/>
          </p:nvCxnSpPr>
          <p:spPr>
            <a:xfrm>
              <a:off x="2585805" y="4041095"/>
              <a:ext cx="0" cy="152373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echte verbindingslijn met pijl 76">
              <a:extLst>
                <a:ext uri="{FF2B5EF4-FFF2-40B4-BE49-F238E27FC236}">
                  <a16:creationId xmlns:a16="http://schemas.microsoft.com/office/drawing/2014/main" id="{38E5620B-E688-4178-8C7F-58D8F376D1D3}"/>
                </a:ext>
              </a:extLst>
            </p:cNvPr>
            <p:cNvCxnSpPr/>
            <p:nvPr/>
          </p:nvCxnSpPr>
          <p:spPr>
            <a:xfrm>
              <a:off x="3258585" y="3428430"/>
              <a:ext cx="144395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echte verbindingslijn met pijl 77">
              <a:extLst>
                <a:ext uri="{FF2B5EF4-FFF2-40B4-BE49-F238E27FC236}">
                  <a16:creationId xmlns:a16="http://schemas.microsoft.com/office/drawing/2014/main" id="{81407D40-083F-48E3-8891-8DAC9AA965FA}"/>
                </a:ext>
              </a:extLst>
            </p:cNvPr>
            <p:cNvCxnSpPr/>
            <p:nvPr/>
          </p:nvCxnSpPr>
          <p:spPr>
            <a:xfrm flipH="1">
              <a:off x="1806712" y="3428430"/>
              <a:ext cx="144394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chte verbindingslijn met pijl 78">
              <a:extLst>
                <a:ext uri="{FF2B5EF4-FFF2-40B4-BE49-F238E27FC236}">
                  <a16:creationId xmlns:a16="http://schemas.microsoft.com/office/drawing/2014/main" id="{5E66F427-8E8F-43C4-9B0B-562E4D293065}"/>
                </a:ext>
              </a:extLst>
            </p:cNvPr>
            <p:cNvCxnSpPr/>
            <p:nvPr/>
          </p:nvCxnSpPr>
          <p:spPr>
            <a:xfrm flipV="1">
              <a:off x="3063416" y="2837986"/>
              <a:ext cx="115832" cy="142849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Rechte verbindingslijn met pijl 79">
              <a:extLst>
                <a:ext uri="{FF2B5EF4-FFF2-40B4-BE49-F238E27FC236}">
                  <a16:creationId xmlns:a16="http://schemas.microsoft.com/office/drawing/2014/main" id="{3CA8C21B-3947-42DB-AC24-61226AB66355}"/>
                </a:ext>
              </a:extLst>
            </p:cNvPr>
            <p:cNvCxnSpPr/>
            <p:nvPr/>
          </p:nvCxnSpPr>
          <p:spPr>
            <a:xfrm flipH="1">
              <a:off x="1952693" y="3826821"/>
              <a:ext cx="171369" cy="15078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840" name="Groep 28">
              <a:extLst>
                <a:ext uri="{FF2B5EF4-FFF2-40B4-BE49-F238E27FC236}">
                  <a16:creationId xmlns:a16="http://schemas.microsoft.com/office/drawing/2014/main" id="{3655FCA6-1BDA-4B68-9C08-A88A39799A61}"/>
                </a:ext>
              </a:extLst>
            </p:cNvPr>
            <p:cNvGrpSpPr>
              <a:grpSpLocks/>
            </p:cNvGrpSpPr>
            <p:nvPr/>
          </p:nvGrpSpPr>
          <p:grpSpPr bwMode="auto">
            <a:xfrm rot="-5621838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85" name="Rechte verbindingslijn met pijl 84">
                <a:extLst>
                  <a:ext uri="{FF2B5EF4-FFF2-40B4-BE49-F238E27FC236}">
                    <a16:creationId xmlns:a16="http://schemas.microsoft.com/office/drawing/2014/main" id="{0CD283EA-EF51-4B11-BD6A-449459C89504}"/>
                  </a:ext>
                </a:extLst>
              </p:cNvPr>
              <p:cNvCxnSpPr/>
              <p:nvPr/>
            </p:nvCxnSpPr>
            <p:spPr>
              <a:xfrm flipV="1">
                <a:off x="6353293" y="2987051"/>
                <a:ext cx="115867" cy="144394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met pijl 85">
                <a:extLst>
                  <a:ext uri="{FF2B5EF4-FFF2-40B4-BE49-F238E27FC236}">
                    <a16:creationId xmlns:a16="http://schemas.microsoft.com/office/drawing/2014/main" id="{DEAB5D46-F140-478E-B387-52EA13A583DD}"/>
                  </a:ext>
                </a:extLst>
              </p:cNvPr>
              <p:cNvCxnSpPr/>
              <p:nvPr/>
            </p:nvCxnSpPr>
            <p:spPr>
              <a:xfrm rot="5400000">
                <a:off x="5266613" y="3973406"/>
                <a:ext cx="115832" cy="126977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ep 5">
              <a:extLst>
                <a:ext uri="{FF2B5EF4-FFF2-40B4-BE49-F238E27FC236}">
                  <a16:creationId xmlns:a16="http://schemas.microsoft.com/office/drawing/2014/main" id="{D1829319-F054-41FA-B572-2F517D16DDEC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51E59943-1E7B-4A36-BDAA-146432268917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  <p:sp>
            <p:nvSpPr>
              <p:cNvPr id="84" name="Ovaal 83">
                <a:extLst>
                  <a:ext uri="{FF2B5EF4-FFF2-40B4-BE49-F238E27FC236}">
                    <a16:creationId xmlns:a16="http://schemas.microsoft.com/office/drawing/2014/main" id="{B2A0E059-B783-4167-B3F2-F6BF9355BDB0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1350"/>
              </a:p>
            </p:txBody>
          </p:sp>
        </p:grpSp>
      </p:grpSp>
      <p:sp>
        <p:nvSpPr>
          <p:cNvPr id="87" name="Titel 86">
            <a:extLst>
              <a:ext uri="{FF2B5EF4-FFF2-40B4-BE49-F238E27FC236}">
                <a16:creationId xmlns:a16="http://schemas.microsoft.com/office/drawing/2014/main" id="{E122A7C5-7FB1-424A-9542-92297AB49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808159"/>
            <a:ext cx="10572749" cy="101080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nl-NL" sz="2800" dirty="0">
                <a:latin typeface="Effra" panose="02000506080000020004" pitchFamily="2" charset="77"/>
              </a:rPr>
              <a:t>Alleen de rode bloedcellen gaan naar de ontvanger</a:t>
            </a:r>
          </a:p>
        </p:txBody>
      </p:sp>
      <p:sp>
        <p:nvSpPr>
          <p:cNvPr id="77831" name="Tekstvak 88">
            <a:extLst>
              <a:ext uri="{FF2B5EF4-FFF2-40B4-BE49-F238E27FC236}">
                <a16:creationId xmlns:a16="http://schemas.microsoft.com/office/drawing/2014/main" id="{F9E27404-FDCF-42FF-B2BD-EA3683CA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856" y="5291733"/>
            <a:ext cx="9203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1500">
                <a:latin typeface="Arial" panose="020B0604020202020204" pitchFamily="34" charset="0"/>
                <a:cs typeface="Arial" panose="020B0604020202020204" pitchFamily="34" charset="0"/>
              </a:rPr>
              <a:t>Anti-B</a:t>
            </a:r>
          </a:p>
        </p:txBody>
      </p:sp>
      <p:sp>
        <p:nvSpPr>
          <p:cNvPr id="77832" name="Tekstvak 89">
            <a:extLst>
              <a:ext uri="{FF2B5EF4-FFF2-40B4-BE49-F238E27FC236}">
                <a16:creationId xmlns:a16="http://schemas.microsoft.com/office/drawing/2014/main" id="{8AF6A566-1089-44ED-8292-A4EAD4887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7" y="2267544"/>
            <a:ext cx="9203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1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7833" name="Tekstvak 90">
            <a:extLst>
              <a:ext uri="{FF2B5EF4-FFF2-40B4-BE49-F238E27FC236}">
                <a16:creationId xmlns:a16="http://schemas.microsoft.com/office/drawing/2014/main" id="{DD80B1F2-27F6-4754-B5AF-1251B59C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104" y="2267544"/>
            <a:ext cx="9203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1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ep 94">
            <a:extLst>
              <a:ext uri="{FF2B5EF4-FFF2-40B4-BE49-F238E27FC236}">
                <a16:creationId xmlns:a16="http://schemas.microsoft.com/office/drawing/2014/main" id="{FD71C3B4-98EB-4BB8-B815-44C19784482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546092" y="1777185"/>
            <a:ext cx="2562225" cy="3395663"/>
            <a:chOff x="1420412" y="706628"/>
            <a:chExt cx="3417252" cy="4527440"/>
          </a:xfrm>
        </p:grpSpPr>
        <p:grpSp>
          <p:nvGrpSpPr>
            <p:cNvPr id="78927" name="Groep 40">
              <a:extLst>
                <a:ext uri="{FF2B5EF4-FFF2-40B4-BE49-F238E27FC236}">
                  <a16:creationId xmlns:a16="http://schemas.microsoft.com/office/drawing/2014/main" id="{336B8C38-5AC2-4792-8D52-151226714D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0412" y="2389730"/>
              <a:ext cx="1596268" cy="1520552"/>
              <a:chOff x="1806712" y="2672916"/>
              <a:chExt cx="1596268" cy="1520552"/>
            </a:xfrm>
          </p:grpSpPr>
          <p:cxnSp>
            <p:nvCxnSpPr>
              <p:cNvPr id="42" name="Rechte verbindingslijn met pijl 41">
                <a:extLst>
                  <a:ext uri="{FF2B5EF4-FFF2-40B4-BE49-F238E27FC236}">
                    <a16:creationId xmlns:a16="http://schemas.microsoft.com/office/drawing/2014/main" id="{BBEAD186-4736-43E2-941C-13E2ECAE2C16}"/>
                  </a:ext>
                </a:extLst>
              </p:cNvPr>
              <p:cNvCxnSpPr/>
              <p:nvPr/>
            </p:nvCxnSpPr>
            <p:spPr>
              <a:xfrm flipV="1">
                <a:off x="2584804" y="2685223"/>
                <a:ext cx="0" cy="14445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echte verbindingslijn met pijl 42">
                <a:extLst>
                  <a:ext uri="{FF2B5EF4-FFF2-40B4-BE49-F238E27FC236}">
                    <a16:creationId xmlns:a16="http://schemas.microsoft.com/office/drawing/2014/main" id="{ED4E28B4-A698-4BEC-9287-5CEF0E9D10D2}"/>
                  </a:ext>
                </a:extLst>
              </p:cNvPr>
              <p:cNvCxnSpPr/>
              <p:nvPr/>
            </p:nvCxnSpPr>
            <p:spPr>
              <a:xfrm>
                <a:off x="2597507" y="4040915"/>
                <a:ext cx="0" cy="15239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echte verbindingslijn met pijl 43">
                <a:extLst>
                  <a:ext uri="{FF2B5EF4-FFF2-40B4-BE49-F238E27FC236}">
                    <a16:creationId xmlns:a16="http://schemas.microsoft.com/office/drawing/2014/main" id="{B76AE9A2-D1E9-4622-A829-D565AF0AE6F5}"/>
                  </a:ext>
                </a:extLst>
              </p:cNvPr>
              <p:cNvCxnSpPr/>
              <p:nvPr/>
            </p:nvCxnSpPr>
            <p:spPr>
              <a:xfrm>
                <a:off x="3270795" y="3428155"/>
                <a:ext cx="144503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met pijl 44">
                <a:extLst>
                  <a:ext uri="{FF2B5EF4-FFF2-40B4-BE49-F238E27FC236}">
                    <a16:creationId xmlns:a16="http://schemas.microsoft.com/office/drawing/2014/main" id="{F710BAC3-1E77-4B3C-9824-87DA36503C06}"/>
                  </a:ext>
                </a:extLst>
              </p:cNvPr>
              <p:cNvCxnSpPr/>
              <p:nvPr/>
            </p:nvCxnSpPr>
            <p:spPr>
              <a:xfrm flipH="1">
                <a:off x="1819416" y="3428155"/>
                <a:ext cx="144503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met pijl 45">
                <a:extLst>
                  <a:ext uri="{FF2B5EF4-FFF2-40B4-BE49-F238E27FC236}">
                    <a16:creationId xmlns:a16="http://schemas.microsoft.com/office/drawing/2014/main" id="{E51127CC-26D1-432D-98B9-D36E50ECEDF4}"/>
                  </a:ext>
                </a:extLst>
              </p:cNvPr>
              <p:cNvCxnSpPr/>
              <p:nvPr/>
            </p:nvCxnSpPr>
            <p:spPr>
              <a:xfrm flipV="1">
                <a:off x="3075479" y="2837619"/>
                <a:ext cx="115919" cy="142872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met pijl 46">
                <a:extLst>
                  <a:ext uri="{FF2B5EF4-FFF2-40B4-BE49-F238E27FC236}">
                    <a16:creationId xmlns:a16="http://schemas.microsoft.com/office/drawing/2014/main" id="{13D8AC27-8573-4F72-9151-26DB2965C392}"/>
                  </a:ext>
                </a:extLst>
              </p:cNvPr>
              <p:cNvCxnSpPr/>
              <p:nvPr/>
            </p:nvCxnSpPr>
            <p:spPr>
              <a:xfrm flipH="1">
                <a:off x="1963919" y="3839307"/>
                <a:ext cx="173085" cy="150809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956" name="Groep 47">
                <a:extLst>
                  <a:ext uri="{FF2B5EF4-FFF2-40B4-BE49-F238E27FC236}">
                    <a16:creationId xmlns:a16="http://schemas.microsoft.com/office/drawing/2014/main" id="{84F28A2C-2818-4A07-BCBD-82DB8451D1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621838">
                <a:off x="1976954" y="2896587"/>
                <a:ext cx="1183492" cy="1105470"/>
                <a:chOff x="5260716" y="2989920"/>
                <a:chExt cx="1183492" cy="1105470"/>
              </a:xfrm>
            </p:grpSpPr>
            <p:cxnSp>
              <p:nvCxnSpPr>
                <p:cNvPr id="52" name="Rechte verbindingslijn met pijl 51">
                  <a:extLst>
                    <a:ext uri="{FF2B5EF4-FFF2-40B4-BE49-F238E27FC236}">
                      <a16:creationId xmlns:a16="http://schemas.microsoft.com/office/drawing/2014/main" id="{D8371214-1037-47C4-BE91-E70F4D7573B0}"/>
                    </a:ext>
                  </a:extLst>
                </p:cNvPr>
                <p:cNvCxnSpPr/>
                <p:nvPr/>
              </p:nvCxnSpPr>
              <p:spPr>
                <a:xfrm flipV="1">
                  <a:off x="6328717" y="3003170"/>
                  <a:ext cx="117472" cy="144502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echte verbindingslijn met pijl 52">
                  <a:extLst>
                    <a:ext uri="{FF2B5EF4-FFF2-40B4-BE49-F238E27FC236}">
                      <a16:creationId xmlns:a16="http://schemas.microsoft.com/office/drawing/2014/main" id="{0CE51810-466A-4C0A-A158-7E516934DE84}"/>
                    </a:ext>
                  </a:extLst>
                </p:cNvPr>
                <p:cNvCxnSpPr/>
                <p:nvPr/>
              </p:nvCxnSpPr>
              <p:spPr>
                <a:xfrm rot="5400000">
                  <a:off x="5260844" y="3991482"/>
                  <a:ext cx="115919" cy="126997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F58EA1E7-4722-4C13-A0C0-3C02189D5A52}"/>
                  </a:ext>
                </a:extLst>
              </p:cNvPr>
              <p:cNvGrpSpPr/>
              <p:nvPr/>
            </p:nvGrpSpPr>
            <p:grpSpPr>
              <a:xfrm>
                <a:off x="1950728" y="2816932"/>
                <a:ext cx="1296144" cy="1224136"/>
                <a:chOff x="899592" y="1016732"/>
                <a:chExt cx="1296144" cy="122413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50" name="Ovaal 49">
                  <a:extLst>
                    <a:ext uri="{FF2B5EF4-FFF2-40B4-BE49-F238E27FC236}">
                      <a16:creationId xmlns:a16="http://schemas.microsoft.com/office/drawing/2014/main" id="{EA68D103-D216-41CD-9513-8531DE128BAB}"/>
                    </a:ext>
                  </a:extLst>
                </p:cNvPr>
                <p:cNvSpPr/>
                <p:nvPr/>
              </p:nvSpPr>
              <p:spPr>
                <a:xfrm>
                  <a:off x="899592" y="1016732"/>
                  <a:ext cx="1296144" cy="122413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2400">
                    <a:latin typeface="Effra" panose="02000506080000020004" pitchFamily="2" charset="77"/>
                  </a:endParaRPr>
                </a:p>
              </p:txBody>
            </p:sp>
            <p:sp>
              <p:nvSpPr>
                <p:cNvPr id="51" name="Ovaal 50">
                  <a:extLst>
                    <a:ext uri="{FF2B5EF4-FFF2-40B4-BE49-F238E27FC236}">
                      <a16:creationId xmlns:a16="http://schemas.microsoft.com/office/drawing/2014/main" id="{B047193A-0129-441A-B8E2-CE46BB29B190}"/>
                    </a:ext>
                  </a:extLst>
                </p:cNvPr>
                <p:cNvSpPr/>
                <p:nvPr/>
              </p:nvSpPr>
              <p:spPr>
                <a:xfrm>
                  <a:off x="1126096" y="1232756"/>
                  <a:ext cx="843136" cy="792088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</p:grpSp>
        <p:grpSp>
          <p:nvGrpSpPr>
            <p:cNvPr id="78928" name="Groep 53">
              <a:extLst>
                <a:ext uri="{FF2B5EF4-FFF2-40B4-BE49-F238E27FC236}">
                  <a16:creationId xmlns:a16="http://schemas.microsoft.com/office/drawing/2014/main" id="{C7984942-6719-4ECB-A914-A66F5A6EC1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680" y="706628"/>
              <a:ext cx="1596268" cy="1520552"/>
              <a:chOff x="1806712" y="2672916"/>
              <a:chExt cx="1596268" cy="1520552"/>
            </a:xfrm>
          </p:grpSpPr>
          <p:cxnSp>
            <p:nvCxnSpPr>
              <p:cNvPr id="55" name="Rechte verbindingslijn met pijl 54">
                <a:extLst>
                  <a:ext uri="{FF2B5EF4-FFF2-40B4-BE49-F238E27FC236}">
                    <a16:creationId xmlns:a16="http://schemas.microsoft.com/office/drawing/2014/main" id="{4DD1FA04-FF50-41D0-81C5-6AD73A058EC7}"/>
                  </a:ext>
                </a:extLst>
              </p:cNvPr>
              <p:cNvCxnSpPr/>
              <p:nvPr/>
            </p:nvCxnSpPr>
            <p:spPr>
              <a:xfrm flipV="1">
                <a:off x="2597121" y="2685616"/>
                <a:ext cx="0" cy="14445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met pijl 55">
                <a:extLst>
                  <a:ext uri="{FF2B5EF4-FFF2-40B4-BE49-F238E27FC236}">
                    <a16:creationId xmlns:a16="http://schemas.microsoft.com/office/drawing/2014/main" id="{17BDF128-65B0-4DD1-9CD9-F3EAED249322}"/>
                  </a:ext>
                </a:extLst>
              </p:cNvPr>
              <p:cNvCxnSpPr/>
              <p:nvPr/>
            </p:nvCxnSpPr>
            <p:spPr>
              <a:xfrm>
                <a:off x="2597121" y="4041308"/>
                <a:ext cx="0" cy="15239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met pijl 56">
                <a:extLst>
                  <a:ext uri="{FF2B5EF4-FFF2-40B4-BE49-F238E27FC236}">
                    <a16:creationId xmlns:a16="http://schemas.microsoft.com/office/drawing/2014/main" id="{3AEA06F7-F320-4F15-91BD-1111AA9CE680}"/>
                  </a:ext>
                </a:extLst>
              </p:cNvPr>
              <p:cNvCxnSpPr/>
              <p:nvPr/>
            </p:nvCxnSpPr>
            <p:spPr>
              <a:xfrm>
                <a:off x="3283113" y="3428548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met pijl 57">
                <a:extLst>
                  <a:ext uri="{FF2B5EF4-FFF2-40B4-BE49-F238E27FC236}">
                    <a16:creationId xmlns:a16="http://schemas.microsoft.com/office/drawing/2014/main" id="{577872B1-E5A1-4E7D-9F17-A0A8A32CF599}"/>
                  </a:ext>
                </a:extLst>
              </p:cNvPr>
              <p:cNvCxnSpPr/>
              <p:nvPr/>
            </p:nvCxnSpPr>
            <p:spPr>
              <a:xfrm flipH="1">
                <a:off x="1819029" y="3428548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met pijl 58">
                <a:extLst>
                  <a:ext uri="{FF2B5EF4-FFF2-40B4-BE49-F238E27FC236}">
                    <a16:creationId xmlns:a16="http://schemas.microsoft.com/office/drawing/2014/main" id="{B55E0C67-1278-4D80-845D-364F6F58C9AA}"/>
                  </a:ext>
                </a:extLst>
              </p:cNvPr>
              <p:cNvCxnSpPr/>
              <p:nvPr/>
            </p:nvCxnSpPr>
            <p:spPr>
              <a:xfrm flipV="1">
                <a:off x="3087795" y="2838012"/>
                <a:ext cx="115920" cy="142872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chte verbindingslijn met pijl 59">
                <a:extLst>
                  <a:ext uri="{FF2B5EF4-FFF2-40B4-BE49-F238E27FC236}">
                    <a16:creationId xmlns:a16="http://schemas.microsoft.com/office/drawing/2014/main" id="{60AD75DB-8058-4728-BD00-B34C3CCFA09D}"/>
                  </a:ext>
                </a:extLst>
              </p:cNvPr>
              <p:cNvCxnSpPr/>
              <p:nvPr/>
            </p:nvCxnSpPr>
            <p:spPr>
              <a:xfrm flipH="1">
                <a:off x="1976235" y="3839700"/>
                <a:ext cx="173086" cy="150809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946" name="Groep 60">
                <a:extLst>
                  <a:ext uri="{FF2B5EF4-FFF2-40B4-BE49-F238E27FC236}">
                    <a16:creationId xmlns:a16="http://schemas.microsoft.com/office/drawing/2014/main" id="{1951B560-1F01-4617-A851-E313AAF39B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621838">
                <a:off x="1976954" y="2896587"/>
                <a:ext cx="1183492" cy="1105470"/>
                <a:chOff x="5260716" y="2989920"/>
                <a:chExt cx="1183492" cy="1105470"/>
              </a:xfrm>
            </p:grpSpPr>
            <p:cxnSp>
              <p:nvCxnSpPr>
                <p:cNvPr id="65" name="Rechte verbindingslijn met pijl 64">
                  <a:extLst>
                    <a:ext uri="{FF2B5EF4-FFF2-40B4-BE49-F238E27FC236}">
                      <a16:creationId xmlns:a16="http://schemas.microsoft.com/office/drawing/2014/main" id="{E30C62E3-ECE9-446B-9AC5-38BCD48D0843}"/>
                    </a:ext>
                  </a:extLst>
                </p:cNvPr>
                <p:cNvCxnSpPr/>
                <p:nvPr/>
              </p:nvCxnSpPr>
              <p:spPr>
                <a:xfrm flipV="1">
                  <a:off x="6322369" y="3021415"/>
                  <a:ext cx="115885" cy="144503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Rechte verbindingslijn met pijl 65">
                  <a:extLst>
                    <a:ext uri="{FF2B5EF4-FFF2-40B4-BE49-F238E27FC236}">
                      <a16:creationId xmlns:a16="http://schemas.microsoft.com/office/drawing/2014/main" id="{690153CD-C521-4049-A237-24B2A42B8451}"/>
                    </a:ext>
                  </a:extLst>
                </p:cNvPr>
                <p:cNvCxnSpPr/>
                <p:nvPr/>
              </p:nvCxnSpPr>
              <p:spPr>
                <a:xfrm rot="5400000">
                  <a:off x="5256592" y="4001959"/>
                  <a:ext cx="115919" cy="126997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DFF88531-8A0B-475C-961A-55E5A3894D53}"/>
                  </a:ext>
                </a:extLst>
              </p:cNvPr>
              <p:cNvGrpSpPr/>
              <p:nvPr/>
            </p:nvGrpSpPr>
            <p:grpSpPr>
              <a:xfrm>
                <a:off x="1950728" y="2816932"/>
                <a:ext cx="1296144" cy="1224136"/>
                <a:chOff x="899592" y="1016732"/>
                <a:chExt cx="1296144" cy="122413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63" name="Ovaal 62">
                  <a:extLst>
                    <a:ext uri="{FF2B5EF4-FFF2-40B4-BE49-F238E27FC236}">
                      <a16:creationId xmlns:a16="http://schemas.microsoft.com/office/drawing/2014/main" id="{EB0AA6D3-108C-4D90-9C8F-693D2ECD73F8}"/>
                    </a:ext>
                  </a:extLst>
                </p:cNvPr>
                <p:cNvSpPr/>
                <p:nvPr/>
              </p:nvSpPr>
              <p:spPr>
                <a:xfrm>
                  <a:off x="899592" y="1016732"/>
                  <a:ext cx="1296144" cy="122413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2400">
                    <a:latin typeface="Effra" panose="02000506080000020004" pitchFamily="2" charset="77"/>
                  </a:endParaRPr>
                </a:p>
              </p:txBody>
            </p:sp>
            <p:sp>
              <p:nvSpPr>
                <p:cNvPr id="64" name="Ovaal 63">
                  <a:extLst>
                    <a:ext uri="{FF2B5EF4-FFF2-40B4-BE49-F238E27FC236}">
                      <a16:creationId xmlns:a16="http://schemas.microsoft.com/office/drawing/2014/main" id="{4BE394C9-AAA6-4EB7-8763-39AFCA1F9810}"/>
                    </a:ext>
                  </a:extLst>
                </p:cNvPr>
                <p:cNvSpPr/>
                <p:nvPr/>
              </p:nvSpPr>
              <p:spPr>
                <a:xfrm>
                  <a:off x="1126096" y="1232756"/>
                  <a:ext cx="843136" cy="792088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</p:grpSp>
        <p:grpSp>
          <p:nvGrpSpPr>
            <p:cNvPr id="78929" name="Groep 66">
              <a:extLst>
                <a:ext uri="{FF2B5EF4-FFF2-40B4-BE49-F238E27FC236}">
                  <a16:creationId xmlns:a16="http://schemas.microsoft.com/office/drawing/2014/main" id="{1A5F2257-E2B8-41ED-9097-9CB1DB3B4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1396" y="3713516"/>
              <a:ext cx="1596268" cy="1520552"/>
              <a:chOff x="1806712" y="2672916"/>
              <a:chExt cx="1596268" cy="1520552"/>
            </a:xfrm>
          </p:grpSpPr>
          <p:cxnSp>
            <p:nvCxnSpPr>
              <p:cNvPr id="68" name="Rechte verbindingslijn met pijl 67">
                <a:extLst>
                  <a:ext uri="{FF2B5EF4-FFF2-40B4-BE49-F238E27FC236}">
                    <a16:creationId xmlns:a16="http://schemas.microsoft.com/office/drawing/2014/main" id="{5E41E8CD-368D-40E9-A410-28B091ED97B2}"/>
                  </a:ext>
                </a:extLst>
              </p:cNvPr>
              <p:cNvCxnSpPr/>
              <p:nvPr/>
            </p:nvCxnSpPr>
            <p:spPr>
              <a:xfrm flipV="1">
                <a:off x="2597894" y="2685380"/>
                <a:ext cx="0" cy="14445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Rechte verbindingslijn met pijl 68">
                <a:extLst>
                  <a:ext uri="{FF2B5EF4-FFF2-40B4-BE49-F238E27FC236}">
                    <a16:creationId xmlns:a16="http://schemas.microsoft.com/office/drawing/2014/main" id="{83BADD92-4FA5-48D8-B5E0-8DA474A9F9C7}"/>
                  </a:ext>
                </a:extLst>
              </p:cNvPr>
              <p:cNvCxnSpPr/>
              <p:nvPr/>
            </p:nvCxnSpPr>
            <p:spPr>
              <a:xfrm>
                <a:off x="2610597" y="4041072"/>
                <a:ext cx="0" cy="15239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Rechte verbindingslijn met pijl 69">
                <a:extLst>
                  <a:ext uri="{FF2B5EF4-FFF2-40B4-BE49-F238E27FC236}">
                    <a16:creationId xmlns:a16="http://schemas.microsoft.com/office/drawing/2014/main" id="{999C14D3-A92F-49AC-8FBA-A952E575377B}"/>
                  </a:ext>
                </a:extLst>
              </p:cNvPr>
              <p:cNvCxnSpPr/>
              <p:nvPr/>
            </p:nvCxnSpPr>
            <p:spPr>
              <a:xfrm>
                <a:off x="3283885" y="3428312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Rechte verbindingslijn met pijl 70">
                <a:extLst>
                  <a:ext uri="{FF2B5EF4-FFF2-40B4-BE49-F238E27FC236}">
                    <a16:creationId xmlns:a16="http://schemas.microsoft.com/office/drawing/2014/main" id="{1EC4EF12-22AA-4F2F-9B75-57A9C2E9AE34}"/>
                  </a:ext>
                </a:extLst>
              </p:cNvPr>
              <p:cNvCxnSpPr/>
              <p:nvPr/>
            </p:nvCxnSpPr>
            <p:spPr>
              <a:xfrm flipH="1">
                <a:off x="1832505" y="3441011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met pijl 71">
                <a:extLst>
                  <a:ext uri="{FF2B5EF4-FFF2-40B4-BE49-F238E27FC236}">
                    <a16:creationId xmlns:a16="http://schemas.microsoft.com/office/drawing/2014/main" id="{8BBBA08E-E470-4F62-9025-A16FF1924EE1}"/>
                  </a:ext>
                </a:extLst>
              </p:cNvPr>
              <p:cNvCxnSpPr/>
              <p:nvPr/>
            </p:nvCxnSpPr>
            <p:spPr>
              <a:xfrm flipV="1">
                <a:off x="3088567" y="2837776"/>
                <a:ext cx="115920" cy="142872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met pijl 72">
                <a:extLst>
                  <a:ext uri="{FF2B5EF4-FFF2-40B4-BE49-F238E27FC236}">
                    <a16:creationId xmlns:a16="http://schemas.microsoft.com/office/drawing/2014/main" id="{805DC3EA-B961-4079-95E7-579EE32D2E90}"/>
                  </a:ext>
                </a:extLst>
              </p:cNvPr>
              <p:cNvCxnSpPr/>
              <p:nvPr/>
            </p:nvCxnSpPr>
            <p:spPr>
              <a:xfrm flipH="1">
                <a:off x="1989711" y="3852163"/>
                <a:ext cx="173086" cy="150809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936" name="Groep 73">
                <a:extLst>
                  <a:ext uri="{FF2B5EF4-FFF2-40B4-BE49-F238E27FC236}">
                    <a16:creationId xmlns:a16="http://schemas.microsoft.com/office/drawing/2014/main" id="{3B6D112B-EF16-48EC-8350-6EB5EBB2A1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621838">
                <a:off x="1976954" y="2896587"/>
                <a:ext cx="1183492" cy="1105470"/>
                <a:chOff x="5260716" y="2989920"/>
                <a:chExt cx="1183492" cy="1105470"/>
              </a:xfrm>
            </p:grpSpPr>
            <p:cxnSp>
              <p:nvCxnSpPr>
                <p:cNvPr id="78" name="Rechte verbindingslijn met pijl 77">
                  <a:extLst>
                    <a:ext uri="{FF2B5EF4-FFF2-40B4-BE49-F238E27FC236}">
                      <a16:creationId xmlns:a16="http://schemas.microsoft.com/office/drawing/2014/main" id="{876AE4B2-340E-44FC-A83C-C34508A8CDE0}"/>
                    </a:ext>
                  </a:extLst>
                </p:cNvPr>
                <p:cNvCxnSpPr/>
                <p:nvPr/>
              </p:nvCxnSpPr>
              <p:spPr>
                <a:xfrm flipV="1">
                  <a:off x="6324241" y="3020771"/>
                  <a:ext cx="117472" cy="144502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Rechte verbindingslijn met pijl 78">
                  <a:extLst>
                    <a:ext uri="{FF2B5EF4-FFF2-40B4-BE49-F238E27FC236}">
                      <a16:creationId xmlns:a16="http://schemas.microsoft.com/office/drawing/2014/main" id="{5D88E395-E142-4D6A-8563-FB5A73E602B6}"/>
                    </a:ext>
                  </a:extLst>
                </p:cNvPr>
                <p:cNvCxnSpPr/>
                <p:nvPr/>
              </p:nvCxnSpPr>
              <p:spPr>
                <a:xfrm rot="5400000">
                  <a:off x="5258465" y="4001263"/>
                  <a:ext cx="115920" cy="126997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3743B050-5D7B-42D2-8741-5FA874EEC0BD}"/>
                  </a:ext>
                </a:extLst>
              </p:cNvPr>
              <p:cNvGrpSpPr/>
              <p:nvPr/>
            </p:nvGrpSpPr>
            <p:grpSpPr>
              <a:xfrm>
                <a:off x="1950728" y="2816932"/>
                <a:ext cx="1296144" cy="1224136"/>
                <a:chOff x="899592" y="1016732"/>
                <a:chExt cx="1296144" cy="122413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76" name="Ovaal 75">
                  <a:extLst>
                    <a:ext uri="{FF2B5EF4-FFF2-40B4-BE49-F238E27FC236}">
                      <a16:creationId xmlns:a16="http://schemas.microsoft.com/office/drawing/2014/main" id="{46C79DAF-5E95-4E71-8193-E087B878306B}"/>
                    </a:ext>
                  </a:extLst>
                </p:cNvPr>
                <p:cNvSpPr/>
                <p:nvPr/>
              </p:nvSpPr>
              <p:spPr>
                <a:xfrm>
                  <a:off x="899592" y="1016732"/>
                  <a:ext cx="1296144" cy="122413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2400">
                    <a:latin typeface="Effra" panose="02000506080000020004" pitchFamily="2" charset="77"/>
                  </a:endParaRPr>
                </a:p>
              </p:txBody>
            </p:sp>
            <p:sp>
              <p:nvSpPr>
                <p:cNvPr id="77" name="Ovaal 76">
                  <a:extLst>
                    <a:ext uri="{FF2B5EF4-FFF2-40B4-BE49-F238E27FC236}">
                      <a16:creationId xmlns:a16="http://schemas.microsoft.com/office/drawing/2014/main" id="{20D28588-F588-4A7E-BD02-B573A216EB84}"/>
                    </a:ext>
                  </a:extLst>
                </p:cNvPr>
                <p:cNvSpPr/>
                <p:nvPr/>
              </p:nvSpPr>
              <p:spPr>
                <a:xfrm>
                  <a:off x="1126096" y="1232756"/>
                  <a:ext cx="843136" cy="792088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</p:grpSp>
      </p:grpSp>
      <p:grpSp>
        <p:nvGrpSpPr>
          <p:cNvPr id="78851" name="Groep 95">
            <a:extLst>
              <a:ext uri="{FF2B5EF4-FFF2-40B4-BE49-F238E27FC236}">
                <a16:creationId xmlns:a16="http://schemas.microsoft.com/office/drawing/2014/main" id="{B5303963-2702-4B0A-B99C-E7C36D2FAF7E}"/>
              </a:ext>
            </a:extLst>
          </p:cNvPr>
          <p:cNvGrpSpPr>
            <a:grpSpLocks/>
          </p:cNvGrpSpPr>
          <p:nvPr/>
        </p:nvGrpSpPr>
        <p:grpSpPr bwMode="auto">
          <a:xfrm>
            <a:off x="7851500" y="4975676"/>
            <a:ext cx="161925" cy="307181"/>
            <a:chOff x="1547065" y="4170450"/>
            <a:chExt cx="216024" cy="409517"/>
          </a:xfrm>
        </p:grpSpPr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AB94A538-E837-4801-A21F-C9E3E4D909FC}"/>
                </a:ext>
              </a:extLst>
            </p:cNvPr>
            <p:cNvCxnSpPr/>
            <p:nvPr/>
          </p:nvCxnSpPr>
          <p:spPr>
            <a:xfrm rot="15203697">
              <a:off x="1436792" y="4339495"/>
              <a:ext cx="338090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hteraccolade 97">
              <a:extLst>
                <a:ext uri="{FF2B5EF4-FFF2-40B4-BE49-F238E27FC236}">
                  <a16:creationId xmlns:a16="http://schemas.microsoft.com/office/drawing/2014/main" id="{6C91A95D-1E97-47DF-A880-523884513FDD}"/>
                </a:ext>
              </a:extLst>
            </p:cNvPr>
            <p:cNvSpPr/>
            <p:nvPr/>
          </p:nvSpPr>
          <p:spPr>
            <a:xfrm rot="15203697">
              <a:off x="1582856" y="4399734"/>
              <a:ext cx="144442" cy="216024"/>
            </a:xfrm>
            <a:prstGeom prst="rightBrac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2400">
                <a:latin typeface="Effra" panose="02000506080000020004" pitchFamily="2" charset="77"/>
              </a:endParaRPr>
            </a:p>
          </p:txBody>
        </p:sp>
      </p:grpSp>
      <p:grpSp>
        <p:nvGrpSpPr>
          <p:cNvPr id="78852" name="Groep 98">
            <a:extLst>
              <a:ext uri="{FF2B5EF4-FFF2-40B4-BE49-F238E27FC236}">
                <a16:creationId xmlns:a16="http://schemas.microsoft.com/office/drawing/2014/main" id="{DF0D98E2-AD82-4E74-8BB0-A4EDA9B1568E}"/>
              </a:ext>
            </a:extLst>
          </p:cNvPr>
          <p:cNvGrpSpPr>
            <a:grpSpLocks/>
          </p:cNvGrpSpPr>
          <p:nvPr/>
        </p:nvGrpSpPr>
        <p:grpSpPr bwMode="auto">
          <a:xfrm rot="3320688">
            <a:off x="6800177" y="4600629"/>
            <a:ext cx="996554" cy="736997"/>
            <a:chOff x="966239" y="3961327"/>
            <a:chExt cx="1329489" cy="981283"/>
          </a:xfrm>
        </p:grpSpPr>
        <p:grpSp>
          <p:nvGrpSpPr>
            <p:cNvPr id="78907" name="Groep 99">
              <a:extLst>
                <a:ext uri="{FF2B5EF4-FFF2-40B4-BE49-F238E27FC236}">
                  <a16:creationId xmlns:a16="http://schemas.microsoft.com/office/drawing/2014/main" id="{87152A7F-5BBB-46B5-82EC-678687DBE3E6}"/>
                </a:ext>
              </a:extLst>
            </p:cNvPr>
            <p:cNvGrpSpPr>
              <a:grpSpLocks/>
            </p:cNvGrpSpPr>
            <p:nvPr/>
          </p:nvGrpSpPr>
          <p:grpSpPr bwMode="auto">
            <a:xfrm rot="-8709027">
              <a:off x="1186045" y="4068121"/>
              <a:ext cx="416707" cy="216024"/>
              <a:chOff x="989448" y="4437112"/>
              <a:chExt cx="416707" cy="216024"/>
            </a:xfrm>
          </p:grpSpPr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FA0E6A1A-8118-461F-986D-97FEE3231F59}"/>
                  </a:ext>
                </a:extLst>
              </p:cNvPr>
              <p:cNvCxnSpPr/>
              <p:nvPr/>
            </p:nvCxnSpPr>
            <p:spPr>
              <a:xfrm>
                <a:off x="1073927" y="4533959"/>
                <a:ext cx="349447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hteraccolade 116">
                <a:extLst>
                  <a:ext uri="{FF2B5EF4-FFF2-40B4-BE49-F238E27FC236}">
                    <a16:creationId xmlns:a16="http://schemas.microsoft.com/office/drawing/2014/main" id="{94DEFB38-5126-4DB7-8DA9-A5B41B756A24}"/>
                  </a:ext>
                </a:extLst>
              </p:cNvPr>
              <p:cNvSpPr/>
              <p:nvPr/>
            </p:nvSpPr>
            <p:spPr>
              <a:xfrm>
                <a:off x="1002424" y="4412482"/>
                <a:ext cx="144544" cy="228279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908" name="Groep 100">
              <a:extLst>
                <a:ext uri="{FF2B5EF4-FFF2-40B4-BE49-F238E27FC236}">
                  <a16:creationId xmlns:a16="http://schemas.microsoft.com/office/drawing/2014/main" id="{B86107D3-21FF-424D-A3B0-DE971EE1F09B}"/>
                </a:ext>
              </a:extLst>
            </p:cNvPr>
            <p:cNvGrpSpPr>
              <a:grpSpLocks/>
            </p:cNvGrpSpPr>
            <p:nvPr/>
          </p:nvGrpSpPr>
          <p:grpSpPr bwMode="auto"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58B2C905-CDE9-4BD9-845C-996BB0479533}"/>
                  </a:ext>
                </a:extLst>
              </p:cNvPr>
              <p:cNvCxnSpPr/>
              <p:nvPr/>
            </p:nvCxnSpPr>
            <p:spPr>
              <a:xfrm>
                <a:off x="1069465" y="4548791"/>
                <a:ext cx="343093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hteraccolade 114">
                <a:extLst>
                  <a:ext uri="{FF2B5EF4-FFF2-40B4-BE49-F238E27FC236}">
                    <a16:creationId xmlns:a16="http://schemas.microsoft.com/office/drawing/2014/main" id="{4E26DBB0-7B45-44F1-8D04-5BDE1A624ED1}"/>
                  </a:ext>
                </a:extLst>
              </p:cNvPr>
              <p:cNvSpPr/>
              <p:nvPr/>
            </p:nvSpPr>
            <p:spPr>
              <a:xfrm>
                <a:off x="989283" y="4452362"/>
                <a:ext cx="147720" cy="209256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909" name="Groep 101">
              <a:extLst>
                <a:ext uri="{FF2B5EF4-FFF2-40B4-BE49-F238E27FC236}">
                  <a16:creationId xmlns:a16="http://schemas.microsoft.com/office/drawing/2014/main" id="{90F63EC3-8164-4B92-B642-850331602ED5}"/>
                </a:ext>
              </a:extLst>
            </p:cNvPr>
            <p:cNvGrpSpPr>
              <a:grpSpLocks/>
            </p:cNvGrpSpPr>
            <p:nvPr/>
          </p:nvGrpSpPr>
          <p:grpSpPr bwMode="auto">
            <a:xfrm rot="-6396303">
              <a:off x="865897" y="4279726"/>
              <a:ext cx="416707" cy="216024"/>
              <a:chOff x="989448" y="4437112"/>
              <a:chExt cx="416707" cy="216024"/>
            </a:xfrm>
          </p:grpSpPr>
          <p:cxnSp>
            <p:nvCxnSpPr>
              <p:cNvPr id="112" name="Rechte verbindingslijn 111">
                <a:extLst>
                  <a:ext uri="{FF2B5EF4-FFF2-40B4-BE49-F238E27FC236}">
                    <a16:creationId xmlns:a16="http://schemas.microsoft.com/office/drawing/2014/main" id="{21C3D821-7CC9-47B1-B964-B19A098F86F9}"/>
                  </a:ext>
                </a:extLst>
              </p:cNvPr>
              <p:cNvCxnSpPr/>
              <p:nvPr/>
            </p:nvCxnSpPr>
            <p:spPr>
              <a:xfrm>
                <a:off x="1090332" y="4529865"/>
                <a:ext cx="331322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echteraccolade 112">
                <a:extLst>
                  <a:ext uri="{FF2B5EF4-FFF2-40B4-BE49-F238E27FC236}">
                    <a16:creationId xmlns:a16="http://schemas.microsoft.com/office/drawing/2014/main" id="{408CA248-91CD-409A-BFE7-B844446D88F4}"/>
                  </a:ext>
                </a:extLst>
              </p:cNvPr>
              <p:cNvSpPr/>
              <p:nvPr/>
            </p:nvSpPr>
            <p:spPr>
              <a:xfrm>
                <a:off x="1015289" y="4422837"/>
                <a:ext cx="139504" cy="216022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910" name="Groep 102">
              <a:extLst>
                <a:ext uri="{FF2B5EF4-FFF2-40B4-BE49-F238E27FC236}">
                  <a16:creationId xmlns:a16="http://schemas.microsoft.com/office/drawing/2014/main" id="{973A9CCC-2AE3-4D9D-9EE2-C2181764423E}"/>
                </a:ext>
              </a:extLst>
            </p:cNvPr>
            <p:cNvGrpSpPr>
              <a:grpSpLocks/>
            </p:cNvGrpSpPr>
            <p:nvPr/>
          </p:nvGrpSpPr>
          <p:grpSpPr bwMode="auto"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110" name="Rechte verbindingslijn 109">
                <a:extLst>
                  <a:ext uri="{FF2B5EF4-FFF2-40B4-BE49-F238E27FC236}">
                    <a16:creationId xmlns:a16="http://schemas.microsoft.com/office/drawing/2014/main" id="{3FC1A960-7A6D-42B5-88C2-C2A015AB9CE3}"/>
                  </a:ext>
                </a:extLst>
              </p:cNvPr>
              <p:cNvCxnSpPr/>
              <p:nvPr/>
            </p:nvCxnSpPr>
            <p:spPr>
              <a:xfrm>
                <a:off x="1059983" y="4563327"/>
                <a:ext cx="340834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hteraccolade 110">
                <a:extLst>
                  <a:ext uri="{FF2B5EF4-FFF2-40B4-BE49-F238E27FC236}">
                    <a16:creationId xmlns:a16="http://schemas.microsoft.com/office/drawing/2014/main" id="{BCD7729E-6B75-4E38-B779-883272E30D98}"/>
                  </a:ext>
                </a:extLst>
              </p:cNvPr>
              <p:cNvSpPr/>
              <p:nvPr/>
            </p:nvSpPr>
            <p:spPr>
              <a:xfrm>
                <a:off x="985446" y="4458877"/>
                <a:ext cx="144259" cy="216022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911" name="Groep 103">
              <a:extLst>
                <a:ext uri="{FF2B5EF4-FFF2-40B4-BE49-F238E27FC236}">
                  <a16:creationId xmlns:a16="http://schemas.microsoft.com/office/drawing/2014/main" id="{3206462F-9FB9-44C5-9617-314AC75BD804}"/>
                </a:ext>
              </a:extLst>
            </p:cNvPr>
            <p:cNvGrpSpPr>
              <a:grpSpLocks/>
            </p:cNvGrpSpPr>
            <p:nvPr/>
          </p:nvGrpSpPr>
          <p:grpSpPr bwMode="auto"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0919B0D9-CD19-419F-9A31-D1FE556BEFA8}"/>
                  </a:ext>
                </a:extLst>
              </p:cNvPr>
              <p:cNvCxnSpPr/>
              <p:nvPr/>
            </p:nvCxnSpPr>
            <p:spPr>
              <a:xfrm>
                <a:off x="1069035" y="4545749"/>
                <a:ext cx="337663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hteraccolade 108">
                <a:extLst>
                  <a:ext uri="{FF2B5EF4-FFF2-40B4-BE49-F238E27FC236}">
                    <a16:creationId xmlns:a16="http://schemas.microsoft.com/office/drawing/2014/main" id="{07C0E9FB-3F0C-41CC-B23D-F8A082B6A138}"/>
                  </a:ext>
                </a:extLst>
              </p:cNvPr>
              <p:cNvSpPr/>
              <p:nvPr/>
            </p:nvSpPr>
            <p:spPr>
              <a:xfrm>
                <a:off x="1002261" y="4438060"/>
                <a:ext cx="144260" cy="216022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912" name="Groep 104">
              <a:extLst>
                <a:ext uri="{FF2B5EF4-FFF2-40B4-BE49-F238E27FC236}">
                  <a16:creationId xmlns:a16="http://schemas.microsoft.com/office/drawing/2014/main" id="{267D8E4D-FAB0-4644-8D8D-59C2FEA7EAC9}"/>
                </a:ext>
              </a:extLst>
            </p:cNvPr>
            <p:cNvGrpSpPr>
              <a:grpSpLocks/>
            </p:cNvGrpSpPr>
            <p:nvPr/>
          </p:nvGrpSpPr>
          <p:grpSpPr bwMode="auto">
            <a:xfrm rot="-6396303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6ECC930B-A2F8-42E4-B976-52114370E538}"/>
                  </a:ext>
                </a:extLst>
              </p:cNvPr>
              <p:cNvCxnSpPr/>
              <p:nvPr/>
            </p:nvCxnSpPr>
            <p:spPr>
              <a:xfrm>
                <a:off x="1071702" y="4521491"/>
                <a:ext cx="339248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hteraccolade 106">
                <a:extLst>
                  <a:ext uri="{FF2B5EF4-FFF2-40B4-BE49-F238E27FC236}">
                    <a16:creationId xmlns:a16="http://schemas.microsoft.com/office/drawing/2014/main" id="{BCB00A71-4A57-4655-B28D-688D954A0B14}"/>
                  </a:ext>
                </a:extLst>
              </p:cNvPr>
              <p:cNvSpPr/>
              <p:nvPr/>
            </p:nvSpPr>
            <p:spPr>
              <a:xfrm>
                <a:off x="1001709" y="4413715"/>
                <a:ext cx="144260" cy="216022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78853" name="Groep 117">
            <a:extLst>
              <a:ext uri="{FF2B5EF4-FFF2-40B4-BE49-F238E27FC236}">
                <a16:creationId xmlns:a16="http://schemas.microsoft.com/office/drawing/2014/main" id="{4637643C-63FB-403C-955F-4613F248264C}"/>
              </a:ext>
            </a:extLst>
          </p:cNvPr>
          <p:cNvGrpSpPr>
            <a:grpSpLocks/>
          </p:cNvGrpSpPr>
          <p:nvPr/>
        </p:nvGrpSpPr>
        <p:grpSpPr bwMode="auto">
          <a:xfrm rot="8746141">
            <a:off x="7518124" y="4236297"/>
            <a:ext cx="677466" cy="735806"/>
            <a:chOff x="1392825" y="3961327"/>
            <a:chExt cx="902903" cy="981283"/>
          </a:xfrm>
        </p:grpSpPr>
        <p:grpSp>
          <p:nvGrpSpPr>
            <p:cNvPr id="78895" name="Groep 118">
              <a:extLst>
                <a:ext uri="{FF2B5EF4-FFF2-40B4-BE49-F238E27FC236}">
                  <a16:creationId xmlns:a16="http://schemas.microsoft.com/office/drawing/2014/main" id="{4216F357-44A6-4625-9D04-5197BE6C586B}"/>
                </a:ext>
              </a:extLst>
            </p:cNvPr>
            <p:cNvGrpSpPr>
              <a:grpSpLocks/>
            </p:cNvGrpSpPr>
            <p:nvPr/>
          </p:nvGrpSpPr>
          <p:grpSpPr bwMode="auto"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926E74DC-1980-4D7B-8AC4-BCE7E6EC2032}"/>
                  </a:ext>
                </a:extLst>
              </p:cNvPr>
              <p:cNvCxnSpPr/>
              <p:nvPr/>
            </p:nvCxnSpPr>
            <p:spPr>
              <a:xfrm>
                <a:off x="1067854" y="4541839"/>
                <a:ext cx="345927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hteraccolade 129">
                <a:extLst>
                  <a:ext uri="{FF2B5EF4-FFF2-40B4-BE49-F238E27FC236}">
                    <a16:creationId xmlns:a16="http://schemas.microsoft.com/office/drawing/2014/main" id="{731F3442-5476-481B-8F70-C16F1638BC34}"/>
                  </a:ext>
                </a:extLst>
              </p:cNvPr>
              <p:cNvSpPr/>
              <p:nvPr/>
            </p:nvSpPr>
            <p:spPr>
              <a:xfrm>
                <a:off x="993382" y="4433840"/>
                <a:ext cx="149161" cy="215946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896" name="Groep 119">
              <a:extLst>
                <a:ext uri="{FF2B5EF4-FFF2-40B4-BE49-F238E27FC236}">
                  <a16:creationId xmlns:a16="http://schemas.microsoft.com/office/drawing/2014/main" id="{D8EEAC14-06B6-4D15-B38A-23C25700F044}"/>
                </a:ext>
              </a:extLst>
            </p:cNvPr>
            <p:cNvGrpSpPr>
              <a:grpSpLocks/>
            </p:cNvGrpSpPr>
            <p:nvPr/>
          </p:nvGrpSpPr>
          <p:grpSpPr bwMode="auto"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C73A3ABE-16F1-41AF-A1EB-8956FE1D8456}"/>
                  </a:ext>
                </a:extLst>
              </p:cNvPr>
              <p:cNvCxnSpPr/>
              <p:nvPr/>
            </p:nvCxnSpPr>
            <p:spPr>
              <a:xfrm>
                <a:off x="1092157" y="4559864"/>
                <a:ext cx="333445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chteraccolade 127">
                <a:extLst>
                  <a:ext uri="{FF2B5EF4-FFF2-40B4-BE49-F238E27FC236}">
                    <a16:creationId xmlns:a16="http://schemas.microsoft.com/office/drawing/2014/main" id="{4BBB1855-0624-4D6A-9882-267F7FE0FBFB}"/>
                  </a:ext>
                </a:extLst>
              </p:cNvPr>
              <p:cNvSpPr/>
              <p:nvPr/>
            </p:nvSpPr>
            <p:spPr>
              <a:xfrm>
                <a:off x="1016160" y="4452585"/>
                <a:ext cx="142905" cy="214221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897" name="Groep 120">
              <a:extLst>
                <a:ext uri="{FF2B5EF4-FFF2-40B4-BE49-F238E27FC236}">
                  <a16:creationId xmlns:a16="http://schemas.microsoft.com/office/drawing/2014/main" id="{53B7B220-2160-42E6-A064-B75E58DCCBB2}"/>
                </a:ext>
              </a:extLst>
            </p:cNvPr>
            <p:cNvGrpSpPr>
              <a:grpSpLocks/>
            </p:cNvGrpSpPr>
            <p:nvPr/>
          </p:nvGrpSpPr>
          <p:grpSpPr bwMode="auto"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8479C597-938B-4207-BD96-A0B7B2C3DC2C}"/>
                  </a:ext>
                </a:extLst>
              </p:cNvPr>
              <p:cNvCxnSpPr/>
              <p:nvPr/>
            </p:nvCxnSpPr>
            <p:spPr>
              <a:xfrm>
                <a:off x="1089026" y="4542494"/>
                <a:ext cx="325507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Rechteraccolade 125">
                <a:extLst>
                  <a:ext uri="{FF2B5EF4-FFF2-40B4-BE49-F238E27FC236}">
                    <a16:creationId xmlns:a16="http://schemas.microsoft.com/office/drawing/2014/main" id="{C032A95B-25B8-4243-8071-093E048F4FE2}"/>
                  </a:ext>
                </a:extLst>
              </p:cNvPr>
              <p:cNvSpPr/>
              <p:nvPr/>
            </p:nvSpPr>
            <p:spPr>
              <a:xfrm>
                <a:off x="1020473" y="4434586"/>
                <a:ext cx="133378" cy="215808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78898" name="Groep 121">
              <a:extLst>
                <a:ext uri="{FF2B5EF4-FFF2-40B4-BE49-F238E27FC236}">
                  <a16:creationId xmlns:a16="http://schemas.microsoft.com/office/drawing/2014/main" id="{E35CE0F0-DC26-4007-90B5-85D8E83FF3A7}"/>
                </a:ext>
              </a:extLst>
            </p:cNvPr>
            <p:cNvGrpSpPr>
              <a:grpSpLocks/>
            </p:cNvGrpSpPr>
            <p:nvPr/>
          </p:nvGrpSpPr>
          <p:grpSpPr bwMode="auto">
            <a:xfrm rot="-6396303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9607F203-8E19-4817-A6D9-5C54F3492AA9}"/>
                  </a:ext>
                </a:extLst>
              </p:cNvPr>
              <p:cNvCxnSpPr/>
              <p:nvPr/>
            </p:nvCxnSpPr>
            <p:spPr>
              <a:xfrm>
                <a:off x="1036244" y="4535451"/>
                <a:ext cx="344560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Rechteraccolade 123">
                <a:extLst>
                  <a:ext uri="{FF2B5EF4-FFF2-40B4-BE49-F238E27FC236}">
                    <a16:creationId xmlns:a16="http://schemas.microsoft.com/office/drawing/2014/main" id="{A4556C9A-BF01-4647-B0F3-89914A8BEA88}"/>
                  </a:ext>
                </a:extLst>
              </p:cNvPr>
              <p:cNvSpPr/>
              <p:nvPr/>
            </p:nvSpPr>
            <p:spPr>
              <a:xfrm>
                <a:off x="954067" y="4431377"/>
                <a:ext cx="150845" cy="211048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78854" name="Groep 130">
            <a:extLst>
              <a:ext uri="{FF2B5EF4-FFF2-40B4-BE49-F238E27FC236}">
                <a16:creationId xmlns:a16="http://schemas.microsoft.com/office/drawing/2014/main" id="{968AE970-7A3F-4B02-AC95-C18C976DDE5A}"/>
              </a:ext>
            </a:extLst>
          </p:cNvPr>
          <p:cNvGrpSpPr>
            <a:grpSpLocks/>
          </p:cNvGrpSpPr>
          <p:nvPr/>
        </p:nvGrpSpPr>
        <p:grpSpPr bwMode="auto">
          <a:xfrm>
            <a:off x="7471691" y="4214867"/>
            <a:ext cx="161925" cy="307181"/>
            <a:chOff x="1547065" y="4170450"/>
            <a:chExt cx="216024" cy="409517"/>
          </a:xfrm>
        </p:grpSpPr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B7CBF09D-ACED-4697-822B-84AFCA02A23A}"/>
                </a:ext>
              </a:extLst>
            </p:cNvPr>
            <p:cNvCxnSpPr/>
            <p:nvPr/>
          </p:nvCxnSpPr>
          <p:spPr>
            <a:xfrm rot="15203697">
              <a:off x="1436791" y="4339495"/>
              <a:ext cx="338089" cy="0"/>
            </a:xfrm>
            <a:prstGeom prst="lin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hteraccolade 132">
              <a:extLst>
                <a:ext uri="{FF2B5EF4-FFF2-40B4-BE49-F238E27FC236}">
                  <a16:creationId xmlns:a16="http://schemas.microsoft.com/office/drawing/2014/main" id="{28CE58FD-5E7A-493B-8B56-99A5B8F55D1E}"/>
                </a:ext>
              </a:extLst>
            </p:cNvPr>
            <p:cNvSpPr/>
            <p:nvPr/>
          </p:nvSpPr>
          <p:spPr>
            <a:xfrm rot="15203697">
              <a:off x="1582855" y="4399734"/>
              <a:ext cx="144443" cy="216024"/>
            </a:xfrm>
            <a:prstGeom prst="rightBrace">
              <a:avLst/>
            </a:prstGeom>
            <a:ln w="508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2400">
                <a:latin typeface="Effra" panose="02000506080000020004" pitchFamily="2" charset="77"/>
              </a:endParaRPr>
            </a:p>
          </p:txBody>
        </p:sp>
      </p:grpSp>
      <p:sp>
        <p:nvSpPr>
          <p:cNvPr id="78855" name="Tekstvak 79">
            <a:extLst>
              <a:ext uri="{FF2B5EF4-FFF2-40B4-BE49-F238E27FC236}">
                <a16:creationId xmlns:a16="http://schemas.microsoft.com/office/drawing/2014/main" id="{C424D03D-12B4-4667-8511-6329493CA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359" y="983335"/>
            <a:ext cx="3079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Effra" panose="02000506080000020004" pitchFamily="2" charset="77"/>
                <a:cs typeface="Arial" panose="020B0604020202020204" pitchFamily="34" charset="0"/>
              </a:rPr>
              <a:t>Bloedfactor A</a:t>
            </a:r>
          </a:p>
        </p:txBody>
      </p:sp>
      <p:sp>
        <p:nvSpPr>
          <p:cNvPr id="78856" name="Tekstvak 135">
            <a:extLst>
              <a:ext uri="{FF2B5EF4-FFF2-40B4-BE49-F238E27FC236}">
                <a16:creationId xmlns:a16="http://schemas.microsoft.com/office/drawing/2014/main" id="{8110E76A-8467-4B08-BF45-7C564FE3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585" y="4602862"/>
            <a:ext cx="1887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Effra" panose="02000506080000020004" pitchFamily="2" charset="77"/>
                <a:cs typeface="Arial" panose="020B0604020202020204" pitchFamily="34" charset="0"/>
              </a:rPr>
              <a:t>Anti-A</a:t>
            </a:r>
          </a:p>
        </p:txBody>
      </p:sp>
      <p:sp>
        <p:nvSpPr>
          <p:cNvPr id="78857" name="Tekstvak 136">
            <a:extLst>
              <a:ext uri="{FF2B5EF4-FFF2-40B4-BE49-F238E27FC236}">
                <a16:creationId xmlns:a16="http://schemas.microsoft.com/office/drawing/2014/main" id="{3FD9E3A7-BBB7-407C-A89C-183B835F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979" y="5654331"/>
            <a:ext cx="4406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Effra" panose="02000506080000020004" pitchFamily="2" charset="77"/>
                <a:cs typeface="Arial" panose="020B0604020202020204" pitchFamily="34" charset="0"/>
              </a:rPr>
              <a:t>Bloed van ontvanger</a:t>
            </a:r>
          </a:p>
        </p:txBody>
      </p:sp>
      <p:sp>
        <p:nvSpPr>
          <p:cNvPr id="78858" name="Tekstvak 137">
            <a:extLst>
              <a:ext uri="{FF2B5EF4-FFF2-40B4-BE49-F238E27FC236}">
                <a16:creationId xmlns:a16="http://schemas.microsoft.com/office/drawing/2014/main" id="{8D16B7B6-BE84-4200-98F0-9D282948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359" y="5665047"/>
            <a:ext cx="3723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2400" dirty="0">
                <a:latin typeface="Effra" panose="02000506080000020004" pitchFamily="2" charset="77"/>
                <a:cs typeface="Arial" panose="020B0604020202020204" pitchFamily="34" charset="0"/>
              </a:rPr>
              <a:t>Bloed van donor</a:t>
            </a:r>
          </a:p>
        </p:txBody>
      </p:sp>
      <p:grpSp>
        <p:nvGrpSpPr>
          <p:cNvPr id="78859" name="Groep 41">
            <a:extLst>
              <a:ext uri="{FF2B5EF4-FFF2-40B4-BE49-F238E27FC236}">
                <a16:creationId xmlns:a16="http://schemas.microsoft.com/office/drawing/2014/main" id="{1AE19C56-4502-4EE0-8305-40805B9DE4A8}"/>
              </a:ext>
            </a:extLst>
          </p:cNvPr>
          <p:cNvGrpSpPr>
            <a:grpSpLocks/>
          </p:cNvGrpSpPr>
          <p:nvPr/>
        </p:nvGrpSpPr>
        <p:grpSpPr bwMode="auto">
          <a:xfrm>
            <a:off x="8296997" y="1638027"/>
            <a:ext cx="1197769" cy="1140619"/>
            <a:chOff x="1806712" y="2672916"/>
            <a:chExt cx="1596268" cy="1520552"/>
          </a:xfrm>
        </p:grpSpPr>
        <p:cxnSp>
          <p:nvCxnSpPr>
            <p:cNvPr id="85" name="Rechte verbindingslijn met pijl 84">
              <a:extLst>
                <a:ext uri="{FF2B5EF4-FFF2-40B4-BE49-F238E27FC236}">
                  <a16:creationId xmlns:a16="http://schemas.microsoft.com/office/drawing/2014/main" id="{73560266-5C3B-47BB-8416-7747816581D1}"/>
                </a:ext>
              </a:extLst>
            </p:cNvPr>
            <p:cNvCxnSpPr/>
            <p:nvPr/>
          </p:nvCxnSpPr>
          <p:spPr>
            <a:xfrm flipV="1">
              <a:off x="2585806" y="2672916"/>
              <a:ext cx="0" cy="144437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Rechte verbindingslijn met pijl 85">
              <a:extLst>
                <a:ext uri="{FF2B5EF4-FFF2-40B4-BE49-F238E27FC236}">
                  <a16:creationId xmlns:a16="http://schemas.microsoft.com/office/drawing/2014/main" id="{B4C65CB4-6106-4B36-BC31-F527CB60C5A0}"/>
                </a:ext>
              </a:extLst>
            </p:cNvPr>
            <p:cNvCxnSpPr/>
            <p:nvPr/>
          </p:nvCxnSpPr>
          <p:spPr>
            <a:xfrm>
              <a:off x="2585806" y="4041095"/>
              <a:ext cx="0" cy="15237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echte verbindingslijn met pijl 86">
              <a:extLst>
                <a:ext uri="{FF2B5EF4-FFF2-40B4-BE49-F238E27FC236}">
                  <a16:creationId xmlns:a16="http://schemas.microsoft.com/office/drawing/2014/main" id="{DA0B4F96-7465-441E-BFDC-26380CAC0AE3}"/>
                </a:ext>
              </a:extLst>
            </p:cNvPr>
            <p:cNvCxnSpPr/>
            <p:nvPr/>
          </p:nvCxnSpPr>
          <p:spPr>
            <a:xfrm>
              <a:off x="3258586" y="3428430"/>
              <a:ext cx="144394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echte verbindingslijn met pijl 87">
              <a:extLst>
                <a:ext uri="{FF2B5EF4-FFF2-40B4-BE49-F238E27FC236}">
                  <a16:creationId xmlns:a16="http://schemas.microsoft.com/office/drawing/2014/main" id="{803CC6CE-8035-45B3-83FC-599E111C1B95}"/>
                </a:ext>
              </a:extLst>
            </p:cNvPr>
            <p:cNvCxnSpPr/>
            <p:nvPr/>
          </p:nvCxnSpPr>
          <p:spPr>
            <a:xfrm flipH="1">
              <a:off x="1806712" y="3428430"/>
              <a:ext cx="144395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echte verbindingslijn met pijl 88">
              <a:extLst>
                <a:ext uri="{FF2B5EF4-FFF2-40B4-BE49-F238E27FC236}">
                  <a16:creationId xmlns:a16="http://schemas.microsoft.com/office/drawing/2014/main" id="{78854A0D-26B5-4CA0-9827-15CDE42090B6}"/>
                </a:ext>
              </a:extLst>
            </p:cNvPr>
            <p:cNvCxnSpPr/>
            <p:nvPr/>
          </p:nvCxnSpPr>
          <p:spPr>
            <a:xfrm flipV="1">
              <a:off x="3063416" y="2837986"/>
              <a:ext cx="115833" cy="142849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met pijl 89">
              <a:extLst>
                <a:ext uri="{FF2B5EF4-FFF2-40B4-BE49-F238E27FC236}">
                  <a16:creationId xmlns:a16="http://schemas.microsoft.com/office/drawing/2014/main" id="{D70A1EB9-FDDD-4A87-9DBE-DE43B9583624}"/>
                </a:ext>
              </a:extLst>
            </p:cNvPr>
            <p:cNvCxnSpPr/>
            <p:nvPr/>
          </p:nvCxnSpPr>
          <p:spPr>
            <a:xfrm flipH="1">
              <a:off x="1952693" y="3826822"/>
              <a:ext cx="171369" cy="150785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889" name="Groep 48">
              <a:extLst>
                <a:ext uri="{FF2B5EF4-FFF2-40B4-BE49-F238E27FC236}">
                  <a16:creationId xmlns:a16="http://schemas.microsoft.com/office/drawing/2014/main" id="{B490BD33-5243-4D56-B3DB-2903CB3C31D4}"/>
                </a:ext>
              </a:extLst>
            </p:cNvPr>
            <p:cNvGrpSpPr>
              <a:grpSpLocks/>
            </p:cNvGrpSpPr>
            <p:nvPr/>
          </p:nvGrpSpPr>
          <p:grpSpPr bwMode="auto">
            <a:xfrm rot="-5621838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34" name="Rechte verbindingslijn met pijl 133">
                <a:extLst>
                  <a:ext uri="{FF2B5EF4-FFF2-40B4-BE49-F238E27FC236}">
                    <a16:creationId xmlns:a16="http://schemas.microsoft.com/office/drawing/2014/main" id="{915980C2-7760-4D38-AC40-9EF86CE047DE}"/>
                  </a:ext>
                </a:extLst>
              </p:cNvPr>
              <p:cNvCxnSpPr/>
              <p:nvPr/>
            </p:nvCxnSpPr>
            <p:spPr>
              <a:xfrm flipV="1">
                <a:off x="6353293" y="2987051"/>
                <a:ext cx="115866" cy="144395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echte verbindingslijn met pijl 134">
                <a:extLst>
                  <a:ext uri="{FF2B5EF4-FFF2-40B4-BE49-F238E27FC236}">
                    <a16:creationId xmlns:a16="http://schemas.microsoft.com/office/drawing/2014/main" id="{B71C630A-211C-41FF-8224-843C2FF0186A}"/>
                  </a:ext>
                </a:extLst>
              </p:cNvPr>
              <p:cNvCxnSpPr/>
              <p:nvPr/>
            </p:nvCxnSpPr>
            <p:spPr>
              <a:xfrm rot="5400000">
                <a:off x="5266612" y="3973406"/>
                <a:ext cx="115833" cy="126977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49">
              <a:extLst>
                <a:ext uri="{FF2B5EF4-FFF2-40B4-BE49-F238E27FC236}">
                  <a16:creationId xmlns:a16="http://schemas.microsoft.com/office/drawing/2014/main" id="{36E9282E-6E03-49FD-A26A-FED2EAF6366F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43F11F53-86F7-4A28-AB2F-5C583EE418E7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  <p:sp>
            <p:nvSpPr>
              <p:cNvPr id="94" name="Ovaal 93">
                <a:extLst>
                  <a:ext uri="{FF2B5EF4-FFF2-40B4-BE49-F238E27FC236}">
                    <a16:creationId xmlns:a16="http://schemas.microsoft.com/office/drawing/2014/main" id="{4B4033BB-93AE-4A0B-AFD7-4323DF8ADDAC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78860" name="Groep 41">
            <a:extLst>
              <a:ext uri="{FF2B5EF4-FFF2-40B4-BE49-F238E27FC236}">
                <a16:creationId xmlns:a16="http://schemas.microsoft.com/office/drawing/2014/main" id="{F2CEFE9B-F90E-4442-A777-1118D489FC3D}"/>
              </a:ext>
            </a:extLst>
          </p:cNvPr>
          <p:cNvGrpSpPr>
            <a:grpSpLocks/>
          </p:cNvGrpSpPr>
          <p:nvPr/>
        </p:nvGrpSpPr>
        <p:grpSpPr bwMode="auto">
          <a:xfrm>
            <a:off x="7055175" y="2448842"/>
            <a:ext cx="1196578" cy="1139428"/>
            <a:chOff x="1806712" y="2672916"/>
            <a:chExt cx="1596268" cy="1520552"/>
          </a:xfrm>
        </p:grpSpPr>
        <p:cxnSp>
          <p:nvCxnSpPr>
            <p:cNvPr id="140" name="Rechte verbindingslijn met pijl 139">
              <a:extLst>
                <a:ext uri="{FF2B5EF4-FFF2-40B4-BE49-F238E27FC236}">
                  <a16:creationId xmlns:a16="http://schemas.microsoft.com/office/drawing/2014/main" id="{209AC612-EF6C-4672-813A-9DBC4C6CADB9}"/>
                </a:ext>
              </a:extLst>
            </p:cNvPr>
            <p:cNvCxnSpPr/>
            <p:nvPr/>
          </p:nvCxnSpPr>
          <p:spPr>
            <a:xfrm flipV="1">
              <a:off x="2584992" y="2672916"/>
              <a:ext cx="0" cy="144587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chte verbindingslijn met pijl 140">
              <a:extLst>
                <a:ext uri="{FF2B5EF4-FFF2-40B4-BE49-F238E27FC236}">
                  <a16:creationId xmlns:a16="http://schemas.microsoft.com/office/drawing/2014/main" id="{807DAEA3-8129-4C47-8119-6BE90360A6E1}"/>
                </a:ext>
              </a:extLst>
            </p:cNvPr>
            <p:cNvCxnSpPr/>
            <p:nvPr/>
          </p:nvCxnSpPr>
          <p:spPr>
            <a:xfrm>
              <a:off x="2584992" y="4040936"/>
              <a:ext cx="0" cy="152532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chte verbindingslijn met pijl 141">
              <a:extLst>
                <a:ext uri="{FF2B5EF4-FFF2-40B4-BE49-F238E27FC236}">
                  <a16:creationId xmlns:a16="http://schemas.microsoft.com/office/drawing/2014/main" id="{33F15E57-2CBA-4F42-81C0-87CE7FDBE724}"/>
                </a:ext>
              </a:extLst>
            </p:cNvPr>
            <p:cNvCxnSpPr/>
            <p:nvPr/>
          </p:nvCxnSpPr>
          <p:spPr>
            <a:xfrm>
              <a:off x="3258443" y="3429220"/>
              <a:ext cx="144537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chte verbindingslijn met pijl 142">
              <a:extLst>
                <a:ext uri="{FF2B5EF4-FFF2-40B4-BE49-F238E27FC236}">
                  <a16:creationId xmlns:a16="http://schemas.microsoft.com/office/drawing/2014/main" id="{DD5FC0A4-349F-47F1-ADC5-19F0B8554879}"/>
                </a:ext>
              </a:extLst>
            </p:cNvPr>
            <p:cNvCxnSpPr/>
            <p:nvPr/>
          </p:nvCxnSpPr>
          <p:spPr>
            <a:xfrm flipH="1">
              <a:off x="1806712" y="3429220"/>
              <a:ext cx="144537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chte verbindingslijn met pijl 143">
              <a:extLst>
                <a:ext uri="{FF2B5EF4-FFF2-40B4-BE49-F238E27FC236}">
                  <a16:creationId xmlns:a16="http://schemas.microsoft.com/office/drawing/2014/main" id="{72010294-C40E-48B5-9C89-4B5223D1E9B3}"/>
                </a:ext>
              </a:extLst>
            </p:cNvPr>
            <p:cNvCxnSpPr/>
            <p:nvPr/>
          </p:nvCxnSpPr>
          <p:spPr>
            <a:xfrm flipV="1">
              <a:off x="3063078" y="2838159"/>
              <a:ext cx="115948" cy="142999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chte verbindingslijn met pijl 144">
              <a:extLst>
                <a:ext uri="{FF2B5EF4-FFF2-40B4-BE49-F238E27FC236}">
                  <a16:creationId xmlns:a16="http://schemas.microsoft.com/office/drawing/2014/main" id="{8E8DF539-3FA9-4850-95EB-FC32EECA4DDE}"/>
                </a:ext>
              </a:extLst>
            </p:cNvPr>
            <p:cNvCxnSpPr/>
            <p:nvPr/>
          </p:nvCxnSpPr>
          <p:spPr>
            <a:xfrm flipH="1">
              <a:off x="1951249" y="3826439"/>
              <a:ext cx="173128" cy="15094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879" name="Groep 48">
              <a:extLst>
                <a:ext uri="{FF2B5EF4-FFF2-40B4-BE49-F238E27FC236}">
                  <a16:creationId xmlns:a16="http://schemas.microsoft.com/office/drawing/2014/main" id="{7D9A0AA3-BF26-45E7-A5AA-622ECBEE7E77}"/>
                </a:ext>
              </a:extLst>
            </p:cNvPr>
            <p:cNvGrpSpPr>
              <a:grpSpLocks/>
            </p:cNvGrpSpPr>
            <p:nvPr/>
          </p:nvGrpSpPr>
          <p:grpSpPr bwMode="auto">
            <a:xfrm rot="-5621838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50" name="Rechte verbindingslijn met pijl 149">
                <a:extLst>
                  <a:ext uri="{FF2B5EF4-FFF2-40B4-BE49-F238E27FC236}">
                    <a16:creationId xmlns:a16="http://schemas.microsoft.com/office/drawing/2014/main" id="{C06C25B3-F297-469C-9B66-E87F118F6C31}"/>
                  </a:ext>
                </a:extLst>
              </p:cNvPr>
              <p:cNvCxnSpPr/>
              <p:nvPr/>
            </p:nvCxnSpPr>
            <p:spPr>
              <a:xfrm flipV="1">
                <a:off x="6338893" y="2983111"/>
                <a:ext cx="115987" cy="144537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Rechte verbindingslijn met pijl 150">
                <a:extLst>
                  <a:ext uri="{FF2B5EF4-FFF2-40B4-BE49-F238E27FC236}">
                    <a16:creationId xmlns:a16="http://schemas.microsoft.com/office/drawing/2014/main" id="{7DDF6912-17B4-4ED9-AD01-F3C9E623F409}"/>
                  </a:ext>
                </a:extLst>
              </p:cNvPr>
              <p:cNvCxnSpPr/>
              <p:nvPr/>
            </p:nvCxnSpPr>
            <p:spPr>
              <a:xfrm rot="5400000">
                <a:off x="5254353" y="3969063"/>
                <a:ext cx="115948" cy="12711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ep 49">
              <a:extLst>
                <a:ext uri="{FF2B5EF4-FFF2-40B4-BE49-F238E27FC236}">
                  <a16:creationId xmlns:a16="http://schemas.microsoft.com/office/drawing/2014/main" id="{B8702615-AA77-41FC-8ABF-170D121282DC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39460CD0-ADC5-4DBA-91E8-3C5DF2BF95CA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A0AA310F-0C1D-4FEC-A950-6A403ABA2C48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78861" name="Groep 41">
            <a:extLst>
              <a:ext uri="{FF2B5EF4-FFF2-40B4-BE49-F238E27FC236}">
                <a16:creationId xmlns:a16="http://schemas.microsoft.com/office/drawing/2014/main" id="{221B42CE-77E7-479E-9E85-62F4FAD01121}"/>
              </a:ext>
            </a:extLst>
          </p:cNvPr>
          <p:cNvGrpSpPr>
            <a:grpSpLocks/>
          </p:cNvGrpSpPr>
          <p:nvPr/>
        </p:nvGrpSpPr>
        <p:grpSpPr bwMode="auto">
          <a:xfrm>
            <a:off x="8458922" y="2934618"/>
            <a:ext cx="1197769" cy="1140619"/>
            <a:chOff x="1806712" y="2672916"/>
            <a:chExt cx="1596268" cy="1520552"/>
          </a:xfrm>
        </p:grpSpPr>
        <p:cxnSp>
          <p:nvCxnSpPr>
            <p:cNvPr id="153" name="Rechte verbindingslijn met pijl 152">
              <a:extLst>
                <a:ext uri="{FF2B5EF4-FFF2-40B4-BE49-F238E27FC236}">
                  <a16:creationId xmlns:a16="http://schemas.microsoft.com/office/drawing/2014/main" id="{ABC62B31-ED59-439D-A787-3CFF8D02CFB1}"/>
                </a:ext>
              </a:extLst>
            </p:cNvPr>
            <p:cNvCxnSpPr/>
            <p:nvPr/>
          </p:nvCxnSpPr>
          <p:spPr>
            <a:xfrm flipV="1">
              <a:off x="2585806" y="2672916"/>
              <a:ext cx="0" cy="14443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echte verbindingslijn met pijl 153">
              <a:extLst>
                <a:ext uri="{FF2B5EF4-FFF2-40B4-BE49-F238E27FC236}">
                  <a16:creationId xmlns:a16="http://schemas.microsoft.com/office/drawing/2014/main" id="{DE2049F3-F2A1-4C8B-958F-2A01363BB62B}"/>
                </a:ext>
              </a:extLst>
            </p:cNvPr>
            <p:cNvCxnSpPr/>
            <p:nvPr/>
          </p:nvCxnSpPr>
          <p:spPr>
            <a:xfrm>
              <a:off x="2585806" y="4041095"/>
              <a:ext cx="0" cy="15237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Rechte verbindingslijn met pijl 154">
              <a:extLst>
                <a:ext uri="{FF2B5EF4-FFF2-40B4-BE49-F238E27FC236}">
                  <a16:creationId xmlns:a16="http://schemas.microsoft.com/office/drawing/2014/main" id="{B0FD70EA-6A8A-419D-9D9C-7177752EAF61}"/>
                </a:ext>
              </a:extLst>
            </p:cNvPr>
            <p:cNvCxnSpPr/>
            <p:nvPr/>
          </p:nvCxnSpPr>
          <p:spPr>
            <a:xfrm>
              <a:off x="3258586" y="3428430"/>
              <a:ext cx="144394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Rechte verbindingslijn met pijl 155">
              <a:extLst>
                <a:ext uri="{FF2B5EF4-FFF2-40B4-BE49-F238E27FC236}">
                  <a16:creationId xmlns:a16="http://schemas.microsoft.com/office/drawing/2014/main" id="{DFF4BC7D-79D8-46DA-80D6-DCB6E5B837BB}"/>
                </a:ext>
              </a:extLst>
            </p:cNvPr>
            <p:cNvCxnSpPr/>
            <p:nvPr/>
          </p:nvCxnSpPr>
          <p:spPr>
            <a:xfrm flipH="1">
              <a:off x="1806712" y="3428430"/>
              <a:ext cx="144395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chte verbindingslijn met pijl 156">
              <a:extLst>
                <a:ext uri="{FF2B5EF4-FFF2-40B4-BE49-F238E27FC236}">
                  <a16:creationId xmlns:a16="http://schemas.microsoft.com/office/drawing/2014/main" id="{6E270C04-3309-44A1-B4DE-B89E8C37BE94}"/>
                </a:ext>
              </a:extLst>
            </p:cNvPr>
            <p:cNvCxnSpPr/>
            <p:nvPr/>
          </p:nvCxnSpPr>
          <p:spPr>
            <a:xfrm flipV="1">
              <a:off x="3063416" y="2837986"/>
              <a:ext cx="115833" cy="142849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chte verbindingslijn met pijl 157">
              <a:extLst>
                <a:ext uri="{FF2B5EF4-FFF2-40B4-BE49-F238E27FC236}">
                  <a16:creationId xmlns:a16="http://schemas.microsoft.com/office/drawing/2014/main" id="{65CC77CE-D039-486B-9911-FA260CD25127}"/>
                </a:ext>
              </a:extLst>
            </p:cNvPr>
            <p:cNvCxnSpPr/>
            <p:nvPr/>
          </p:nvCxnSpPr>
          <p:spPr>
            <a:xfrm flipH="1">
              <a:off x="1952693" y="3826821"/>
              <a:ext cx="171369" cy="15078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869" name="Groep 48">
              <a:extLst>
                <a:ext uri="{FF2B5EF4-FFF2-40B4-BE49-F238E27FC236}">
                  <a16:creationId xmlns:a16="http://schemas.microsoft.com/office/drawing/2014/main" id="{29A1C52A-727E-4A99-A6F9-6400249E8E08}"/>
                </a:ext>
              </a:extLst>
            </p:cNvPr>
            <p:cNvGrpSpPr>
              <a:grpSpLocks/>
            </p:cNvGrpSpPr>
            <p:nvPr/>
          </p:nvGrpSpPr>
          <p:grpSpPr bwMode="auto">
            <a:xfrm rot="-5621838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63" name="Rechte verbindingslijn met pijl 162">
                <a:extLst>
                  <a:ext uri="{FF2B5EF4-FFF2-40B4-BE49-F238E27FC236}">
                    <a16:creationId xmlns:a16="http://schemas.microsoft.com/office/drawing/2014/main" id="{8DA4D79E-C580-40D0-9B8A-56FCEA8B6EFE}"/>
                  </a:ext>
                </a:extLst>
              </p:cNvPr>
              <p:cNvCxnSpPr/>
              <p:nvPr/>
            </p:nvCxnSpPr>
            <p:spPr>
              <a:xfrm flipV="1">
                <a:off x="6353293" y="2987052"/>
                <a:ext cx="115867" cy="144395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Rechte verbindingslijn met pijl 163">
                <a:extLst>
                  <a:ext uri="{FF2B5EF4-FFF2-40B4-BE49-F238E27FC236}">
                    <a16:creationId xmlns:a16="http://schemas.microsoft.com/office/drawing/2014/main" id="{319C7500-6EA7-498F-BF04-52159400C1C9}"/>
                  </a:ext>
                </a:extLst>
              </p:cNvPr>
              <p:cNvCxnSpPr/>
              <p:nvPr/>
            </p:nvCxnSpPr>
            <p:spPr>
              <a:xfrm rot="5400000">
                <a:off x="5266613" y="3973406"/>
                <a:ext cx="115833" cy="126977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ep 49">
              <a:extLst>
                <a:ext uri="{FF2B5EF4-FFF2-40B4-BE49-F238E27FC236}">
                  <a16:creationId xmlns:a16="http://schemas.microsoft.com/office/drawing/2014/main" id="{20C3F096-03B6-448C-B275-332C7BA4EC25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CAB503E6-5D2C-409A-9971-A6EA17889C78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  <p:sp>
            <p:nvSpPr>
              <p:cNvPr id="162" name="Ovaal 161">
                <a:extLst>
                  <a:ext uri="{FF2B5EF4-FFF2-40B4-BE49-F238E27FC236}">
                    <a16:creationId xmlns:a16="http://schemas.microsoft.com/office/drawing/2014/main" id="{4FAC91EE-2816-44CE-B031-C987D8868B92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sp>
        <p:nvSpPr>
          <p:cNvPr id="2" name="Pijl links 1">
            <a:extLst>
              <a:ext uri="{FF2B5EF4-FFF2-40B4-BE49-F238E27FC236}">
                <a16:creationId xmlns:a16="http://schemas.microsoft.com/office/drawing/2014/main" id="{1C1F039A-D6D3-468C-8EAB-BF1E0759FD43}"/>
              </a:ext>
            </a:extLst>
          </p:cNvPr>
          <p:cNvSpPr/>
          <p:nvPr/>
        </p:nvSpPr>
        <p:spPr>
          <a:xfrm>
            <a:off x="5253555" y="3192119"/>
            <a:ext cx="810816" cy="3774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2400">
              <a:latin typeface="Effra" panose="02000506080000020004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90" name="Tekstvak 110">
            <a:extLst>
              <a:ext uri="{FF2B5EF4-FFF2-40B4-BE49-F238E27FC236}">
                <a16:creationId xmlns:a16="http://schemas.microsoft.com/office/drawing/2014/main" id="{06A7A2EE-3360-4E14-B28A-BBC9B3745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053" y="5486725"/>
            <a:ext cx="2624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Arial" panose="020B0604020202020204" pitchFamily="34" charset="0"/>
                <a:cs typeface="Arial" panose="020B0604020202020204" pitchFamily="34" charset="0"/>
              </a:rPr>
              <a:t>Bloed van donor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7A39EB-68B9-4D41-ACD0-648ED7F2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0693" y="2866790"/>
            <a:ext cx="6692941" cy="91811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dirty="0"/>
              <a:t>Als bloedfactor A bij anti-A komt stolt het bloed (het wordt hard).</a:t>
            </a:r>
          </a:p>
        </p:txBody>
      </p:sp>
      <p:grpSp>
        <p:nvGrpSpPr>
          <p:cNvPr id="2" name="Groep 94">
            <a:extLst>
              <a:ext uri="{FF2B5EF4-FFF2-40B4-BE49-F238E27FC236}">
                <a16:creationId xmlns:a16="http://schemas.microsoft.com/office/drawing/2014/main" id="{B963928A-4AC3-92EE-DEE0-BF5D8A1F10C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546510" y="1775130"/>
            <a:ext cx="2562225" cy="3395663"/>
            <a:chOff x="1420412" y="706628"/>
            <a:chExt cx="3417252" cy="4527440"/>
          </a:xfrm>
        </p:grpSpPr>
        <p:grpSp>
          <p:nvGrpSpPr>
            <p:cNvPr id="3" name="Groep 40">
              <a:extLst>
                <a:ext uri="{FF2B5EF4-FFF2-40B4-BE49-F238E27FC236}">
                  <a16:creationId xmlns:a16="http://schemas.microsoft.com/office/drawing/2014/main" id="{F94E2152-317F-4E43-CF12-19042E7D3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0412" y="2389730"/>
              <a:ext cx="1596268" cy="1520552"/>
              <a:chOff x="1806712" y="2672916"/>
              <a:chExt cx="1596268" cy="1520552"/>
            </a:xfrm>
          </p:grpSpPr>
          <p:cxnSp>
            <p:nvCxnSpPr>
              <p:cNvPr id="31" name="Rechte verbindingslijn met pijl 30">
                <a:extLst>
                  <a:ext uri="{FF2B5EF4-FFF2-40B4-BE49-F238E27FC236}">
                    <a16:creationId xmlns:a16="http://schemas.microsoft.com/office/drawing/2014/main" id="{F6BA5EB5-8380-01A6-8966-D1DE7277462B}"/>
                  </a:ext>
                </a:extLst>
              </p:cNvPr>
              <p:cNvCxnSpPr/>
              <p:nvPr/>
            </p:nvCxnSpPr>
            <p:spPr>
              <a:xfrm flipV="1">
                <a:off x="2584804" y="2685223"/>
                <a:ext cx="0" cy="14445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met pijl 31">
                <a:extLst>
                  <a:ext uri="{FF2B5EF4-FFF2-40B4-BE49-F238E27FC236}">
                    <a16:creationId xmlns:a16="http://schemas.microsoft.com/office/drawing/2014/main" id="{841BFECE-CF45-8BE7-A68E-4500B898A149}"/>
                  </a:ext>
                </a:extLst>
              </p:cNvPr>
              <p:cNvCxnSpPr/>
              <p:nvPr/>
            </p:nvCxnSpPr>
            <p:spPr>
              <a:xfrm>
                <a:off x="2597507" y="4040915"/>
                <a:ext cx="0" cy="15239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met pijl 32">
                <a:extLst>
                  <a:ext uri="{FF2B5EF4-FFF2-40B4-BE49-F238E27FC236}">
                    <a16:creationId xmlns:a16="http://schemas.microsoft.com/office/drawing/2014/main" id="{C6FF02BE-6909-384D-5F7B-853E395A7C4A}"/>
                  </a:ext>
                </a:extLst>
              </p:cNvPr>
              <p:cNvCxnSpPr/>
              <p:nvPr/>
            </p:nvCxnSpPr>
            <p:spPr>
              <a:xfrm>
                <a:off x="3270795" y="3428155"/>
                <a:ext cx="144503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chte verbindingslijn met pijl 33">
                <a:extLst>
                  <a:ext uri="{FF2B5EF4-FFF2-40B4-BE49-F238E27FC236}">
                    <a16:creationId xmlns:a16="http://schemas.microsoft.com/office/drawing/2014/main" id="{205ED9B0-783F-C612-1B02-26A5E9D3A223}"/>
                  </a:ext>
                </a:extLst>
              </p:cNvPr>
              <p:cNvCxnSpPr/>
              <p:nvPr/>
            </p:nvCxnSpPr>
            <p:spPr>
              <a:xfrm flipH="1">
                <a:off x="1819416" y="3428155"/>
                <a:ext cx="144503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chte verbindingslijn met pijl 34">
                <a:extLst>
                  <a:ext uri="{FF2B5EF4-FFF2-40B4-BE49-F238E27FC236}">
                    <a16:creationId xmlns:a16="http://schemas.microsoft.com/office/drawing/2014/main" id="{A6452C9B-2E8F-11D9-D9E5-B1E635D0E4F6}"/>
                  </a:ext>
                </a:extLst>
              </p:cNvPr>
              <p:cNvCxnSpPr/>
              <p:nvPr/>
            </p:nvCxnSpPr>
            <p:spPr>
              <a:xfrm flipV="1">
                <a:off x="3075479" y="2837619"/>
                <a:ext cx="115919" cy="142872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chte verbindingslijn met pijl 35">
                <a:extLst>
                  <a:ext uri="{FF2B5EF4-FFF2-40B4-BE49-F238E27FC236}">
                    <a16:creationId xmlns:a16="http://schemas.microsoft.com/office/drawing/2014/main" id="{0E080048-81D4-1155-66D5-E560DC738079}"/>
                  </a:ext>
                </a:extLst>
              </p:cNvPr>
              <p:cNvCxnSpPr/>
              <p:nvPr/>
            </p:nvCxnSpPr>
            <p:spPr>
              <a:xfrm flipH="1">
                <a:off x="1963919" y="3839307"/>
                <a:ext cx="173085" cy="150809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ep 47">
                <a:extLst>
                  <a:ext uri="{FF2B5EF4-FFF2-40B4-BE49-F238E27FC236}">
                    <a16:creationId xmlns:a16="http://schemas.microsoft.com/office/drawing/2014/main" id="{105963A8-454A-6574-2AF0-697F988B0E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621838">
                <a:off x="1976954" y="2896587"/>
                <a:ext cx="1183492" cy="1105470"/>
                <a:chOff x="5260716" y="2989920"/>
                <a:chExt cx="1183492" cy="1105470"/>
              </a:xfrm>
            </p:grpSpPr>
            <p:cxnSp>
              <p:nvCxnSpPr>
                <p:cNvPr id="41" name="Rechte verbindingslijn met pijl 40">
                  <a:extLst>
                    <a:ext uri="{FF2B5EF4-FFF2-40B4-BE49-F238E27FC236}">
                      <a16:creationId xmlns:a16="http://schemas.microsoft.com/office/drawing/2014/main" id="{849E24A1-DED8-DE86-BECA-FDA66F0B256B}"/>
                    </a:ext>
                  </a:extLst>
                </p:cNvPr>
                <p:cNvCxnSpPr/>
                <p:nvPr/>
              </p:nvCxnSpPr>
              <p:spPr>
                <a:xfrm flipV="1">
                  <a:off x="6328717" y="3003170"/>
                  <a:ext cx="117472" cy="144502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chte verbindingslijn met pijl 47">
                  <a:extLst>
                    <a:ext uri="{FF2B5EF4-FFF2-40B4-BE49-F238E27FC236}">
                      <a16:creationId xmlns:a16="http://schemas.microsoft.com/office/drawing/2014/main" id="{8F96E2C9-56F8-4A34-87FC-AA136EFD5736}"/>
                    </a:ext>
                  </a:extLst>
                </p:cNvPr>
                <p:cNvCxnSpPr/>
                <p:nvPr/>
              </p:nvCxnSpPr>
              <p:spPr>
                <a:xfrm rot="5400000">
                  <a:off x="5260844" y="3991482"/>
                  <a:ext cx="115919" cy="126997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6B26D4D8-8EA6-AD65-74A5-BFC78C5A1336}"/>
                  </a:ext>
                </a:extLst>
              </p:cNvPr>
              <p:cNvGrpSpPr/>
              <p:nvPr/>
            </p:nvGrpSpPr>
            <p:grpSpPr>
              <a:xfrm>
                <a:off x="1950728" y="2816932"/>
                <a:ext cx="1296144" cy="1224136"/>
                <a:chOff x="899592" y="1016732"/>
                <a:chExt cx="1296144" cy="122413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9" name="Ovaal 38">
                  <a:extLst>
                    <a:ext uri="{FF2B5EF4-FFF2-40B4-BE49-F238E27FC236}">
                      <a16:creationId xmlns:a16="http://schemas.microsoft.com/office/drawing/2014/main" id="{6C637865-F823-7614-BFB3-3F424B83FB0D}"/>
                    </a:ext>
                  </a:extLst>
                </p:cNvPr>
                <p:cNvSpPr/>
                <p:nvPr/>
              </p:nvSpPr>
              <p:spPr>
                <a:xfrm>
                  <a:off x="899592" y="1016732"/>
                  <a:ext cx="1296144" cy="122413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350"/>
                </a:p>
              </p:txBody>
            </p:sp>
            <p:sp>
              <p:nvSpPr>
                <p:cNvPr id="40" name="Ovaal 39">
                  <a:extLst>
                    <a:ext uri="{FF2B5EF4-FFF2-40B4-BE49-F238E27FC236}">
                      <a16:creationId xmlns:a16="http://schemas.microsoft.com/office/drawing/2014/main" id="{D6695421-4292-29E1-63B1-C1F6BB10506E}"/>
                    </a:ext>
                  </a:extLst>
                </p:cNvPr>
                <p:cNvSpPr/>
                <p:nvPr/>
              </p:nvSpPr>
              <p:spPr>
                <a:xfrm>
                  <a:off x="1126096" y="1232756"/>
                  <a:ext cx="843136" cy="792088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350"/>
                </a:p>
              </p:txBody>
            </p:sp>
          </p:grpSp>
        </p:grpSp>
        <p:grpSp>
          <p:nvGrpSpPr>
            <p:cNvPr id="5" name="Groep 53">
              <a:extLst>
                <a:ext uri="{FF2B5EF4-FFF2-40B4-BE49-F238E27FC236}">
                  <a16:creationId xmlns:a16="http://schemas.microsoft.com/office/drawing/2014/main" id="{EA510127-F57B-7DC5-011E-5C492D9EE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680" y="706628"/>
              <a:ext cx="1596268" cy="1520552"/>
              <a:chOff x="1806712" y="2672916"/>
              <a:chExt cx="1596268" cy="1520552"/>
            </a:xfrm>
          </p:grpSpPr>
          <p:cxnSp>
            <p:nvCxnSpPr>
              <p:cNvPr id="19" name="Rechte verbindingslijn met pijl 18">
                <a:extLst>
                  <a:ext uri="{FF2B5EF4-FFF2-40B4-BE49-F238E27FC236}">
                    <a16:creationId xmlns:a16="http://schemas.microsoft.com/office/drawing/2014/main" id="{CC126C74-04CF-CD59-6FD7-D3EEF60A3A50}"/>
                  </a:ext>
                </a:extLst>
              </p:cNvPr>
              <p:cNvCxnSpPr/>
              <p:nvPr/>
            </p:nvCxnSpPr>
            <p:spPr>
              <a:xfrm flipV="1">
                <a:off x="2597121" y="2685616"/>
                <a:ext cx="0" cy="14445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met pijl 19">
                <a:extLst>
                  <a:ext uri="{FF2B5EF4-FFF2-40B4-BE49-F238E27FC236}">
                    <a16:creationId xmlns:a16="http://schemas.microsoft.com/office/drawing/2014/main" id="{43D66A17-DA00-9923-6A15-A0D4F4A3A843}"/>
                  </a:ext>
                </a:extLst>
              </p:cNvPr>
              <p:cNvCxnSpPr/>
              <p:nvPr/>
            </p:nvCxnSpPr>
            <p:spPr>
              <a:xfrm>
                <a:off x="2597121" y="4041308"/>
                <a:ext cx="0" cy="15239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met pijl 20">
                <a:extLst>
                  <a:ext uri="{FF2B5EF4-FFF2-40B4-BE49-F238E27FC236}">
                    <a16:creationId xmlns:a16="http://schemas.microsoft.com/office/drawing/2014/main" id="{E6242D25-CAAA-33F2-712F-0FEE35399C74}"/>
                  </a:ext>
                </a:extLst>
              </p:cNvPr>
              <p:cNvCxnSpPr/>
              <p:nvPr/>
            </p:nvCxnSpPr>
            <p:spPr>
              <a:xfrm>
                <a:off x="3283113" y="3428548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met pijl 21">
                <a:extLst>
                  <a:ext uri="{FF2B5EF4-FFF2-40B4-BE49-F238E27FC236}">
                    <a16:creationId xmlns:a16="http://schemas.microsoft.com/office/drawing/2014/main" id="{E782DB14-0DFD-7E23-2212-52BEACAD7F9C}"/>
                  </a:ext>
                </a:extLst>
              </p:cNvPr>
              <p:cNvCxnSpPr/>
              <p:nvPr/>
            </p:nvCxnSpPr>
            <p:spPr>
              <a:xfrm flipH="1">
                <a:off x="1819029" y="3428548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26F1A254-2017-ED56-E0A2-D1F3A08B76A5}"/>
                  </a:ext>
                </a:extLst>
              </p:cNvPr>
              <p:cNvCxnSpPr/>
              <p:nvPr/>
            </p:nvCxnSpPr>
            <p:spPr>
              <a:xfrm flipV="1">
                <a:off x="3087795" y="2838012"/>
                <a:ext cx="115920" cy="142872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met pijl 23">
                <a:extLst>
                  <a:ext uri="{FF2B5EF4-FFF2-40B4-BE49-F238E27FC236}">
                    <a16:creationId xmlns:a16="http://schemas.microsoft.com/office/drawing/2014/main" id="{D88C8C77-5216-3D59-6858-C5416CE25844}"/>
                  </a:ext>
                </a:extLst>
              </p:cNvPr>
              <p:cNvCxnSpPr/>
              <p:nvPr/>
            </p:nvCxnSpPr>
            <p:spPr>
              <a:xfrm flipH="1">
                <a:off x="1976235" y="3839700"/>
                <a:ext cx="173086" cy="150809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ep 60">
                <a:extLst>
                  <a:ext uri="{FF2B5EF4-FFF2-40B4-BE49-F238E27FC236}">
                    <a16:creationId xmlns:a16="http://schemas.microsoft.com/office/drawing/2014/main" id="{C4AB5914-F3FC-3B45-E85A-8E944C67A8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621838">
                <a:off x="1976954" y="2896587"/>
                <a:ext cx="1183492" cy="1105470"/>
                <a:chOff x="5260716" y="2989920"/>
                <a:chExt cx="1183492" cy="1105470"/>
              </a:xfrm>
            </p:grpSpPr>
            <p:cxnSp>
              <p:nvCxnSpPr>
                <p:cNvPr id="29" name="Rechte verbindingslijn met pijl 28">
                  <a:extLst>
                    <a:ext uri="{FF2B5EF4-FFF2-40B4-BE49-F238E27FC236}">
                      <a16:creationId xmlns:a16="http://schemas.microsoft.com/office/drawing/2014/main" id="{23886870-47D4-82BE-6E73-A69C55AE04EC}"/>
                    </a:ext>
                  </a:extLst>
                </p:cNvPr>
                <p:cNvCxnSpPr/>
                <p:nvPr/>
              </p:nvCxnSpPr>
              <p:spPr>
                <a:xfrm flipV="1">
                  <a:off x="6322369" y="3021415"/>
                  <a:ext cx="115885" cy="144503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met pijl 29">
                  <a:extLst>
                    <a:ext uri="{FF2B5EF4-FFF2-40B4-BE49-F238E27FC236}">
                      <a16:creationId xmlns:a16="http://schemas.microsoft.com/office/drawing/2014/main" id="{C7A22F61-AE86-CFBB-8D1E-52ECC0894CF6}"/>
                    </a:ext>
                  </a:extLst>
                </p:cNvPr>
                <p:cNvCxnSpPr/>
                <p:nvPr/>
              </p:nvCxnSpPr>
              <p:spPr>
                <a:xfrm rot="5400000">
                  <a:off x="5256592" y="4001959"/>
                  <a:ext cx="115919" cy="126997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7287229B-2B3C-A370-F880-3B70D6224055}"/>
                  </a:ext>
                </a:extLst>
              </p:cNvPr>
              <p:cNvGrpSpPr/>
              <p:nvPr/>
            </p:nvGrpSpPr>
            <p:grpSpPr>
              <a:xfrm>
                <a:off x="1950728" y="2816932"/>
                <a:ext cx="1296144" cy="1224136"/>
                <a:chOff x="899592" y="1016732"/>
                <a:chExt cx="1296144" cy="122413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7" name="Ovaal 26">
                  <a:extLst>
                    <a:ext uri="{FF2B5EF4-FFF2-40B4-BE49-F238E27FC236}">
                      <a16:creationId xmlns:a16="http://schemas.microsoft.com/office/drawing/2014/main" id="{F35B0907-B24C-73AC-3BE1-A4565F8C7F60}"/>
                    </a:ext>
                  </a:extLst>
                </p:cNvPr>
                <p:cNvSpPr/>
                <p:nvPr/>
              </p:nvSpPr>
              <p:spPr>
                <a:xfrm>
                  <a:off x="899592" y="1016732"/>
                  <a:ext cx="1296144" cy="122413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350"/>
                </a:p>
              </p:txBody>
            </p:sp>
            <p:sp>
              <p:nvSpPr>
                <p:cNvPr id="28" name="Ovaal 27">
                  <a:extLst>
                    <a:ext uri="{FF2B5EF4-FFF2-40B4-BE49-F238E27FC236}">
                      <a16:creationId xmlns:a16="http://schemas.microsoft.com/office/drawing/2014/main" id="{A2AB5893-E5B5-6725-E664-8A58EA4E5192}"/>
                    </a:ext>
                  </a:extLst>
                </p:cNvPr>
                <p:cNvSpPr/>
                <p:nvPr/>
              </p:nvSpPr>
              <p:spPr>
                <a:xfrm>
                  <a:off x="1126096" y="1232756"/>
                  <a:ext cx="843136" cy="792088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350"/>
                </a:p>
              </p:txBody>
            </p:sp>
          </p:grpSp>
        </p:grpSp>
        <p:grpSp>
          <p:nvGrpSpPr>
            <p:cNvPr id="6" name="Groep 66">
              <a:extLst>
                <a:ext uri="{FF2B5EF4-FFF2-40B4-BE49-F238E27FC236}">
                  <a16:creationId xmlns:a16="http://schemas.microsoft.com/office/drawing/2014/main" id="{BF0FFD42-A100-0FE5-E881-E5D08CFD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1396" y="3713516"/>
              <a:ext cx="1596268" cy="1520552"/>
              <a:chOff x="1806712" y="2672916"/>
              <a:chExt cx="1596268" cy="1520552"/>
            </a:xfrm>
          </p:grpSpPr>
          <p:cxnSp>
            <p:nvCxnSpPr>
              <p:cNvPr id="7" name="Rechte verbindingslijn met pijl 6">
                <a:extLst>
                  <a:ext uri="{FF2B5EF4-FFF2-40B4-BE49-F238E27FC236}">
                    <a16:creationId xmlns:a16="http://schemas.microsoft.com/office/drawing/2014/main" id="{04A1B94A-BA14-3AA0-A1B3-6E59EA3C1EC0}"/>
                  </a:ext>
                </a:extLst>
              </p:cNvPr>
              <p:cNvCxnSpPr/>
              <p:nvPr/>
            </p:nvCxnSpPr>
            <p:spPr>
              <a:xfrm flipV="1">
                <a:off x="2597894" y="2685380"/>
                <a:ext cx="0" cy="144458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Rechte verbindingslijn met pijl 7">
                <a:extLst>
                  <a:ext uri="{FF2B5EF4-FFF2-40B4-BE49-F238E27FC236}">
                    <a16:creationId xmlns:a16="http://schemas.microsoft.com/office/drawing/2014/main" id="{0A0D520B-0FEE-C9BB-BB01-6E6CF9AB89EC}"/>
                  </a:ext>
                </a:extLst>
              </p:cNvPr>
              <p:cNvCxnSpPr/>
              <p:nvPr/>
            </p:nvCxnSpPr>
            <p:spPr>
              <a:xfrm>
                <a:off x="2610597" y="4041072"/>
                <a:ext cx="0" cy="15239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echte verbindingslijn met pijl 8">
                <a:extLst>
                  <a:ext uri="{FF2B5EF4-FFF2-40B4-BE49-F238E27FC236}">
                    <a16:creationId xmlns:a16="http://schemas.microsoft.com/office/drawing/2014/main" id="{4BA784CB-8665-E930-F11D-D02E531385A5}"/>
                  </a:ext>
                </a:extLst>
              </p:cNvPr>
              <p:cNvCxnSpPr/>
              <p:nvPr/>
            </p:nvCxnSpPr>
            <p:spPr>
              <a:xfrm>
                <a:off x="3283885" y="3428312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echte verbindingslijn met pijl 9">
                <a:extLst>
                  <a:ext uri="{FF2B5EF4-FFF2-40B4-BE49-F238E27FC236}">
                    <a16:creationId xmlns:a16="http://schemas.microsoft.com/office/drawing/2014/main" id="{926EC80C-980F-0B9D-46F5-CBD4D35C7B2F}"/>
                  </a:ext>
                </a:extLst>
              </p:cNvPr>
              <p:cNvCxnSpPr/>
              <p:nvPr/>
            </p:nvCxnSpPr>
            <p:spPr>
              <a:xfrm flipH="1">
                <a:off x="1832505" y="3441011"/>
                <a:ext cx="144502" cy="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echte verbindingslijn met pijl 10">
                <a:extLst>
                  <a:ext uri="{FF2B5EF4-FFF2-40B4-BE49-F238E27FC236}">
                    <a16:creationId xmlns:a16="http://schemas.microsoft.com/office/drawing/2014/main" id="{01F07941-6C62-1D9B-5166-0D8437BC54B9}"/>
                  </a:ext>
                </a:extLst>
              </p:cNvPr>
              <p:cNvCxnSpPr/>
              <p:nvPr/>
            </p:nvCxnSpPr>
            <p:spPr>
              <a:xfrm flipV="1">
                <a:off x="3088567" y="2837776"/>
                <a:ext cx="115920" cy="142872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echte verbindingslijn met pijl 11">
                <a:extLst>
                  <a:ext uri="{FF2B5EF4-FFF2-40B4-BE49-F238E27FC236}">
                    <a16:creationId xmlns:a16="http://schemas.microsoft.com/office/drawing/2014/main" id="{3734293A-6530-44A1-22B8-DDBF41D0682B}"/>
                  </a:ext>
                </a:extLst>
              </p:cNvPr>
              <p:cNvCxnSpPr/>
              <p:nvPr/>
            </p:nvCxnSpPr>
            <p:spPr>
              <a:xfrm flipH="1">
                <a:off x="1989711" y="3852163"/>
                <a:ext cx="173086" cy="150809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ep 73">
                <a:extLst>
                  <a:ext uri="{FF2B5EF4-FFF2-40B4-BE49-F238E27FC236}">
                    <a16:creationId xmlns:a16="http://schemas.microsoft.com/office/drawing/2014/main" id="{96DA3480-621E-C163-FFEB-7DF12D65B3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621838">
                <a:off x="1976954" y="2896587"/>
                <a:ext cx="1183492" cy="1105470"/>
                <a:chOff x="5260716" y="2989920"/>
                <a:chExt cx="1183492" cy="1105470"/>
              </a:xfrm>
            </p:grpSpPr>
            <p:cxnSp>
              <p:nvCxnSpPr>
                <p:cNvPr id="17" name="Rechte verbindingslijn met pijl 16">
                  <a:extLst>
                    <a:ext uri="{FF2B5EF4-FFF2-40B4-BE49-F238E27FC236}">
                      <a16:creationId xmlns:a16="http://schemas.microsoft.com/office/drawing/2014/main" id="{AAFC310E-9BFA-2374-97E7-5D63622F76ED}"/>
                    </a:ext>
                  </a:extLst>
                </p:cNvPr>
                <p:cNvCxnSpPr/>
                <p:nvPr/>
              </p:nvCxnSpPr>
              <p:spPr>
                <a:xfrm flipV="1">
                  <a:off x="6324241" y="3020771"/>
                  <a:ext cx="117472" cy="144502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Rechte verbindingslijn met pijl 17">
                  <a:extLst>
                    <a:ext uri="{FF2B5EF4-FFF2-40B4-BE49-F238E27FC236}">
                      <a16:creationId xmlns:a16="http://schemas.microsoft.com/office/drawing/2014/main" id="{CA6EECE0-472E-6F6E-60D5-D0CD81DDB650}"/>
                    </a:ext>
                  </a:extLst>
                </p:cNvPr>
                <p:cNvCxnSpPr/>
                <p:nvPr/>
              </p:nvCxnSpPr>
              <p:spPr>
                <a:xfrm rot="5400000">
                  <a:off x="5258465" y="4001263"/>
                  <a:ext cx="115920" cy="126997"/>
                </a:xfrm>
                <a:prstGeom prst="straightConnector1">
                  <a:avLst/>
                </a:prstGeom>
                <a:ln w="508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8E241FA3-145F-C457-D680-9E5E963AAA32}"/>
                  </a:ext>
                </a:extLst>
              </p:cNvPr>
              <p:cNvGrpSpPr/>
              <p:nvPr/>
            </p:nvGrpSpPr>
            <p:grpSpPr>
              <a:xfrm>
                <a:off x="1950728" y="2816932"/>
                <a:ext cx="1296144" cy="1224136"/>
                <a:chOff x="899592" y="1016732"/>
                <a:chExt cx="1296144" cy="1224136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5" name="Ovaal 14">
                  <a:extLst>
                    <a:ext uri="{FF2B5EF4-FFF2-40B4-BE49-F238E27FC236}">
                      <a16:creationId xmlns:a16="http://schemas.microsoft.com/office/drawing/2014/main" id="{638A9D1D-2185-88E5-3DAF-4C851C1A325C}"/>
                    </a:ext>
                  </a:extLst>
                </p:cNvPr>
                <p:cNvSpPr/>
                <p:nvPr/>
              </p:nvSpPr>
              <p:spPr>
                <a:xfrm>
                  <a:off x="899592" y="1016732"/>
                  <a:ext cx="1296144" cy="122413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350"/>
                </a:p>
              </p:txBody>
            </p:sp>
            <p:sp>
              <p:nvSpPr>
                <p:cNvPr id="16" name="Ovaal 15">
                  <a:extLst>
                    <a:ext uri="{FF2B5EF4-FFF2-40B4-BE49-F238E27FC236}">
                      <a16:creationId xmlns:a16="http://schemas.microsoft.com/office/drawing/2014/main" id="{E5D52972-6D2D-8C57-15A1-D444D487D03A}"/>
                    </a:ext>
                  </a:extLst>
                </p:cNvPr>
                <p:cNvSpPr/>
                <p:nvPr/>
              </p:nvSpPr>
              <p:spPr>
                <a:xfrm>
                  <a:off x="1126096" y="1232756"/>
                  <a:ext cx="843136" cy="792088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350"/>
                </a:p>
              </p:txBody>
            </p:sp>
          </p:grpSp>
        </p:grp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C497A40A-F117-5A18-B1E1-4CE26A5A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170">
            <a:off x="3449130" y="2426401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F3CE979A-D1B8-181D-7B31-9A80AF21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4873">
            <a:off x="4185880" y="3236032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BAE78A81-9E5C-8D55-1BA5-BBF870B3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1607">
            <a:off x="4031345" y="2714533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6CCED5E5-B986-16A6-66F3-CAC65BF5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8726">
            <a:off x="3332448" y="3883726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EC397B3C-3EE5-B80F-9DB1-270B3FB4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216">
            <a:off x="2629979" y="3106249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F2F0B87B-A4C7-71DB-A4E7-EB9FCFD3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170">
            <a:off x="2247789" y="3700370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>
            <a:extLst>
              <a:ext uri="{FF2B5EF4-FFF2-40B4-BE49-F238E27FC236}">
                <a16:creationId xmlns:a16="http://schemas.microsoft.com/office/drawing/2014/main" id="{EFE94AFC-31D3-1962-2D9C-58795313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8941">
            <a:off x="2951448" y="4486183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7AAF2C5F-B908-A0BF-D865-E2BCA586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6043">
            <a:off x="2824051" y="3928970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42A4F30A-6796-63CD-526D-80820DB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82403">
            <a:off x="2785951" y="3669414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E50C9753-7085-C0BC-AB03-9D0523DC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61125">
            <a:off x="1626282" y="4950526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049CBD81-5935-1E7B-C68C-36CFE054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90296">
            <a:off x="2125155" y="5133883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">
            <a:extLst>
              <a:ext uri="{FF2B5EF4-FFF2-40B4-BE49-F238E27FC236}">
                <a16:creationId xmlns:a16="http://schemas.microsoft.com/office/drawing/2014/main" id="{C85DAA30-7C53-2B70-7EEB-DB82CF7D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1844">
            <a:off x="2663316" y="1695358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8125CB8C-0312-DC50-90BF-60935246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7386">
            <a:off x="2582355" y="2713342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B0304A23-6995-7046-E2FA-5EAE3ECD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5143">
            <a:off x="1446498" y="2750251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BC2F0FCF-4F89-1907-2887-8CC69689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8409">
            <a:off x="1987042" y="2900270"/>
            <a:ext cx="25003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26375" t="69600" r="37794" b="12900"/>
          <a:stretch/>
        </p:blipFill>
        <p:spPr>
          <a:xfrm>
            <a:off x="1118853" y="1790365"/>
            <a:ext cx="8817096" cy="242227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293551" y="4183922"/>
            <a:ext cx="16561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Geslachtscellen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779495" y="4198283"/>
            <a:ext cx="615645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Lichaamscellen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3EF6B2A-D250-43F6-93F1-9F167C2EC574}"/>
              </a:ext>
            </a:extLst>
          </p:cNvPr>
          <p:cNvSpPr txBox="1"/>
          <p:nvPr/>
        </p:nvSpPr>
        <p:spPr>
          <a:xfrm>
            <a:off x="1118853" y="4914900"/>
            <a:ext cx="19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23 chromosomen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E5EEE91-390B-407B-B198-B2B6A6E61A44}"/>
              </a:ext>
            </a:extLst>
          </p:cNvPr>
          <p:cNvSpPr txBox="1"/>
          <p:nvPr/>
        </p:nvSpPr>
        <p:spPr>
          <a:xfrm>
            <a:off x="6176628" y="4914900"/>
            <a:ext cx="19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46 chromosomen</a:t>
            </a:r>
          </a:p>
        </p:txBody>
      </p:sp>
    </p:spTree>
    <p:extLst>
      <p:ext uri="{BB962C8B-B14F-4D97-AF65-F5344CB8AC3E}">
        <p14:creationId xmlns:p14="http://schemas.microsoft.com/office/powerpoint/2010/main" val="24618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kstvak 20">
            <a:extLst>
              <a:ext uri="{FF2B5EF4-FFF2-40B4-BE49-F238E27FC236}">
                <a16:creationId xmlns:a16="http://schemas.microsoft.com/office/drawing/2014/main" id="{D9075A16-D942-4FF0-B1CE-B401B0C9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980" y="2828835"/>
            <a:ext cx="7543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3200" dirty="0">
                <a:latin typeface="Effra" panose="02000506080000020004" pitchFamily="2" charset="77"/>
                <a:cs typeface="Arial" panose="020B0604020202020204" pitchFamily="34" charset="0"/>
              </a:rPr>
              <a:t>Welke combinaties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NL" altLang="nl-NL" sz="3200" dirty="0">
                <a:latin typeface="Effra" panose="02000506080000020004" pitchFamily="2" charset="77"/>
                <a:cs typeface="Arial" panose="020B0604020202020204" pitchFamily="34" charset="0"/>
              </a:rPr>
              <a:t>kunnen wel bloed geven aan elkaar</a:t>
            </a:r>
          </a:p>
        </p:txBody>
      </p:sp>
      <p:sp>
        <p:nvSpPr>
          <p:cNvPr id="80899" name="Tekstvak 21">
            <a:extLst>
              <a:ext uri="{FF2B5EF4-FFF2-40B4-BE49-F238E27FC236}">
                <a16:creationId xmlns:a16="http://schemas.microsoft.com/office/drawing/2014/main" id="{A852517C-9F69-4C69-8E40-F6D5382AC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948" y="2705724"/>
            <a:ext cx="642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7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altLang="nl-NL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ep 114">
            <a:extLst>
              <a:ext uri="{FF2B5EF4-FFF2-40B4-BE49-F238E27FC236}">
                <a16:creationId xmlns:a16="http://schemas.microsoft.com/office/drawing/2014/main" id="{23E1859C-7F93-C35B-D5EF-F16E06B3228C}"/>
              </a:ext>
            </a:extLst>
          </p:cNvPr>
          <p:cNvGrpSpPr/>
          <p:nvPr/>
        </p:nvGrpSpPr>
        <p:grpSpPr>
          <a:xfrm>
            <a:off x="988102" y="1728322"/>
            <a:ext cx="1974804" cy="1977122"/>
            <a:chOff x="1806712" y="2672916"/>
            <a:chExt cx="1596268" cy="1520552"/>
          </a:xfrm>
        </p:grpSpPr>
        <p:cxnSp>
          <p:nvCxnSpPr>
            <p:cNvPr id="116" name="Rechte verbindingslijn met pijl 115">
              <a:extLst>
                <a:ext uri="{FF2B5EF4-FFF2-40B4-BE49-F238E27FC236}">
                  <a16:creationId xmlns:a16="http://schemas.microsoft.com/office/drawing/2014/main" id="{011E48F5-17EA-4E9A-15AD-4E26BE36C430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chte verbindingslijn met pijl 116">
              <a:extLst>
                <a:ext uri="{FF2B5EF4-FFF2-40B4-BE49-F238E27FC236}">
                  <a16:creationId xmlns:a16="http://schemas.microsoft.com/office/drawing/2014/main" id="{45FB67CF-EF14-7E7C-9B1C-2B1554C7C099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chte verbindingslijn met pijl 117">
              <a:extLst>
                <a:ext uri="{FF2B5EF4-FFF2-40B4-BE49-F238E27FC236}">
                  <a16:creationId xmlns:a16="http://schemas.microsoft.com/office/drawing/2014/main" id="{D52C0628-A67E-AD2E-4F50-C7F0BC755F7E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chte verbindingslijn met pijl 118">
              <a:extLst>
                <a:ext uri="{FF2B5EF4-FFF2-40B4-BE49-F238E27FC236}">
                  <a16:creationId xmlns:a16="http://schemas.microsoft.com/office/drawing/2014/main" id="{F6FB272E-D012-D7B8-4407-B173059E980E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met pijl 119">
              <a:extLst>
                <a:ext uri="{FF2B5EF4-FFF2-40B4-BE49-F238E27FC236}">
                  <a16:creationId xmlns:a16="http://schemas.microsoft.com/office/drawing/2014/main" id="{60945462-2197-58B0-287A-ABFF26CE0DD1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chte verbindingslijn met pijl 120">
              <a:extLst>
                <a:ext uri="{FF2B5EF4-FFF2-40B4-BE49-F238E27FC236}">
                  <a16:creationId xmlns:a16="http://schemas.microsoft.com/office/drawing/2014/main" id="{06ED3440-20A8-5C49-858A-569C12FFBA44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84FCDF6C-2FD0-3AB8-6F83-EF2DEF0D5124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26" name="Rechte verbindingslijn met pijl 125">
                <a:extLst>
                  <a:ext uri="{FF2B5EF4-FFF2-40B4-BE49-F238E27FC236}">
                    <a16:creationId xmlns:a16="http://schemas.microsoft.com/office/drawing/2014/main" id="{B38A3BA0-32E5-8ACE-1C3E-068EE93A8920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Rechte verbindingslijn met pijl 126">
                <a:extLst>
                  <a:ext uri="{FF2B5EF4-FFF2-40B4-BE49-F238E27FC236}">
                    <a16:creationId xmlns:a16="http://schemas.microsoft.com/office/drawing/2014/main" id="{53683C82-7328-5B20-5117-0966A38687D2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1">
                    <a:lumMod val="60000"/>
                    <a:lumOff val="4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7902D0A4-1171-9E3E-B1BF-FD7B23B3C0F0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4" name="Ovaal 123">
                <a:extLst>
                  <a:ext uri="{FF2B5EF4-FFF2-40B4-BE49-F238E27FC236}">
                    <a16:creationId xmlns:a16="http://schemas.microsoft.com/office/drawing/2014/main" id="{41CB6001-D833-E506-B5AE-AB5FC572E560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>
                  <a:latin typeface="Effra" panose="02000506080000020004" pitchFamily="2" charset="77"/>
                </a:endParaRPr>
              </a:p>
            </p:txBody>
          </p:sp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D6F82AD3-AA12-D6DE-373C-A1E130BE3122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128" name="Groep 127">
            <a:extLst>
              <a:ext uri="{FF2B5EF4-FFF2-40B4-BE49-F238E27FC236}">
                <a16:creationId xmlns:a16="http://schemas.microsoft.com/office/drawing/2014/main" id="{B80CCCE1-DABC-FDD6-40A4-312ACA3A346B}"/>
              </a:ext>
            </a:extLst>
          </p:cNvPr>
          <p:cNvGrpSpPr/>
          <p:nvPr/>
        </p:nvGrpSpPr>
        <p:grpSpPr>
          <a:xfrm>
            <a:off x="3705523" y="1690688"/>
            <a:ext cx="2057030" cy="2069943"/>
            <a:chOff x="1806712" y="2672916"/>
            <a:chExt cx="1596268" cy="1520552"/>
          </a:xfrm>
        </p:grpSpPr>
        <p:cxnSp>
          <p:nvCxnSpPr>
            <p:cNvPr id="129" name="Rechte verbindingslijn met pijl 128">
              <a:extLst>
                <a:ext uri="{FF2B5EF4-FFF2-40B4-BE49-F238E27FC236}">
                  <a16:creationId xmlns:a16="http://schemas.microsoft.com/office/drawing/2014/main" id="{E82B6586-745F-D8DE-4E73-8A149811D42C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chte verbindingslijn met pijl 129">
              <a:extLst>
                <a:ext uri="{FF2B5EF4-FFF2-40B4-BE49-F238E27FC236}">
                  <a16:creationId xmlns:a16="http://schemas.microsoft.com/office/drawing/2014/main" id="{97F4347F-F5DC-282F-0CA2-EECE582C5F9A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chte verbindingslijn met pijl 130">
              <a:extLst>
                <a:ext uri="{FF2B5EF4-FFF2-40B4-BE49-F238E27FC236}">
                  <a16:creationId xmlns:a16="http://schemas.microsoft.com/office/drawing/2014/main" id="{6565CA68-DA72-5814-C2C2-E9075D5923D2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met pijl 131">
              <a:extLst>
                <a:ext uri="{FF2B5EF4-FFF2-40B4-BE49-F238E27FC236}">
                  <a16:creationId xmlns:a16="http://schemas.microsoft.com/office/drawing/2014/main" id="{104A424A-EA8D-F03F-D84A-3830162EC960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met pijl 132">
              <a:extLst>
                <a:ext uri="{FF2B5EF4-FFF2-40B4-BE49-F238E27FC236}">
                  <a16:creationId xmlns:a16="http://schemas.microsoft.com/office/drawing/2014/main" id="{D4205664-2ABA-1A25-83F1-A649E539F6B4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met pijl 133">
              <a:extLst>
                <a:ext uri="{FF2B5EF4-FFF2-40B4-BE49-F238E27FC236}">
                  <a16:creationId xmlns:a16="http://schemas.microsoft.com/office/drawing/2014/main" id="{599C3B89-F27E-E7E7-8684-C958F18124D5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492E7A75-0621-7855-BA8B-1F4B6F8C2752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39" name="Rechte verbindingslijn met pijl 138">
                <a:extLst>
                  <a:ext uri="{FF2B5EF4-FFF2-40B4-BE49-F238E27FC236}">
                    <a16:creationId xmlns:a16="http://schemas.microsoft.com/office/drawing/2014/main" id="{38526CA9-212B-6507-099C-94D7E1B0AFBB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echte verbindingslijn met pijl 139">
                <a:extLst>
                  <a:ext uri="{FF2B5EF4-FFF2-40B4-BE49-F238E27FC236}">
                    <a16:creationId xmlns:a16="http://schemas.microsoft.com/office/drawing/2014/main" id="{DE5907AA-9793-19C0-90BE-4833412F0C9D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4C004762-4486-44B1-AB25-17D4C404AB8C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124CFD09-1733-6399-1430-761ACC7EC95B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  <p:sp>
            <p:nvSpPr>
              <p:cNvPr id="138" name="Ovaal 137">
                <a:extLst>
                  <a:ext uri="{FF2B5EF4-FFF2-40B4-BE49-F238E27FC236}">
                    <a16:creationId xmlns:a16="http://schemas.microsoft.com/office/drawing/2014/main" id="{9DB33E38-EC98-049C-21F2-067F8071F72A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141" name="Groep 140">
            <a:extLst>
              <a:ext uri="{FF2B5EF4-FFF2-40B4-BE49-F238E27FC236}">
                <a16:creationId xmlns:a16="http://schemas.microsoft.com/office/drawing/2014/main" id="{9C47D42D-28D1-B80B-65D1-ADF1D7692DF4}"/>
              </a:ext>
            </a:extLst>
          </p:cNvPr>
          <p:cNvGrpSpPr/>
          <p:nvPr/>
        </p:nvGrpSpPr>
        <p:grpSpPr>
          <a:xfrm>
            <a:off x="6464637" y="1732684"/>
            <a:ext cx="2041573" cy="2053310"/>
            <a:chOff x="1806712" y="2672916"/>
            <a:chExt cx="1596268" cy="1520552"/>
          </a:xfrm>
        </p:grpSpPr>
        <p:cxnSp>
          <p:nvCxnSpPr>
            <p:cNvPr id="142" name="Rechte verbindingslijn met pijl 141">
              <a:extLst>
                <a:ext uri="{FF2B5EF4-FFF2-40B4-BE49-F238E27FC236}">
                  <a16:creationId xmlns:a16="http://schemas.microsoft.com/office/drawing/2014/main" id="{94417A09-918A-33E0-9C95-F9B186A317ED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chte verbindingslijn met pijl 142">
              <a:extLst>
                <a:ext uri="{FF2B5EF4-FFF2-40B4-BE49-F238E27FC236}">
                  <a16:creationId xmlns:a16="http://schemas.microsoft.com/office/drawing/2014/main" id="{A605FF26-25E8-1A71-1F1B-4D53B149448F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chte verbindingslijn met pijl 143">
              <a:extLst>
                <a:ext uri="{FF2B5EF4-FFF2-40B4-BE49-F238E27FC236}">
                  <a16:creationId xmlns:a16="http://schemas.microsoft.com/office/drawing/2014/main" id="{EF9A3A21-D2C3-731C-A426-69AD5B547006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echte verbindingslijn met pijl 144">
              <a:extLst>
                <a:ext uri="{FF2B5EF4-FFF2-40B4-BE49-F238E27FC236}">
                  <a16:creationId xmlns:a16="http://schemas.microsoft.com/office/drawing/2014/main" id="{B2334533-2FA1-8F04-F7C5-8A1AEB5E7877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echte verbindingslijn met pijl 145">
              <a:extLst>
                <a:ext uri="{FF2B5EF4-FFF2-40B4-BE49-F238E27FC236}">
                  <a16:creationId xmlns:a16="http://schemas.microsoft.com/office/drawing/2014/main" id="{B3AF65B7-92C4-D926-82FD-0ABE377E022A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Rechte verbindingslijn met pijl 146">
              <a:extLst>
                <a:ext uri="{FF2B5EF4-FFF2-40B4-BE49-F238E27FC236}">
                  <a16:creationId xmlns:a16="http://schemas.microsoft.com/office/drawing/2014/main" id="{004CE22E-208B-9DD5-0571-2EACF3A953B1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8572CC40-2C04-1A50-A392-079EB9C95AEF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152" name="Rechte verbindingslijn met pijl 151">
                <a:extLst>
                  <a:ext uri="{FF2B5EF4-FFF2-40B4-BE49-F238E27FC236}">
                    <a16:creationId xmlns:a16="http://schemas.microsoft.com/office/drawing/2014/main" id="{EE33D1F7-A9AD-63E7-F3A6-B1D395D5A893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Rechte verbindingslijn met pijl 152">
                <a:extLst>
                  <a:ext uri="{FF2B5EF4-FFF2-40B4-BE49-F238E27FC236}">
                    <a16:creationId xmlns:a16="http://schemas.microsoft.com/office/drawing/2014/main" id="{05DA2818-CEBB-7F60-39CD-3291BD2E76A4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D7557FCB-AF7C-07F8-EE71-9920043C4591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5B28F83C-1E73-25AC-426D-DFF5FF6F44D9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299CC3D4-46CF-7204-1112-58FC427E775A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154" name="Groep 153">
            <a:extLst>
              <a:ext uri="{FF2B5EF4-FFF2-40B4-BE49-F238E27FC236}">
                <a16:creationId xmlns:a16="http://schemas.microsoft.com/office/drawing/2014/main" id="{A6CA7140-5C98-9F80-7932-58F89AA2DCBF}"/>
              </a:ext>
            </a:extLst>
          </p:cNvPr>
          <p:cNvGrpSpPr/>
          <p:nvPr/>
        </p:nvGrpSpPr>
        <p:grpSpPr>
          <a:xfrm>
            <a:off x="9370229" y="1776663"/>
            <a:ext cx="1840559" cy="1835931"/>
            <a:chOff x="899592" y="1016732"/>
            <a:chExt cx="1296144" cy="122413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3EABDCB5-DB7D-91DF-2786-B85110BA0AFA}"/>
                </a:ext>
              </a:extLst>
            </p:cNvPr>
            <p:cNvSpPr/>
            <p:nvPr/>
          </p:nvSpPr>
          <p:spPr>
            <a:xfrm>
              <a:off x="899592" y="1016732"/>
              <a:ext cx="1296144" cy="12241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>
                <a:latin typeface="Effra" panose="02000506080000020004" pitchFamily="2" charset="77"/>
              </a:endParaRP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336B68D6-B320-5B18-C4CB-AA7EF4C2B896}"/>
                </a:ext>
              </a:extLst>
            </p:cNvPr>
            <p:cNvSpPr/>
            <p:nvPr/>
          </p:nvSpPr>
          <p:spPr>
            <a:xfrm>
              <a:off x="1126096" y="1232756"/>
              <a:ext cx="843136" cy="7920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>
                <a:latin typeface="Effra" panose="02000506080000020004" pitchFamily="2" charset="77"/>
              </a:endParaRPr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3FF30659-F61C-2C9B-8AA5-D5BB0B3C4DB6}"/>
              </a:ext>
            </a:extLst>
          </p:cNvPr>
          <p:cNvGrpSpPr/>
          <p:nvPr/>
        </p:nvGrpSpPr>
        <p:grpSpPr>
          <a:xfrm>
            <a:off x="1246934" y="4220466"/>
            <a:ext cx="1385333" cy="1028449"/>
            <a:chOff x="966239" y="3961327"/>
            <a:chExt cx="1329489" cy="981283"/>
          </a:xfrm>
        </p:grpSpPr>
        <p:grpSp>
          <p:nvGrpSpPr>
            <p:cNvPr id="158" name="Groep 157">
              <a:extLst>
                <a:ext uri="{FF2B5EF4-FFF2-40B4-BE49-F238E27FC236}">
                  <a16:creationId xmlns:a16="http://schemas.microsoft.com/office/drawing/2014/main" id="{66C17D89-142C-F08D-F616-BD8C9CFD15FE}"/>
                </a:ext>
              </a:extLst>
            </p:cNvPr>
            <p:cNvGrpSpPr/>
            <p:nvPr/>
          </p:nvGrpSpPr>
          <p:grpSpPr>
            <a:xfrm rot="12890973">
              <a:off x="1186045" y="4068121"/>
              <a:ext cx="416707" cy="216024"/>
              <a:chOff x="989448" y="4437112"/>
              <a:chExt cx="416707" cy="216024"/>
            </a:xfrm>
          </p:grpSpPr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C273C83B-1A53-AC91-53C6-44923CE00560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Rechteraccolade 174">
                <a:extLst>
                  <a:ext uri="{FF2B5EF4-FFF2-40B4-BE49-F238E27FC236}">
                    <a16:creationId xmlns:a16="http://schemas.microsoft.com/office/drawing/2014/main" id="{3BA63C05-1F6D-7437-BF2A-949C10D7D58F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2EAC91B1-69D2-03AB-AE77-2676216E1A03}"/>
                </a:ext>
              </a:extLst>
            </p:cNvPr>
            <p:cNvGrpSpPr/>
            <p:nvPr/>
          </p:nvGrpSpPr>
          <p:grpSpPr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172" name="Rechte verbindingslijn 171">
                <a:extLst>
                  <a:ext uri="{FF2B5EF4-FFF2-40B4-BE49-F238E27FC236}">
                    <a16:creationId xmlns:a16="http://schemas.microsoft.com/office/drawing/2014/main" id="{FCCD5321-BBCC-9E10-5A74-6F7BE30E13C3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Rechteraccolade 172">
                <a:extLst>
                  <a:ext uri="{FF2B5EF4-FFF2-40B4-BE49-F238E27FC236}">
                    <a16:creationId xmlns:a16="http://schemas.microsoft.com/office/drawing/2014/main" id="{6A71D8BA-E367-CE7F-FC69-75A78B1B3DFC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60" name="Groep 159">
              <a:extLst>
                <a:ext uri="{FF2B5EF4-FFF2-40B4-BE49-F238E27FC236}">
                  <a16:creationId xmlns:a16="http://schemas.microsoft.com/office/drawing/2014/main" id="{ADB7B29A-5A8D-1FCF-9ED2-64D43F708CD4}"/>
                </a:ext>
              </a:extLst>
            </p:cNvPr>
            <p:cNvGrpSpPr/>
            <p:nvPr/>
          </p:nvGrpSpPr>
          <p:grpSpPr>
            <a:xfrm rot="15203697">
              <a:off x="865897" y="4279726"/>
              <a:ext cx="416707" cy="216024"/>
              <a:chOff x="989448" y="4437112"/>
              <a:chExt cx="416707" cy="216024"/>
            </a:xfrm>
          </p:grpSpPr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4901054-4E20-FB85-122A-B82573F37D3C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Rechteraccolade 170">
                <a:extLst>
                  <a:ext uri="{FF2B5EF4-FFF2-40B4-BE49-F238E27FC236}">
                    <a16:creationId xmlns:a16="http://schemas.microsoft.com/office/drawing/2014/main" id="{FA1BBED0-9CD4-8699-D96D-DEE2BAA70B2C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25A1F0BE-0EA1-70B1-BD44-C3EC2614EE8E}"/>
                </a:ext>
              </a:extLst>
            </p:cNvPr>
            <p:cNvGrpSpPr/>
            <p:nvPr/>
          </p:nvGrpSpPr>
          <p:grpSpPr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19E76DDC-2062-5CE4-A188-845B07A00E41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Rechteraccolade 168">
                <a:extLst>
                  <a:ext uri="{FF2B5EF4-FFF2-40B4-BE49-F238E27FC236}">
                    <a16:creationId xmlns:a16="http://schemas.microsoft.com/office/drawing/2014/main" id="{CEF32910-D88D-867A-E5FF-42CDA7B4D888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A3377EA1-C272-423B-0E0B-69F2A3C30AF4}"/>
                </a:ext>
              </a:extLst>
            </p:cNvPr>
            <p:cNvGrpSpPr/>
            <p:nvPr/>
          </p:nvGrpSpPr>
          <p:grpSpPr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166" name="Rechte verbindingslijn 165">
                <a:extLst>
                  <a:ext uri="{FF2B5EF4-FFF2-40B4-BE49-F238E27FC236}">
                    <a16:creationId xmlns:a16="http://schemas.microsoft.com/office/drawing/2014/main" id="{D280051C-86FD-9A4B-404C-27F5A673F920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Rechteraccolade 166">
                <a:extLst>
                  <a:ext uri="{FF2B5EF4-FFF2-40B4-BE49-F238E27FC236}">
                    <a16:creationId xmlns:a16="http://schemas.microsoft.com/office/drawing/2014/main" id="{6C845038-BE4C-68A6-F543-40D38EAB54B4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4B05DFA5-52D0-8040-B5A8-1B6AD7D17427}"/>
                </a:ext>
              </a:extLst>
            </p:cNvPr>
            <p:cNvGrpSpPr/>
            <p:nvPr/>
          </p:nvGrpSpPr>
          <p:grpSpPr>
            <a:xfrm rot="15203697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164" name="Rechte verbindingslijn 163">
                <a:extLst>
                  <a:ext uri="{FF2B5EF4-FFF2-40B4-BE49-F238E27FC236}">
                    <a16:creationId xmlns:a16="http://schemas.microsoft.com/office/drawing/2014/main" id="{0B58B970-5603-4FFD-AAEE-46FD14C1726F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hteraccolade 164">
                <a:extLst>
                  <a:ext uri="{FF2B5EF4-FFF2-40B4-BE49-F238E27FC236}">
                    <a16:creationId xmlns:a16="http://schemas.microsoft.com/office/drawing/2014/main" id="{DE15D5E6-B864-E4E5-1279-4A812BC89053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9CF6EF52-905E-CA76-8219-7F479E3E45C8}"/>
              </a:ext>
            </a:extLst>
          </p:cNvPr>
          <p:cNvGrpSpPr/>
          <p:nvPr/>
        </p:nvGrpSpPr>
        <p:grpSpPr>
          <a:xfrm>
            <a:off x="4165411" y="4255999"/>
            <a:ext cx="1234748" cy="1063189"/>
            <a:chOff x="3759157" y="4045628"/>
            <a:chExt cx="1184975" cy="1014429"/>
          </a:xfrm>
        </p:grpSpPr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9000CE10-D84C-D98A-937C-2290E3962588}"/>
                </a:ext>
              </a:extLst>
            </p:cNvPr>
            <p:cNvGrpSpPr/>
            <p:nvPr/>
          </p:nvGrpSpPr>
          <p:grpSpPr>
            <a:xfrm rot="10609701">
              <a:off x="3759157" y="4045628"/>
              <a:ext cx="1063924" cy="981283"/>
              <a:chOff x="3631714" y="4113727"/>
              <a:chExt cx="1063924" cy="981283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CBBA7AEF-732C-C607-B368-31CEAD613683}"/>
                  </a:ext>
                </a:extLst>
              </p:cNvPr>
              <p:cNvGrpSpPr/>
              <p:nvPr/>
            </p:nvGrpSpPr>
            <p:grpSpPr>
              <a:xfrm rot="12890973">
                <a:off x="3851520" y="4220521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94" name="Rechte verbindingslijn 193">
                  <a:extLst>
                    <a:ext uri="{FF2B5EF4-FFF2-40B4-BE49-F238E27FC236}">
                      <a16:creationId xmlns:a16="http://schemas.microsoft.com/office/drawing/2014/main" id="{6BAD751E-6692-70E0-429B-A67EFC35222D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Rechteraccolade 194">
                  <a:extLst>
                    <a:ext uri="{FF2B5EF4-FFF2-40B4-BE49-F238E27FC236}">
                      <a16:creationId xmlns:a16="http://schemas.microsoft.com/office/drawing/2014/main" id="{85FBB563-9256-497F-1040-3AF00DC05067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AFB50582-2893-A73B-0DF1-7F1A2A0B0E0D}"/>
                  </a:ext>
                </a:extLst>
              </p:cNvPr>
              <p:cNvGrpSpPr/>
              <p:nvPr/>
            </p:nvGrpSpPr>
            <p:grpSpPr>
              <a:xfrm rot="8379729">
                <a:off x="4278931" y="4616108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92" name="Rechte verbindingslijn 191">
                  <a:extLst>
                    <a:ext uri="{FF2B5EF4-FFF2-40B4-BE49-F238E27FC236}">
                      <a16:creationId xmlns:a16="http://schemas.microsoft.com/office/drawing/2014/main" id="{00E7A08A-BB01-1581-F84D-E3D9319532AB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Rechteraccolade 192">
                  <a:extLst>
                    <a:ext uri="{FF2B5EF4-FFF2-40B4-BE49-F238E27FC236}">
                      <a16:creationId xmlns:a16="http://schemas.microsoft.com/office/drawing/2014/main" id="{80FB4409-8A6E-CB4F-CB07-3EA268D68F38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EBE50084-5522-8D0B-B615-503874DEF0AD}"/>
                  </a:ext>
                </a:extLst>
              </p:cNvPr>
              <p:cNvGrpSpPr/>
              <p:nvPr/>
            </p:nvGrpSpPr>
            <p:grpSpPr>
              <a:xfrm rot="15203697">
                <a:off x="3531372" y="4432126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90" name="Rechte verbindingslijn 189">
                  <a:extLst>
                    <a:ext uri="{FF2B5EF4-FFF2-40B4-BE49-F238E27FC236}">
                      <a16:creationId xmlns:a16="http://schemas.microsoft.com/office/drawing/2014/main" id="{9FC036AA-1DF0-C416-9ABA-B8BF22EF37C2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Rechteraccolade 190">
                  <a:extLst>
                    <a:ext uri="{FF2B5EF4-FFF2-40B4-BE49-F238E27FC236}">
                      <a16:creationId xmlns:a16="http://schemas.microsoft.com/office/drawing/2014/main" id="{5E2C137F-9EB9-9BD0-1747-49843F2B9ABA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8090B5A2-5899-977B-1630-20ADA7377327}"/>
                  </a:ext>
                </a:extLst>
              </p:cNvPr>
              <p:cNvGrpSpPr/>
              <p:nvPr/>
            </p:nvGrpSpPr>
            <p:grpSpPr>
              <a:xfrm rot="4671589">
                <a:off x="3957958" y="4778645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88" name="Rechte verbindingslijn 187">
                  <a:extLst>
                    <a:ext uri="{FF2B5EF4-FFF2-40B4-BE49-F238E27FC236}">
                      <a16:creationId xmlns:a16="http://schemas.microsoft.com/office/drawing/2014/main" id="{22F99A7C-704F-42C7-B9D8-8888C20F583C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Rechteraccolade 188">
                  <a:extLst>
                    <a:ext uri="{FF2B5EF4-FFF2-40B4-BE49-F238E27FC236}">
                      <a16:creationId xmlns:a16="http://schemas.microsoft.com/office/drawing/2014/main" id="{5E569D3E-700D-2410-1633-CB0C497AD1B0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0FA0C3E1-CBCE-5961-23D0-1EE8C7BC37C6}"/>
                  </a:ext>
                </a:extLst>
              </p:cNvPr>
              <p:cNvGrpSpPr/>
              <p:nvPr/>
            </p:nvGrpSpPr>
            <p:grpSpPr>
              <a:xfrm rot="7652837">
                <a:off x="4254989" y="4214069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186" name="Rechte verbindingslijn 185">
                  <a:extLst>
                    <a:ext uri="{FF2B5EF4-FFF2-40B4-BE49-F238E27FC236}">
                      <a16:creationId xmlns:a16="http://schemas.microsoft.com/office/drawing/2014/main" id="{B68E5222-7E75-51B9-D38B-10E3CA38AA76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Rechteraccolade 186">
                  <a:extLst>
                    <a:ext uri="{FF2B5EF4-FFF2-40B4-BE49-F238E27FC236}">
                      <a16:creationId xmlns:a16="http://schemas.microsoft.com/office/drawing/2014/main" id="{1B7D4802-48EB-61EC-DCAB-2774C95E1015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>
                    <a:latin typeface="Effra" panose="02000506080000020004" pitchFamily="2" charset="77"/>
                  </a:endParaRPr>
                </a:p>
              </p:txBody>
            </p:sp>
          </p:grpSp>
        </p:grp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48E3B1FE-75CB-85ED-B623-E5E87506D0D2}"/>
                </a:ext>
              </a:extLst>
            </p:cNvPr>
            <p:cNvGrpSpPr/>
            <p:nvPr/>
          </p:nvGrpSpPr>
          <p:grpSpPr>
            <a:xfrm flipH="1">
              <a:off x="4745258" y="4634080"/>
              <a:ext cx="198874" cy="425977"/>
              <a:chOff x="5669270" y="4199875"/>
              <a:chExt cx="216024" cy="410597"/>
            </a:xfrm>
          </p:grpSpPr>
          <p:cxnSp>
            <p:nvCxnSpPr>
              <p:cNvPr id="179" name="Rechte verbindingslijn 178">
                <a:extLst>
                  <a:ext uri="{FF2B5EF4-FFF2-40B4-BE49-F238E27FC236}">
                    <a16:creationId xmlns:a16="http://schemas.microsoft.com/office/drawing/2014/main" id="{2DF9A7BD-4A7B-1B95-0442-454EB04826DE}"/>
                  </a:ext>
                </a:extLst>
              </p:cNvPr>
              <p:cNvCxnSpPr/>
              <p:nvPr/>
            </p:nvCxnSpPr>
            <p:spPr>
              <a:xfrm rot="15281290">
                <a:off x="5562470" y="436873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Rechteraccolade 179">
                <a:extLst>
                  <a:ext uri="{FF2B5EF4-FFF2-40B4-BE49-F238E27FC236}">
                    <a16:creationId xmlns:a16="http://schemas.microsoft.com/office/drawing/2014/main" id="{F1364B32-5ADF-B0EF-5029-E4F9550E7D65}"/>
                  </a:ext>
                </a:extLst>
              </p:cNvPr>
              <p:cNvSpPr/>
              <p:nvPr/>
            </p:nvSpPr>
            <p:spPr>
              <a:xfrm rot="15281290">
                <a:off x="5705274" y="443045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grpSp>
        <p:nvGrpSpPr>
          <p:cNvPr id="196" name="Groep 195">
            <a:extLst>
              <a:ext uri="{FF2B5EF4-FFF2-40B4-BE49-F238E27FC236}">
                <a16:creationId xmlns:a16="http://schemas.microsoft.com/office/drawing/2014/main" id="{D6774089-F4BB-D7D8-99E9-492F6A3A18BB}"/>
              </a:ext>
            </a:extLst>
          </p:cNvPr>
          <p:cNvGrpSpPr/>
          <p:nvPr/>
        </p:nvGrpSpPr>
        <p:grpSpPr>
          <a:xfrm>
            <a:off x="9564824" y="4010887"/>
            <a:ext cx="1385333" cy="1028449"/>
            <a:chOff x="966239" y="3961327"/>
            <a:chExt cx="1329489" cy="981283"/>
          </a:xfrm>
        </p:grpSpPr>
        <p:grpSp>
          <p:nvGrpSpPr>
            <p:cNvPr id="197" name="Groep 196">
              <a:extLst>
                <a:ext uri="{FF2B5EF4-FFF2-40B4-BE49-F238E27FC236}">
                  <a16:creationId xmlns:a16="http://schemas.microsoft.com/office/drawing/2014/main" id="{F5EE2768-45FA-42D4-AACC-C5F5D5A08F37}"/>
                </a:ext>
              </a:extLst>
            </p:cNvPr>
            <p:cNvGrpSpPr/>
            <p:nvPr/>
          </p:nvGrpSpPr>
          <p:grpSpPr>
            <a:xfrm rot="12890973">
              <a:off x="1186045" y="4068121"/>
              <a:ext cx="416707" cy="216024"/>
              <a:chOff x="989448" y="4437112"/>
              <a:chExt cx="416707" cy="216024"/>
            </a:xfrm>
          </p:grpSpPr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0E4D9317-78AC-0F4E-41EF-E2687E90395C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chteraccolade 213">
                <a:extLst>
                  <a:ext uri="{FF2B5EF4-FFF2-40B4-BE49-F238E27FC236}">
                    <a16:creationId xmlns:a16="http://schemas.microsoft.com/office/drawing/2014/main" id="{0B6C9818-11F7-BDC5-25B3-AC2D2293754F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98" name="Groep 197">
              <a:extLst>
                <a:ext uri="{FF2B5EF4-FFF2-40B4-BE49-F238E27FC236}">
                  <a16:creationId xmlns:a16="http://schemas.microsoft.com/office/drawing/2014/main" id="{B6D59981-0DEA-5287-4849-8F7D6EE8170E}"/>
                </a:ext>
              </a:extLst>
            </p:cNvPr>
            <p:cNvGrpSpPr/>
            <p:nvPr/>
          </p:nvGrpSpPr>
          <p:grpSpPr>
            <a:xfrm rot="8379729">
              <a:off x="1613456" y="4463708"/>
              <a:ext cx="416707" cy="216024"/>
              <a:chOff x="989448" y="4437112"/>
              <a:chExt cx="416707" cy="216024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B77D0E02-22DC-5703-7719-777C1B82D0E5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chteraccolade 211">
                <a:extLst>
                  <a:ext uri="{FF2B5EF4-FFF2-40B4-BE49-F238E27FC236}">
                    <a16:creationId xmlns:a16="http://schemas.microsoft.com/office/drawing/2014/main" id="{C3C4E950-1607-44D5-A978-7508BB9BC137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B98C8AA2-C003-FE81-3555-A12DF0B87B4C}"/>
                </a:ext>
              </a:extLst>
            </p:cNvPr>
            <p:cNvGrpSpPr/>
            <p:nvPr/>
          </p:nvGrpSpPr>
          <p:grpSpPr>
            <a:xfrm rot="15203697">
              <a:off x="865897" y="4279726"/>
              <a:ext cx="416707" cy="216024"/>
              <a:chOff x="989448" y="4437112"/>
              <a:chExt cx="416707" cy="216024"/>
            </a:xfrm>
          </p:grpSpPr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11A6C72A-70D9-13A1-4927-7F97BE4E9F6D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Rechteraccolade 209">
                <a:extLst>
                  <a:ext uri="{FF2B5EF4-FFF2-40B4-BE49-F238E27FC236}">
                    <a16:creationId xmlns:a16="http://schemas.microsoft.com/office/drawing/2014/main" id="{B47ABAE9-D5CE-340B-D0EE-037688D02BEB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B0D3D5CC-334F-AE58-DA0D-E84EA0974088}"/>
                </a:ext>
              </a:extLst>
            </p:cNvPr>
            <p:cNvGrpSpPr/>
            <p:nvPr/>
          </p:nvGrpSpPr>
          <p:grpSpPr>
            <a:xfrm rot="4671589">
              <a:off x="1292483" y="4626245"/>
              <a:ext cx="416707" cy="216024"/>
              <a:chOff x="989448" y="4437112"/>
              <a:chExt cx="416707" cy="216024"/>
            </a:xfrm>
          </p:grpSpPr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412273D8-15A2-B0BE-B34A-F034AFAA2A3D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Rechteraccolade 207">
                <a:extLst>
                  <a:ext uri="{FF2B5EF4-FFF2-40B4-BE49-F238E27FC236}">
                    <a16:creationId xmlns:a16="http://schemas.microsoft.com/office/drawing/2014/main" id="{9F557A9F-D8F0-ECE4-CC25-72AAC989EBC9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E5B9365B-4DF3-F96E-F33B-6723B7EE838C}"/>
                </a:ext>
              </a:extLst>
            </p:cNvPr>
            <p:cNvGrpSpPr/>
            <p:nvPr/>
          </p:nvGrpSpPr>
          <p:grpSpPr>
            <a:xfrm rot="7652837">
              <a:off x="1589514" y="4061669"/>
              <a:ext cx="416707" cy="216024"/>
              <a:chOff x="989448" y="4437112"/>
              <a:chExt cx="416707" cy="216024"/>
            </a:xfrm>
          </p:grpSpPr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59C4906A-AE4A-1009-B21D-7F9B73ADA309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Rechteraccolade 205">
                <a:extLst>
                  <a:ext uri="{FF2B5EF4-FFF2-40B4-BE49-F238E27FC236}">
                    <a16:creationId xmlns:a16="http://schemas.microsoft.com/office/drawing/2014/main" id="{D9601B4A-3C6F-D98F-C9E8-9DCEEADF5BE0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CD8D8E28-59B5-243F-658A-FA106F4264B7}"/>
                </a:ext>
              </a:extLst>
            </p:cNvPr>
            <p:cNvGrpSpPr/>
            <p:nvPr/>
          </p:nvGrpSpPr>
          <p:grpSpPr>
            <a:xfrm rot="15203697">
              <a:off x="1979362" y="4290735"/>
              <a:ext cx="416707" cy="216024"/>
              <a:chOff x="989448" y="4437112"/>
              <a:chExt cx="416707" cy="216024"/>
            </a:xfrm>
          </p:grpSpPr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47491F45-907C-3269-1DD9-B9488F09DE37}"/>
                  </a:ext>
                </a:extLst>
              </p:cNvPr>
              <p:cNvCxnSpPr/>
              <p:nvPr/>
            </p:nvCxnSpPr>
            <p:spPr>
              <a:xfrm>
                <a:off x="1068446" y="4545620"/>
                <a:ext cx="337709" cy="0"/>
              </a:xfrm>
              <a:prstGeom prst="lin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Rechteraccolade 203">
                <a:extLst>
                  <a:ext uri="{FF2B5EF4-FFF2-40B4-BE49-F238E27FC236}">
                    <a16:creationId xmlns:a16="http://schemas.microsoft.com/office/drawing/2014/main" id="{A7737B15-5450-674D-0B4F-A2308275D233}"/>
                  </a:ext>
                </a:extLst>
              </p:cNvPr>
              <p:cNvSpPr/>
              <p:nvPr/>
            </p:nvSpPr>
            <p:spPr>
              <a:xfrm>
                <a:off x="989448" y="443711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2400">
                  <a:latin typeface="Effra" panose="02000506080000020004" pitchFamily="2" charset="77"/>
                </a:endParaRPr>
              </a:p>
            </p:txBody>
          </p:sp>
        </p:grpSp>
      </p:grpSp>
      <p:cxnSp>
        <p:nvCxnSpPr>
          <p:cNvPr id="215" name="Rechte verbindingslijn 214">
            <a:extLst>
              <a:ext uri="{FF2B5EF4-FFF2-40B4-BE49-F238E27FC236}">
                <a16:creationId xmlns:a16="http://schemas.microsoft.com/office/drawing/2014/main" id="{F55627B4-D9F9-FE1D-01A5-3BCF34144666}"/>
              </a:ext>
            </a:extLst>
          </p:cNvPr>
          <p:cNvCxnSpPr>
            <a:cxnSpLocks/>
          </p:cNvCxnSpPr>
          <p:nvPr/>
        </p:nvCxnSpPr>
        <p:spPr>
          <a:xfrm>
            <a:off x="3162781" y="1602113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Rechte verbindingslijn 215">
            <a:extLst>
              <a:ext uri="{FF2B5EF4-FFF2-40B4-BE49-F238E27FC236}">
                <a16:creationId xmlns:a16="http://schemas.microsoft.com/office/drawing/2014/main" id="{A73F2146-D44E-CEDF-CD9C-E68D07AF51F4}"/>
              </a:ext>
            </a:extLst>
          </p:cNvPr>
          <p:cNvCxnSpPr>
            <a:cxnSpLocks/>
          </p:cNvCxnSpPr>
          <p:nvPr/>
        </p:nvCxnSpPr>
        <p:spPr>
          <a:xfrm>
            <a:off x="6039853" y="1416501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Rechte verbindingslijn 216">
            <a:extLst>
              <a:ext uri="{FF2B5EF4-FFF2-40B4-BE49-F238E27FC236}">
                <a16:creationId xmlns:a16="http://schemas.microsoft.com/office/drawing/2014/main" id="{BB96BD0D-1F17-F66B-2AEF-627D4A55A24D}"/>
              </a:ext>
            </a:extLst>
          </p:cNvPr>
          <p:cNvCxnSpPr>
            <a:cxnSpLocks/>
          </p:cNvCxnSpPr>
          <p:nvPr/>
        </p:nvCxnSpPr>
        <p:spPr>
          <a:xfrm>
            <a:off x="8904893" y="1434105"/>
            <a:ext cx="0" cy="4980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kstvak 217">
            <a:extLst>
              <a:ext uri="{FF2B5EF4-FFF2-40B4-BE49-F238E27FC236}">
                <a16:creationId xmlns:a16="http://schemas.microsoft.com/office/drawing/2014/main" id="{363A950C-1795-6F30-7FE4-EFA081144A5E}"/>
              </a:ext>
            </a:extLst>
          </p:cNvPr>
          <p:cNvSpPr txBox="1"/>
          <p:nvPr/>
        </p:nvSpPr>
        <p:spPr>
          <a:xfrm>
            <a:off x="1322531" y="1161936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</a:t>
            </a:r>
          </a:p>
        </p:txBody>
      </p:sp>
      <p:sp>
        <p:nvSpPr>
          <p:cNvPr id="219" name="Tekstvak 218">
            <a:extLst>
              <a:ext uri="{FF2B5EF4-FFF2-40B4-BE49-F238E27FC236}">
                <a16:creationId xmlns:a16="http://schemas.microsoft.com/office/drawing/2014/main" id="{03BFAF5D-36C4-BD13-7E97-D032F9C288A8}"/>
              </a:ext>
            </a:extLst>
          </p:cNvPr>
          <p:cNvSpPr txBox="1"/>
          <p:nvPr/>
        </p:nvSpPr>
        <p:spPr>
          <a:xfrm>
            <a:off x="4070103" y="1078102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B</a:t>
            </a:r>
          </a:p>
        </p:txBody>
      </p:sp>
      <p:sp>
        <p:nvSpPr>
          <p:cNvPr id="220" name="Tekstvak 219">
            <a:extLst>
              <a:ext uri="{FF2B5EF4-FFF2-40B4-BE49-F238E27FC236}">
                <a16:creationId xmlns:a16="http://schemas.microsoft.com/office/drawing/2014/main" id="{EEAD9645-BCEE-5CE5-4A9B-6F4F2B9B8642}"/>
              </a:ext>
            </a:extLst>
          </p:cNvPr>
          <p:cNvSpPr txBox="1"/>
          <p:nvPr/>
        </p:nvSpPr>
        <p:spPr>
          <a:xfrm>
            <a:off x="6799260" y="1073976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AB</a:t>
            </a:r>
          </a:p>
        </p:txBody>
      </p:sp>
      <p:sp>
        <p:nvSpPr>
          <p:cNvPr id="221" name="Tekstvak 220">
            <a:extLst>
              <a:ext uri="{FF2B5EF4-FFF2-40B4-BE49-F238E27FC236}">
                <a16:creationId xmlns:a16="http://schemas.microsoft.com/office/drawing/2014/main" id="{14FB1703-1EE2-BA58-726F-663EECAFF724}"/>
              </a:ext>
            </a:extLst>
          </p:cNvPr>
          <p:cNvSpPr txBox="1"/>
          <p:nvPr/>
        </p:nvSpPr>
        <p:spPr>
          <a:xfrm>
            <a:off x="9653661" y="1110072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 Medium" panose="02000606080000090004" pitchFamily="2" charset="77"/>
                <a:cs typeface="Arial" pitchFamily="34" charset="0"/>
              </a:rPr>
              <a:t>0</a:t>
            </a:r>
          </a:p>
        </p:txBody>
      </p:sp>
      <p:sp>
        <p:nvSpPr>
          <p:cNvPr id="222" name="Tekstvak 221">
            <a:extLst>
              <a:ext uri="{FF2B5EF4-FFF2-40B4-BE49-F238E27FC236}">
                <a16:creationId xmlns:a16="http://schemas.microsoft.com/office/drawing/2014/main" id="{915B000C-ACAD-EAC2-09A3-E40361614E2C}"/>
              </a:ext>
            </a:extLst>
          </p:cNvPr>
          <p:cNvSpPr txBox="1"/>
          <p:nvPr/>
        </p:nvSpPr>
        <p:spPr>
          <a:xfrm>
            <a:off x="1193028" y="5525610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  <a:cs typeface="Arial" pitchFamily="34" charset="0"/>
              </a:rPr>
              <a:t>Anti-B</a:t>
            </a:r>
          </a:p>
        </p:txBody>
      </p:sp>
      <p:sp>
        <p:nvSpPr>
          <p:cNvPr id="223" name="Tekstvak 222">
            <a:extLst>
              <a:ext uri="{FF2B5EF4-FFF2-40B4-BE49-F238E27FC236}">
                <a16:creationId xmlns:a16="http://schemas.microsoft.com/office/drawing/2014/main" id="{F8259590-1B56-45C7-D743-0A59CC4A4EDB}"/>
              </a:ext>
            </a:extLst>
          </p:cNvPr>
          <p:cNvSpPr txBox="1"/>
          <p:nvPr/>
        </p:nvSpPr>
        <p:spPr>
          <a:xfrm>
            <a:off x="4070100" y="5525610"/>
            <a:ext cx="12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  <a:cs typeface="Arial" pitchFamily="34" charset="0"/>
              </a:rPr>
              <a:t>Anti-A</a:t>
            </a:r>
          </a:p>
        </p:txBody>
      </p:sp>
      <p:sp>
        <p:nvSpPr>
          <p:cNvPr id="224" name="Tekstvak 223">
            <a:extLst>
              <a:ext uri="{FF2B5EF4-FFF2-40B4-BE49-F238E27FC236}">
                <a16:creationId xmlns:a16="http://schemas.microsoft.com/office/drawing/2014/main" id="{3099EDCA-C80D-9938-69F2-9320CCD43C61}"/>
              </a:ext>
            </a:extLst>
          </p:cNvPr>
          <p:cNvSpPr txBox="1"/>
          <p:nvPr/>
        </p:nvSpPr>
        <p:spPr>
          <a:xfrm>
            <a:off x="6389718" y="5451427"/>
            <a:ext cx="217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  <a:cs typeface="Arial" pitchFamily="34" charset="0"/>
              </a:rPr>
              <a:t>Geen anti-A</a:t>
            </a:r>
          </a:p>
          <a:p>
            <a:pPr algn="ctr"/>
            <a:r>
              <a:rPr lang="nl-NL" sz="2400" dirty="0">
                <a:latin typeface="Effra" panose="02000506080000020004" pitchFamily="2" charset="77"/>
                <a:cs typeface="Arial" pitchFamily="34" charset="0"/>
              </a:rPr>
              <a:t>Geen anti-B</a:t>
            </a:r>
          </a:p>
        </p:txBody>
      </p:sp>
      <p:sp>
        <p:nvSpPr>
          <p:cNvPr id="225" name="Tekstvak 224">
            <a:extLst>
              <a:ext uri="{FF2B5EF4-FFF2-40B4-BE49-F238E27FC236}">
                <a16:creationId xmlns:a16="http://schemas.microsoft.com/office/drawing/2014/main" id="{6970BC7C-C0A0-7390-93A4-C21C93AC31F0}"/>
              </a:ext>
            </a:extLst>
          </p:cNvPr>
          <p:cNvSpPr txBox="1"/>
          <p:nvPr/>
        </p:nvSpPr>
        <p:spPr>
          <a:xfrm>
            <a:off x="9527540" y="5451427"/>
            <a:ext cx="1278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  <a:cs typeface="Arial" pitchFamily="34" charset="0"/>
              </a:rPr>
              <a:t>Anti-A</a:t>
            </a:r>
          </a:p>
          <a:p>
            <a:pPr algn="ctr"/>
            <a:r>
              <a:rPr lang="nl-NL" sz="2400" dirty="0">
                <a:latin typeface="Effra" panose="02000506080000020004" pitchFamily="2" charset="77"/>
                <a:cs typeface="Arial" pitchFamily="34" charset="0"/>
              </a:rPr>
              <a:t>Anti-B</a:t>
            </a:r>
          </a:p>
        </p:txBody>
      </p:sp>
    </p:spTree>
    <p:extLst>
      <p:ext uri="{BB962C8B-B14F-4D97-AF65-F5344CB8AC3E}">
        <p14:creationId xmlns:p14="http://schemas.microsoft.com/office/powerpoint/2010/main" val="17079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Afbeelding 112">
            <a:extLst>
              <a:ext uri="{FF2B5EF4-FFF2-40B4-BE49-F238E27FC236}">
                <a16:creationId xmlns:a16="http://schemas.microsoft.com/office/drawing/2014/main" id="{FA4B5EF8-16FC-3226-0A2C-07D0E653B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8" t="7407"/>
          <a:stretch/>
        </p:blipFill>
        <p:spPr>
          <a:xfrm>
            <a:off x="2574759" y="357842"/>
            <a:ext cx="6595310" cy="6142315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BD3D073-038C-E395-15FF-59CA641B9617}"/>
              </a:ext>
            </a:extLst>
          </p:cNvPr>
          <p:cNvSpPr/>
          <p:nvPr/>
        </p:nvSpPr>
        <p:spPr>
          <a:xfrm>
            <a:off x="2358189" y="228600"/>
            <a:ext cx="589548" cy="86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50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658D60-19A9-4791-8E0E-105CC349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 Medium" panose="02000606080000090004" pitchFamily="2" charset="77"/>
              </a:rPr>
              <a:t>Bloedgroepen | Examenvraag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EB701-3358-48DB-A4F3-483163416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330852"/>
            <a:ext cx="10134600" cy="48335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5D2DDD0-A30F-1E46-A0DB-7B6D0B067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/>
          <a:stretch/>
        </p:blipFill>
        <p:spPr>
          <a:xfrm>
            <a:off x="838200" y="1518158"/>
            <a:ext cx="10972800" cy="38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0658D60-19A9-4791-8E0E-105CC349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 Medium" panose="02000606080000090004" pitchFamily="2" charset="77"/>
              </a:rPr>
              <a:t>Bloedgroepen | Examenvraag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EB701-3358-48DB-A4F3-483163416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330852"/>
            <a:ext cx="10134600" cy="48335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5D2DDD0-A30F-1E46-A0DB-7B6D0B067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5646" r="45334" b="35901"/>
          <a:stretch/>
        </p:blipFill>
        <p:spPr>
          <a:xfrm>
            <a:off x="838200" y="1330852"/>
            <a:ext cx="5445642" cy="1469572"/>
          </a:xfrm>
          <a:prstGeom prst="rect">
            <a:avLst/>
          </a:prstGeom>
        </p:spPr>
      </p:pic>
      <p:pic>
        <p:nvPicPr>
          <p:cNvPr id="3" name="Afbeelding 2" descr="Afbeelding met tafel&#10;&#10;Automatisch gegenereerde beschrijving">
            <a:extLst>
              <a:ext uri="{FF2B5EF4-FFF2-40B4-BE49-F238E27FC236}">
                <a16:creationId xmlns:a16="http://schemas.microsoft.com/office/drawing/2014/main" id="{A1D105A4-20A7-DC49-8F3B-64B9CCC11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4" y="3230651"/>
            <a:ext cx="10706372" cy="25523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C6EF717F-C6D7-654C-A2B8-85ECD39695C5}"/>
                  </a:ext>
                </a:extLst>
              </p14:cNvPr>
              <p14:cNvContentPartPr/>
              <p14:nvPr/>
            </p14:nvContentPartPr>
            <p14:xfrm>
              <a:off x="9535255" y="4073040"/>
              <a:ext cx="848880" cy="828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C6EF717F-C6D7-654C-A2B8-85ECD39695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1615" y="3965040"/>
                <a:ext cx="9565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4BB66CB5-61C4-A341-AAFB-ADFC2DAB70CB}"/>
                  </a:ext>
                </a:extLst>
              </p14:cNvPr>
              <p14:cNvContentPartPr/>
              <p14:nvPr/>
            </p14:nvContentPartPr>
            <p14:xfrm>
              <a:off x="7485775" y="4512240"/>
              <a:ext cx="731520" cy="3060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4BB66CB5-61C4-A341-AAFB-ADFC2DAB70C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2135" y="4404240"/>
                <a:ext cx="8391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452A40D5-6326-F54E-ACC7-63E1C5359365}"/>
                  </a:ext>
                </a:extLst>
              </p14:cNvPr>
              <p14:cNvContentPartPr/>
              <p14:nvPr/>
            </p14:nvContentPartPr>
            <p14:xfrm>
              <a:off x="9654415" y="4920120"/>
              <a:ext cx="731160" cy="1116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452A40D5-6326-F54E-ACC7-63E1C53593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00415" y="4812120"/>
                <a:ext cx="8388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4851FD2C-8F33-A345-9CC1-F19B7A7D54FD}"/>
                  </a:ext>
                </a:extLst>
              </p14:cNvPr>
              <p14:cNvContentPartPr/>
              <p14:nvPr/>
            </p14:nvContentPartPr>
            <p14:xfrm>
              <a:off x="7575055" y="5446080"/>
              <a:ext cx="711360" cy="36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4851FD2C-8F33-A345-9CC1-F19B7A7D54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21055" y="5338440"/>
                <a:ext cx="819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ep 10">
            <a:extLst>
              <a:ext uri="{FF2B5EF4-FFF2-40B4-BE49-F238E27FC236}">
                <a16:creationId xmlns:a16="http://schemas.microsoft.com/office/drawing/2014/main" id="{EC972B5E-FB49-9C49-902B-1BC957D2E995}"/>
              </a:ext>
            </a:extLst>
          </p:cNvPr>
          <p:cNvGrpSpPr/>
          <p:nvPr/>
        </p:nvGrpSpPr>
        <p:grpSpPr>
          <a:xfrm>
            <a:off x="9845100" y="1192869"/>
            <a:ext cx="1852338" cy="1915448"/>
            <a:chOff x="1806712" y="2672916"/>
            <a:chExt cx="1596268" cy="1520552"/>
          </a:xfrm>
        </p:grpSpPr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10069C9D-62FE-E342-9342-3B100FD30971}"/>
                </a:ext>
              </a:extLst>
            </p:cNvPr>
            <p:cNvCxnSpPr/>
            <p:nvPr/>
          </p:nvCxnSpPr>
          <p:spPr>
            <a:xfrm flipV="1">
              <a:off x="2585716" y="2672916"/>
              <a:ext cx="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E3E5A1E1-5CB9-1348-B1DB-FE3577756284}"/>
                </a:ext>
              </a:extLst>
            </p:cNvPr>
            <p:cNvCxnSpPr/>
            <p:nvPr/>
          </p:nvCxnSpPr>
          <p:spPr>
            <a:xfrm>
              <a:off x="2585716" y="4041068"/>
              <a:ext cx="0" cy="15240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77FB0491-CEE9-CC47-84DC-211300D337B5}"/>
                </a:ext>
              </a:extLst>
            </p:cNvPr>
            <p:cNvCxnSpPr/>
            <p:nvPr/>
          </p:nvCxnSpPr>
          <p:spPr>
            <a:xfrm>
              <a:off x="3258964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C41978C8-004A-E440-8DF7-ED5FFDB47AF6}"/>
                </a:ext>
              </a:extLst>
            </p:cNvPr>
            <p:cNvCxnSpPr/>
            <p:nvPr/>
          </p:nvCxnSpPr>
          <p:spPr>
            <a:xfrm flipH="1">
              <a:off x="1806712" y="3429000"/>
              <a:ext cx="144016" cy="0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9FE1DB3B-E71C-094E-8F5A-1DEF49EE7B69}"/>
                </a:ext>
              </a:extLst>
            </p:cNvPr>
            <p:cNvCxnSpPr/>
            <p:nvPr/>
          </p:nvCxnSpPr>
          <p:spPr>
            <a:xfrm flipV="1">
              <a:off x="3063280" y="2837520"/>
              <a:ext cx="116310" cy="144016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4498E04D-2AF3-A744-95D0-DE0172304BCB}"/>
                </a:ext>
              </a:extLst>
            </p:cNvPr>
            <p:cNvCxnSpPr/>
            <p:nvPr/>
          </p:nvCxnSpPr>
          <p:spPr>
            <a:xfrm flipH="1">
              <a:off x="1952008" y="3827140"/>
              <a:ext cx="171720" cy="1501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151EFC82-ABB0-2347-83BE-AD17282802C2}"/>
                </a:ext>
              </a:extLst>
            </p:cNvPr>
            <p:cNvGrpSpPr/>
            <p:nvPr/>
          </p:nvGrpSpPr>
          <p:grpSpPr>
            <a:xfrm rot="15978162">
              <a:off x="1976954" y="2896587"/>
              <a:ext cx="1183492" cy="1105470"/>
              <a:chOff x="5260716" y="2989920"/>
              <a:chExt cx="1183492" cy="1105470"/>
            </a:xfrm>
          </p:grpSpPr>
          <p:cxnSp>
            <p:nvCxnSpPr>
              <p:cNvPr id="22" name="Rechte verbindingslijn met pijl 21">
                <a:extLst>
                  <a:ext uri="{FF2B5EF4-FFF2-40B4-BE49-F238E27FC236}">
                    <a16:creationId xmlns:a16="http://schemas.microsoft.com/office/drawing/2014/main" id="{2EEC0700-00A4-404E-AAD6-C6896DB6C630}"/>
                  </a:ext>
                </a:extLst>
              </p:cNvPr>
              <p:cNvCxnSpPr/>
              <p:nvPr/>
            </p:nvCxnSpPr>
            <p:spPr>
              <a:xfrm flipV="1">
                <a:off x="6327898" y="2989920"/>
                <a:ext cx="116310" cy="144016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B522AB34-5A78-7B43-8CA4-C1B055452FF7}"/>
                  </a:ext>
                </a:extLst>
              </p:cNvPr>
              <p:cNvCxnSpPr/>
              <p:nvPr/>
            </p:nvCxnSpPr>
            <p:spPr>
              <a:xfrm rot="5400000">
                <a:off x="5266606" y="3973650"/>
                <a:ext cx="115850" cy="127630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A76BE4E7-6E8E-7E48-B310-D8416DB1C181}"/>
                </a:ext>
              </a:extLst>
            </p:cNvPr>
            <p:cNvGrpSpPr/>
            <p:nvPr/>
          </p:nvGrpSpPr>
          <p:grpSpPr>
            <a:xfrm>
              <a:off x="1950728" y="2816932"/>
              <a:ext cx="1296144" cy="1224136"/>
              <a:chOff x="899592" y="1016732"/>
              <a:chExt cx="1296144" cy="122413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298C7A46-8BF8-4E48-A4A5-ED280652896F}"/>
                  </a:ext>
                </a:extLst>
              </p:cNvPr>
              <p:cNvSpPr/>
              <p:nvPr/>
            </p:nvSpPr>
            <p:spPr>
              <a:xfrm>
                <a:off x="899592" y="1016732"/>
                <a:ext cx="1296144" cy="12241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36B00F88-22D4-E14E-B14F-482A41216B87}"/>
                  </a:ext>
                </a:extLst>
              </p:cNvPr>
              <p:cNvSpPr/>
              <p:nvPr/>
            </p:nvSpPr>
            <p:spPr>
              <a:xfrm>
                <a:off x="1126096" y="1232756"/>
                <a:ext cx="843136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7ACA538-5900-6849-AC7F-5E2D2C9F39B9}"/>
              </a:ext>
            </a:extLst>
          </p:cNvPr>
          <p:cNvGrpSpPr/>
          <p:nvPr/>
        </p:nvGrpSpPr>
        <p:grpSpPr>
          <a:xfrm>
            <a:off x="7852066" y="1379692"/>
            <a:ext cx="1629358" cy="1469572"/>
            <a:chOff x="3759157" y="4045628"/>
            <a:chExt cx="1184975" cy="1014429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EE07D29A-6711-C148-AFA9-1D6D176A2512}"/>
                </a:ext>
              </a:extLst>
            </p:cNvPr>
            <p:cNvGrpSpPr/>
            <p:nvPr/>
          </p:nvGrpSpPr>
          <p:grpSpPr>
            <a:xfrm rot="10609701">
              <a:off x="3759157" y="4045628"/>
              <a:ext cx="1063924" cy="981283"/>
              <a:chOff x="3631714" y="4113727"/>
              <a:chExt cx="1063924" cy="981283"/>
            </a:xfrm>
          </p:grpSpPr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2DBF1B3D-85D9-8047-846A-C65309A6ED73}"/>
                  </a:ext>
                </a:extLst>
              </p:cNvPr>
              <p:cNvGrpSpPr/>
              <p:nvPr/>
            </p:nvGrpSpPr>
            <p:grpSpPr>
              <a:xfrm rot="12890973">
                <a:off x="3851520" y="4220521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F889C588-F2D6-3843-8E19-79FD084CE6E4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hteraccolade 42">
                  <a:extLst>
                    <a:ext uri="{FF2B5EF4-FFF2-40B4-BE49-F238E27FC236}">
                      <a16:creationId xmlns:a16="http://schemas.microsoft.com/office/drawing/2014/main" id="{AB58E8BB-D2CF-FD4F-BA89-FD4B3D44ADC4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1350"/>
                </a:p>
              </p:txBody>
            </p:sp>
          </p:grp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7F4135A6-D7F5-0645-8180-9FBB010E0361}"/>
                  </a:ext>
                </a:extLst>
              </p:cNvPr>
              <p:cNvGrpSpPr/>
              <p:nvPr/>
            </p:nvGrpSpPr>
            <p:grpSpPr>
              <a:xfrm rot="8379729">
                <a:off x="4278931" y="4616108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91C8FA24-D661-C54F-9773-658B112F5A74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hteraccolade 40">
                  <a:extLst>
                    <a:ext uri="{FF2B5EF4-FFF2-40B4-BE49-F238E27FC236}">
                      <a16:creationId xmlns:a16="http://schemas.microsoft.com/office/drawing/2014/main" id="{7B9B16C4-4371-B040-B594-FB82CFC24FF8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1350"/>
                </a:p>
              </p:txBody>
            </p:sp>
          </p:grp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57ABFA94-461C-A04B-BCA4-B5F65D0C4715}"/>
                  </a:ext>
                </a:extLst>
              </p:cNvPr>
              <p:cNvGrpSpPr/>
              <p:nvPr/>
            </p:nvGrpSpPr>
            <p:grpSpPr>
              <a:xfrm rot="15203697">
                <a:off x="3531372" y="4432126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38" name="Rechte verbindingslijn 37">
                  <a:extLst>
                    <a:ext uri="{FF2B5EF4-FFF2-40B4-BE49-F238E27FC236}">
                      <a16:creationId xmlns:a16="http://schemas.microsoft.com/office/drawing/2014/main" id="{B65563F0-2580-C847-BE26-C5E521B09070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hteraccolade 38">
                  <a:extLst>
                    <a:ext uri="{FF2B5EF4-FFF2-40B4-BE49-F238E27FC236}">
                      <a16:creationId xmlns:a16="http://schemas.microsoft.com/office/drawing/2014/main" id="{409F13F7-4990-5E40-BFC6-FEE3C4843846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1350"/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CE5B13AA-1172-2746-AAB9-CB5CDCB7D0E1}"/>
                  </a:ext>
                </a:extLst>
              </p:cNvPr>
              <p:cNvGrpSpPr/>
              <p:nvPr/>
            </p:nvGrpSpPr>
            <p:grpSpPr>
              <a:xfrm rot="4671589">
                <a:off x="3957958" y="4778645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F5700B55-F6A4-B043-BB0C-D462A60E343F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hteraccolade 36">
                  <a:extLst>
                    <a:ext uri="{FF2B5EF4-FFF2-40B4-BE49-F238E27FC236}">
                      <a16:creationId xmlns:a16="http://schemas.microsoft.com/office/drawing/2014/main" id="{3944267A-5E5F-5749-9E62-8193FEE23F29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1350"/>
                </a:p>
              </p:txBody>
            </p:sp>
          </p:grp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6D3189CE-A029-AF48-AAB2-F38B7B1CDF40}"/>
                  </a:ext>
                </a:extLst>
              </p:cNvPr>
              <p:cNvGrpSpPr/>
              <p:nvPr/>
            </p:nvGrpSpPr>
            <p:grpSpPr>
              <a:xfrm rot="7652837">
                <a:off x="4254989" y="4214069"/>
                <a:ext cx="416707" cy="216024"/>
                <a:chOff x="989448" y="4437112"/>
                <a:chExt cx="416707" cy="216024"/>
              </a:xfrm>
            </p:grpSpPr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0C659325-2C2E-2C48-BEB3-5753456E2164}"/>
                    </a:ext>
                  </a:extLst>
                </p:cNvPr>
                <p:cNvCxnSpPr/>
                <p:nvPr/>
              </p:nvCxnSpPr>
              <p:spPr>
                <a:xfrm>
                  <a:off x="1068446" y="4545620"/>
                  <a:ext cx="337709" cy="0"/>
                </a:xfrm>
                <a:prstGeom prst="lin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hteraccolade 34">
                  <a:extLst>
                    <a:ext uri="{FF2B5EF4-FFF2-40B4-BE49-F238E27FC236}">
                      <a16:creationId xmlns:a16="http://schemas.microsoft.com/office/drawing/2014/main" id="{FF57F8D1-5ED7-9046-8D96-0E5B9EBC0AB2}"/>
                    </a:ext>
                  </a:extLst>
                </p:cNvPr>
                <p:cNvSpPr/>
                <p:nvPr/>
              </p:nvSpPr>
              <p:spPr>
                <a:xfrm>
                  <a:off x="989448" y="4437112"/>
                  <a:ext cx="144016" cy="216024"/>
                </a:xfrm>
                <a:prstGeom prst="rightBrace">
                  <a:avLst/>
                </a:prstGeom>
                <a:ln w="508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1350"/>
                </a:p>
              </p:txBody>
            </p:sp>
          </p:grpSp>
        </p:grp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F2ED1A40-D2B9-3843-BE04-0FDBD6885092}"/>
                </a:ext>
              </a:extLst>
            </p:cNvPr>
            <p:cNvGrpSpPr/>
            <p:nvPr/>
          </p:nvGrpSpPr>
          <p:grpSpPr>
            <a:xfrm flipH="1">
              <a:off x="4745258" y="4634080"/>
              <a:ext cx="198874" cy="425977"/>
              <a:chOff x="5669270" y="4199875"/>
              <a:chExt cx="216024" cy="410597"/>
            </a:xfrm>
          </p:grpSpPr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1E934039-D88B-E444-B406-6F8A2D7157A4}"/>
                  </a:ext>
                </a:extLst>
              </p:cNvPr>
              <p:cNvCxnSpPr/>
              <p:nvPr/>
            </p:nvCxnSpPr>
            <p:spPr>
              <a:xfrm rot="15281290">
                <a:off x="5562470" y="4368730"/>
                <a:ext cx="337709" cy="0"/>
              </a:xfrm>
              <a:prstGeom prst="lin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hteraccolade 27">
                <a:extLst>
                  <a:ext uri="{FF2B5EF4-FFF2-40B4-BE49-F238E27FC236}">
                    <a16:creationId xmlns:a16="http://schemas.microsoft.com/office/drawing/2014/main" id="{6978B667-C966-2C40-8A62-DAC3BC5D8A37}"/>
                  </a:ext>
                </a:extLst>
              </p:cNvPr>
              <p:cNvSpPr/>
              <p:nvPr/>
            </p:nvSpPr>
            <p:spPr>
              <a:xfrm rot="15281290">
                <a:off x="5705274" y="4430452"/>
                <a:ext cx="144016" cy="216024"/>
              </a:xfrm>
              <a:prstGeom prst="rightBrace">
                <a:avLst/>
              </a:prstGeom>
              <a:ln w="508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94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Afweer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315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Antistoffen / Antigenen</a:t>
            </a:r>
          </a:p>
        </p:txBody>
      </p:sp>
      <p:pic>
        <p:nvPicPr>
          <p:cNvPr id="5" name="Afbeelding 4" descr="Afbeelding met ongewerveld, neteldieren&#10;&#10;Automatisch gegenereerde beschrijving">
            <a:extLst>
              <a:ext uri="{FF2B5EF4-FFF2-40B4-BE49-F238E27FC236}">
                <a16:creationId xmlns:a16="http://schemas.microsoft.com/office/drawing/2014/main" id="{1F923032-B279-FF9D-02CA-B7D9C6468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33819" b="4629"/>
          <a:stretch/>
        </p:blipFill>
        <p:spPr>
          <a:xfrm flipH="1" flipV="1">
            <a:off x="5657087" y="2580872"/>
            <a:ext cx="6422935" cy="4173496"/>
          </a:xfrm>
          <a:prstGeom prst="rect">
            <a:avLst/>
          </a:prstGeom>
        </p:spPr>
      </p:pic>
      <p:pic>
        <p:nvPicPr>
          <p:cNvPr id="6" name="Afbeelding 5" descr="Afbeelding met taart, versierd, plant&#10;&#10;Automatisch gegenereerde beschrijving">
            <a:extLst>
              <a:ext uri="{FF2B5EF4-FFF2-40B4-BE49-F238E27FC236}">
                <a16:creationId xmlns:a16="http://schemas.microsoft.com/office/drawing/2014/main" id="{504549E3-BDFB-B5D9-7457-269D29EB6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280"/>
          <a:stretch/>
        </p:blipFill>
        <p:spPr>
          <a:xfrm>
            <a:off x="838200" y="1535348"/>
            <a:ext cx="5028643" cy="4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D4060-6DAF-B922-A656-82B81A3F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D3C256ED-AC28-AAD7-2D80-4275FB8EC6EE}"/>
              </a:ext>
            </a:extLst>
          </p:cNvPr>
          <p:cNvCxnSpPr>
            <a:cxnSpLocks/>
          </p:cNvCxnSpPr>
          <p:nvPr/>
        </p:nvCxnSpPr>
        <p:spPr>
          <a:xfrm flipH="1" flipV="1">
            <a:off x="4471003" y="2404322"/>
            <a:ext cx="1073348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0070E90-6207-2119-DC35-8388E4B51267}"/>
              </a:ext>
            </a:extLst>
          </p:cNvPr>
          <p:cNvCxnSpPr>
            <a:cxnSpLocks/>
          </p:cNvCxnSpPr>
          <p:nvPr/>
        </p:nvCxnSpPr>
        <p:spPr>
          <a:xfrm>
            <a:off x="6811034" y="2430692"/>
            <a:ext cx="1014008" cy="103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47305205-0881-1D84-D5D2-22380AE9B1F0}"/>
              </a:ext>
            </a:extLst>
          </p:cNvPr>
          <p:cNvSpPr txBox="1"/>
          <p:nvPr/>
        </p:nvSpPr>
        <p:spPr>
          <a:xfrm>
            <a:off x="5553046" y="2218084"/>
            <a:ext cx="143917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000" dirty="0">
                <a:latin typeface="Effra Medium" panose="02000606080000090004" pitchFamily="2" charset="77"/>
                <a:ea typeface="+mj-ea"/>
                <a:cs typeface="Arial" pitchFamily="34" charset="0"/>
              </a:rPr>
              <a:t>Antigeen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F95B7FD-B05A-10DF-D386-DF3848F06C32}"/>
              </a:ext>
            </a:extLst>
          </p:cNvPr>
          <p:cNvSpPr txBox="1"/>
          <p:nvPr/>
        </p:nvSpPr>
        <p:spPr>
          <a:xfrm>
            <a:off x="5844096" y="3332887"/>
            <a:ext cx="731084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000" dirty="0">
                <a:latin typeface="Effra Medium" panose="02000606080000090004" pitchFamily="2" charset="77"/>
                <a:ea typeface="+mj-ea"/>
                <a:cs typeface="Arial" pitchFamily="34" charset="0"/>
              </a:rPr>
              <a:t>DNA</a:t>
            </a:r>
          </a:p>
        </p:txBody>
      </p:sp>
      <p:pic>
        <p:nvPicPr>
          <p:cNvPr id="10" name="Afbeelding 9" descr="Afbeelding met taart, versierd, plant&#10;&#10;Automatisch gegenereerde beschrijving">
            <a:extLst>
              <a:ext uri="{FF2B5EF4-FFF2-40B4-BE49-F238E27FC236}">
                <a16:creationId xmlns:a16="http://schemas.microsoft.com/office/drawing/2014/main" id="{9E7D073C-C8B0-8619-6482-1AB23ADB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280"/>
          <a:stretch/>
        </p:blipFill>
        <p:spPr>
          <a:xfrm>
            <a:off x="378915" y="1840148"/>
            <a:ext cx="5028643" cy="476823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76599A92-0FF8-12E7-428C-243AC7319A2F}"/>
              </a:ext>
            </a:extLst>
          </p:cNvPr>
          <p:cNvGrpSpPr/>
          <p:nvPr/>
        </p:nvGrpSpPr>
        <p:grpSpPr>
          <a:xfrm>
            <a:off x="7486567" y="1435977"/>
            <a:ext cx="4597469" cy="4555819"/>
            <a:chOff x="6998887" y="1840148"/>
            <a:chExt cx="4597469" cy="4555819"/>
          </a:xfrm>
        </p:grpSpPr>
        <p:grpSp>
          <p:nvGrpSpPr>
            <p:cNvPr id="12" name="Groeperen 3">
              <a:extLst>
                <a:ext uri="{FF2B5EF4-FFF2-40B4-BE49-F238E27FC236}">
                  <a16:creationId xmlns:a16="http://schemas.microsoft.com/office/drawing/2014/main" id="{280115B3-6A47-9AB5-A6E5-0E1DAC9BB74D}"/>
                </a:ext>
              </a:extLst>
            </p:cNvPr>
            <p:cNvGrpSpPr/>
            <p:nvPr/>
          </p:nvGrpSpPr>
          <p:grpSpPr>
            <a:xfrm>
              <a:off x="6998887" y="1840148"/>
              <a:ext cx="4597469" cy="4555819"/>
              <a:chOff x="3568974" y="1694805"/>
              <a:chExt cx="2287243" cy="2242922"/>
            </a:xfrm>
          </p:grpSpPr>
          <p:sp>
            <p:nvSpPr>
              <p:cNvPr id="15" name="Cirkel 14">
                <a:extLst>
                  <a:ext uri="{FF2B5EF4-FFF2-40B4-BE49-F238E27FC236}">
                    <a16:creationId xmlns:a16="http://schemas.microsoft.com/office/drawing/2014/main" id="{A97C944B-4BA2-C5A3-E1B9-A3F105D263A9}"/>
                  </a:ext>
                </a:extLst>
              </p:cNvPr>
              <p:cNvSpPr/>
              <p:nvPr/>
            </p:nvSpPr>
            <p:spPr>
              <a:xfrm rot="14430392">
                <a:off x="3619499" y="230841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16" name="Cirkel 15">
                <a:extLst>
                  <a:ext uri="{FF2B5EF4-FFF2-40B4-BE49-F238E27FC236}">
                    <a16:creationId xmlns:a16="http://schemas.microsoft.com/office/drawing/2014/main" id="{D465E5DA-E6BD-016D-7F6C-5FD2FC0A8F7B}"/>
                  </a:ext>
                </a:extLst>
              </p:cNvPr>
              <p:cNvSpPr/>
              <p:nvPr/>
            </p:nvSpPr>
            <p:spPr>
              <a:xfrm rot="15802379">
                <a:off x="3851461" y="198442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17" name="Cirkel 16">
                <a:extLst>
                  <a:ext uri="{FF2B5EF4-FFF2-40B4-BE49-F238E27FC236}">
                    <a16:creationId xmlns:a16="http://schemas.microsoft.com/office/drawing/2014/main" id="{80E966BC-3349-F34C-A7AB-1F4ABC39EC5F}"/>
                  </a:ext>
                </a:extLst>
              </p:cNvPr>
              <p:cNvSpPr/>
              <p:nvPr/>
            </p:nvSpPr>
            <p:spPr>
              <a:xfrm rot="13434546">
                <a:off x="3568974" y="276561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18" name="Cirkel 17">
                <a:extLst>
                  <a:ext uri="{FF2B5EF4-FFF2-40B4-BE49-F238E27FC236}">
                    <a16:creationId xmlns:a16="http://schemas.microsoft.com/office/drawing/2014/main" id="{A3A2E8BE-4FCA-F042-5689-C204F1941DE1}"/>
                  </a:ext>
                </a:extLst>
              </p:cNvPr>
              <p:cNvSpPr/>
              <p:nvPr/>
            </p:nvSpPr>
            <p:spPr>
              <a:xfrm rot="11339930">
                <a:off x="3655745" y="312236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19" name="Cirkel 18">
                <a:extLst>
                  <a:ext uri="{FF2B5EF4-FFF2-40B4-BE49-F238E27FC236}">
                    <a16:creationId xmlns:a16="http://schemas.microsoft.com/office/drawing/2014/main" id="{6A7EEA3C-BEC5-96FF-1663-0B5CE417B9DA}"/>
                  </a:ext>
                </a:extLst>
              </p:cNvPr>
              <p:cNvSpPr/>
              <p:nvPr/>
            </p:nvSpPr>
            <p:spPr>
              <a:xfrm rot="16917886">
                <a:off x="4190331" y="175347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0" name="Cirkel 19">
                <a:extLst>
                  <a:ext uri="{FF2B5EF4-FFF2-40B4-BE49-F238E27FC236}">
                    <a16:creationId xmlns:a16="http://schemas.microsoft.com/office/drawing/2014/main" id="{11549C9D-EF2E-6099-E7D0-A1E9BA95116E}"/>
                  </a:ext>
                </a:extLst>
              </p:cNvPr>
              <p:cNvSpPr/>
              <p:nvPr/>
            </p:nvSpPr>
            <p:spPr>
              <a:xfrm rot="18789755">
                <a:off x="4555884" y="169480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1" name="Cirkel 20">
                <a:extLst>
                  <a:ext uri="{FF2B5EF4-FFF2-40B4-BE49-F238E27FC236}">
                    <a16:creationId xmlns:a16="http://schemas.microsoft.com/office/drawing/2014/main" id="{5ADEF42A-6415-5D38-B812-9E92A4E8BADB}"/>
                  </a:ext>
                </a:extLst>
              </p:cNvPr>
              <p:cNvSpPr/>
              <p:nvPr/>
            </p:nvSpPr>
            <p:spPr>
              <a:xfrm rot="19725677">
                <a:off x="4929588" y="172985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2" name="Cirkel 21">
                <a:extLst>
                  <a:ext uri="{FF2B5EF4-FFF2-40B4-BE49-F238E27FC236}">
                    <a16:creationId xmlns:a16="http://schemas.microsoft.com/office/drawing/2014/main" id="{7224544F-4725-59FA-0735-1585BB5F0E16}"/>
                  </a:ext>
                </a:extLst>
              </p:cNvPr>
              <p:cNvSpPr/>
              <p:nvPr/>
            </p:nvSpPr>
            <p:spPr>
              <a:xfrm rot="21167348">
                <a:off x="5242355" y="189939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3" name="Cirkel 22">
                <a:extLst>
                  <a:ext uri="{FF2B5EF4-FFF2-40B4-BE49-F238E27FC236}">
                    <a16:creationId xmlns:a16="http://schemas.microsoft.com/office/drawing/2014/main" id="{C34435DA-2DD9-083C-0EB4-B2C10338C35E}"/>
                  </a:ext>
                </a:extLst>
              </p:cNvPr>
              <p:cNvSpPr/>
              <p:nvPr/>
            </p:nvSpPr>
            <p:spPr>
              <a:xfrm rot="920760">
                <a:off x="5466349" y="216793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4" name="Cirkel 23">
                <a:extLst>
                  <a:ext uri="{FF2B5EF4-FFF2-40B4-BE49-F238E27FC236}">
                    <a16:creationId xmlns:a16="http://schemas.microsoft.com/office/drawing/2014/main" id="{C596874F-67EB-53F6-40DB-ACE1430BDD99}"/>
                  </a:ext>
                </a:extLst>
              </p:cNvPr>
              <p:cNvSpPr/>
              <p:nvPr/>
            </p:nvSpPr>
            <p:spPr>
              <a:xfrm rot="4531745">
                <a:off x="5523083" y="31874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5" name="Cirkel 24">
                <a:extLst>
                  <a:ext uri="{FF2B5EF4-FFF2-40B4-BE49-F238E27FC236}">
                    <a16:creationId xmlns:a16="http://schemas.microsoft.com/office/drawing/2014/main" id="{EA2E272F-9EC9-7FB2-0B5F-52F84AD21D1E}"/>
                  </a:ext>
                </a:extLst>
              </p:cNvPr>
              <p:cNvSpPr/>
              <p:nvPr/>
            </p:nvSpPr>
            <p:spPr>
              <a:xfrm rot="1727344">
                <a:off x="5606822" y="2507212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6" name="Cirkel 25">
                <a:extLst>
                  <a:ext uri="{FF2B5EF4-FFF2-40B4-BE49-F238E27FC236}">
                    <a16:creationId xmlns:a16="http://schemas.microsoft.com/office/drawing/2014/main" id="{099F824B-D388-7FA8-3D43-89C8D81DB3C7}"/>
                  </a:ext>
                </a:extLst>
              </p:cNvPr>
              <p:cNvSpPr/>
              <p:nvPr/>
            </p:nvSpPr>
            <p:spPr>
              <a:xfrm rot="2934656">
                <a:off x="5627617" y="28630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7" name="Cirkel 26">
                <a:extLst>
                  <a:ext uri="{FF2B5EF4-FFF2-40B4-BE49-F238E27FC236}">
                    <a16:creationId xmlns:a16="http://schemas.microsoft.com/office/drawing/2014/main" id="{C92E6C1C-D7FC-82A6-E188-4C4BB02C5FED}"/>
                  </a:ext>
                </a:extLst>
              </p:cNvPr>
              <p:cNvSpPr/>
              <p:nvPr/>
            </p:nvSpPr>
            <p:spPr>
              <a:xfrm rot="5597730">
                <a:off x="5312821" y="342680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8" name="Cirkel 27">
                <a:extLst>
                  <a:ext uri="{FF2B5EF4-FFF2-40B4-BE49-F238E27FC236}">
                    <a16:creationId xmlns:a16="http://schemas.microsoft.com/office/drawing/2014/main" id="{B074BF64-D006-2B29-6D66-219DBAD454BF}"/>
                  </a:ext>
                </a:extLst>
              </p:cNvPr>
              <p:cNvSpPr/>
              <p:nvPr/>
            </p:nvSpPr>
            <p:spPr>
              <a:xfrm rot="6493902">
                <a:off x="5039740" y="36279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29" name="Cirkel 28">
                <a:extLst>
                  <a:ext uri="{FF2B5EF4-FFF2-40B4-BE49-F238E27FC236}">
                    <a16:creationId xmlns:a16="http://schemas.microsoft.com/office/drawing/2014/main" id="{7A9239A4-862C-90BC-70EF-7F55C267092E}"/>
                  </a:ext>
                </a:extLst>
              </p:cNvPr>
              <p:cNvSpPr/>
              <p:nvPr/>
            </p:nvSpPr>
            <p:spPr>
              <a:xfrm rot="8067337">
                <a:off x="4669132" y="370912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30" name="Cirkel 29">
                <a:extLst>
                  <a:ext uri="{FF2B5EF4-FFF2-40B4-BE49-F238E27FC236}">
                    <a16:creationId xmlns:a16="http://schemas.microsoft.com/office/drawing/2014/main" id="{193A6C1A-A8FF-3050-38F4-DDE6F044DBF6}"/>
                  </a:ext>
                </a:extLst>
              </p:cNvPr>
              <p:cNvSpPr/>
              <p:nvPr/>
            </p:nvSpPr>
            <p:spPr>
              <a:xfrm rot="9075974">
                <a:off x="4287672" y="366123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31" name="Cirkel 30">
                <a:extLst>
                  <a:ext uri="{FF2B5EF4-FFF2-40B4-BE49-F238E27FC236}">
                    <a16:creationId xmlns:a16="http://schemas.microsoft.com/office/drawing/2014/main" id="{D490A47A-A9BA-A660-FB3D-D18C3BE771D1}"/>
                  </a:ext>
                </a:extLst>
              </p:cNvPr>
              <p:cNvSpPr/>
              <p:nvPr/>
            </p:nvSpPr>
            <p:spPr>
              <a:xfrm rot="10488583">
                <a:off x="3933100" y="34613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solidFill>
                    <a:schemeClr val="tx1"/>
                  </a:solidFill>
                  <a:latin typeface="Effra Medium" panose="02000606080000090004" pitchFamily="2" charset="77"/>
                </a:endParaRPr>
              </a:p>
            </p:txBody>
          </p:sp>
          <p:sp>
            <p:nvSpPr>
              <p:cNvPr id="32" name="Ovaal 31">
                <a:extLst>
                  <a:ext uri="{FF2B5EF4-FFF2-40B4-BE49-F238E27FC236}">
                    <a16:creationId xmlns:a16="http://schemas.microsoft.com/office/drawing/2014/main" id="{303E059A-60E9-0CB4-93C7-3738761B2117}"/>
                  </a:ext>
                </a:extLst>
              </p:cNvPr>
              <p:cNvSpPr/>
              <p:nvPr/>
            </p:nvSpPr>
            <p:spPr>
              <a:xfrm>
                <a:off x="3741819" y="1888146"/>
                <a:ext cx="1943100" cy="185737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2000">
                  <a:latin typeface="Effra Medium" panose="02000606080000090004" pitchFamily="2" charset="77"/>
                </a:endParaRPr>
              </a:p>
            </p:txBody>
          </p:sp>
        </p:grp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6C3AF2D9-20CA-8513-1593-69A226BD36AB}"/>
                </a:ext>
              </a:extLst>
            </p:cNvPr>
            <p:cNvSpPr/>
            <p:nvPr/>
          </p:nvSpPr>
          <p:spPr>
            <a:xfrm rot="17648078" flipH="1">
              <a:off x="9300958" y="2925748"/>
              <a:ext cx="957180" cy="2237257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2000">
                <a:latin typeface="Effra Medium" panose="02000606080000090004" pitchFamily="2" charset="77"/>
              </a:endParaRPr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625AD5C5-1667-D136-6882-73EE4457AA6B}"/>
                </a:ext>
              </a:extLst>
            </p:cNvPr>
            <p:cNvSpPr/>
            <p:nvPr/>
          </p:nvSpPr>
          <p:spPr>
            <a:xfrm>
              <a:off x="8696488" y="2828626"/>
              <a:ext cx="809961" cy="2756959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2000">
                <a:latin typeface="Effra Medium" panose="02000606080000090004" pitchFamily="2" charset="77"/>
              </a:endParaRPr>
            </a:p>
          </p:txBody>
        </p:sp>
      </p:grp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C79AD728-7985-19DF-2AF3-2BCA2E128792}"/>
              </a:ext>
            </a:extLst>
          </p:cNvPr>
          <p:cNvCxnSpPr>
            <a:cxnSpLocks/>
          </p:cNvCxnSpPr>
          <p:nvPr/>
        </p:nvCxnSpPr>
        <p:spPr>
          <a:xfrm flipV="1">
            <a:off x="6608899" y="3516565"/>
            <a:ext cx="3095933" cy="400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el 1">
            <a:extLst>
              <a:ext uri="{FF2B5EF4-FFF2-40B4-BE49-F238E27FC236}">
                <a16:creationId xmlns:a16="http://schemas.microsoft.com/office/drawing/2014/main" id="{7A5DC1A4-7CC7-8870-51B3-24EC4D79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Antistoffen / Antigenen</a:t>
            </a:r>
          </a:p>
        </p:txBody>
      </p:sp>
    </p:spTree>
    <p:extLst>
      <p:ext uri="{BB962C8B-B14F-4D97-AF65-F5344CB8AC3E}">
        <p14:creationId xmlns:p14="http://schemas.microsoft.com/office/powerpoint/2010/main" val="38641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85F26687-28F7-4687-83C0-AFDE980B1CA7}"/>
              </a:ext>
            </a:extLst>
          </p:cNvPr>
          <p:cNvGrpSpPr/>
          <p:nvPr/>
        </p:nvGrpSpPr>
        <p:grpSpPr>
          <a:xfrm>
            <a:off x="3816775" y="2556367"/>
            <a:ext cx="2669369" cy="2602540"/>
            <a:chOff x="6998887" y="1840148"/>
            <a:chExt cx="4597469" cy="4555819"/>
          </a:xfrm>
        </p:grpSpPr>
        <p:grpSp>
          <p:nvGrpSpPr>
            <p:cNvPr id="5" name="Groeperen 3">
              <a:extLst>
                <a:ext uri="{FF2B5EF4-FFF2-40B4-BE49-F238E27FC236}">
                  <a16:creationId xmlns:a16="http://schemas.microsoft.com/office/drawing/2014/main" id="{42E80577-0AD2-068E-B4BA-D3C71F6D4B36}"/>
                </a:ext>
              </a:extLst>
            </p:cNvPr>
            <p:cNvGrpSpPr/>
            <p:nvPr/>
          </p:nvGrpSpPr>
          <p:grpSpPr>
            <a:xfrm>
              <a:off x="6998887" y="1840148"/>
              <a:ext cx="4597469" cy="4555819"/>
              <a:chOff x="3568974" y="1694805"/>
              <a:chExt cx="2287243" cy="2242922"/>
            </a:xfrm>
          </p:grpSpPr>
          <p:sp>
            <p:nvSpPr>
              <p:cNvPr id="30" name="Cirkel 29">
                <a:extLst>
                  <a:ext uri="{FF2B5EF4-FFF2-40B4-BE49-F238E27FC236}">
                    <a16:creationId xmlns:a16="http://schemas.microsoft.com/office/drawing/2014/main" id="{E5558C5C-6BE6-2905-4650-053B1D002154}"/>
                  </a:ext>
                </a:extLst>
              </p:cNvPr>
              <p:cNvSpPr/>
              <p:nvPr/>
            </p:nvSpPr>
            <p:spPr>
              <a:xfrm rot="14430392">
                <a:off x="3619499" y="230841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irkel 30">
                <a:extLst>
                  <a:ext uri="{FF2B5EF4-FFF2-40B4-BE49-F238E27FC236}">
                    <a16:creationId xmlns:a16="http://schemas.microsoft.com/office/drawing/2014/main" id="{CD310E8B-C1D6-3F4A-DF30-3EEB2F4C2BD5}"/>
                  </a:ext>
                </a:extLst>
              </p:cNvPr>
              <p:cNvSpPr/>
              <p:nvPr/>
            </p:nvSpPr>
            <p:spPr>
              <a:xfrm rot="15802379">
                <a:off x="3851461" y="198442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irkel 31">
                <a:extLst>
                  <a:ext uri="{FF2B5EF4-FFF2-40B4-BE49-F238E27FC236}">
                    <a16:creationId xmlns:a16="http://schemas.microsoft.com/office/drawing/2014/main" id="{486CB1AD-44C8-8B02-CA42-A644788FEA07}"/>
                  </a:ext>
                </a:extLst>
              </p:cNvPr>
              <p:cNvSpPr/>
              <p:nvPr/>
            </p:nvSpPr>
            <p:spPr>
              <a:xfrm rot="13434546">
                <a:off x="3568974" y="276561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irkel 32">
                <a:extLst>
                  <a:ext uri="{FF2B5EF4-FFF2-40B4-BE49-F238E27FC236}">
                    <a16:creationId xmlns:a16="http://schemas.microsoft.com/office/drawing/2014/main" id="{ECEE9014-4CCC-F733-B2C9-375F41DD5B3B}"/>
                  </a:ext>
                </a:extLst>
              </p:cNvPr>
              <p:cNvSpPr/>
              <p:nvPr/>
            </p:nvSpPr>
            <p:spPr>
              <a:xfrm rot="11339930">
                <a:off x="3655745" y="312236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irkel 33">
                <a:extLst>
                  <a:ext uri="{FF2B5EF4-FFF2-40B4-BE49-F238E27FC236}">
                    <a16:creationId xmlns:a16="http://schemas.microsoft.com/office/drawing/2014/main" id="{E209D538-1C0D-E8C6-209F-AB66B101F011}"/>
                  </a:ext>
                </a:extLst>
              </p:cNvPr>
              <p:cNvSpPr/>
              <p:nvPr/>
            </p:nvSpPr>
            <p:spPr>
              <a:xfrm rot="16917886">
                <a:off x="4190331" y="175347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irkel 34">
                <a:extLst>
                  <a:ext uri="{FF2B5EF4-FFF2-40B4-BE49-F238E27FC236}">
                    <a16:creationId xmlns:a16="http://schemas.microsoft.com/office/drawing/2014/main" id="{D561BC47-535E-D048-72E1-DDD2980685B7}"/>
                  </a:ext>
                </a:extLst>
              </p:cNvPr>
              <p:cNvSpPr/>
              <p:nvPr/>
            </p:nvSpPr>
            <p:spPr>
              <a:xfrm rot="18789755">
                <a:off x="4555884" y="169480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irkel 35">
                <a:extLst>
                  <a:ext uri="{FF2B5EF4-FFF2-40B4-BE49-F238E27FC236}">
                    <a16:creationId xmlns:a16="http://schemas.microsoft.com/office/drawing/2014/main" id="{BBCD674F-22A2-68A9-F691-30B9DC3D777F}"/>
                  </a:ext>
                </a:extLst>
              </p:cNvPr>
              <p:cNvSpPr/>
              <p:nvPr/>
            </p:nvSpPr>
            <p:spPr>
              <a:xfrm rot="19725677">
                <a:off x="4929588" y="172985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Cirkel 36">
                <a:extLst>
                  <a:ext uri="{FF2B5EF4-FFF2-40B4-BE49-F238E27FC236}">
                    <a16:creationId xmlns:a16="http://schemas.microsoft.com/office/drawing/2014/main" id="{64A2C2D6-9ADA-6AA8-EAE1-ECAB4557F769}"/>
                  </a:ext>
                </a:extLst>
              </p:cNvPr>
              <p:cNvSpPr/>
              <p:nvPr/>
            </p:nvSpPr>
            <p:spPr>
              <a:xfrm rot="21167348">
                <a:off x="5242355" y="189939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Cirkel 37">
                <a:extLst>
                  <a:ext uri="{FF2B5EF4-FFF2-40B4-BE49-F238E27FC236}">
                    <a16:creationId xmlns:a16="http://schemas.microsoft.com/office/drawing/2014/main" id="{2D76331A-0F62-9FDF-5759-0D1C6B28FBB9}"/>
                  </a:ext>
                </a:extLst>
              </p:cNvPr>
              <p:cNvSpPr/>
              <p:nvPr/>
            </p:nvSpPr>
            <p:spPr>
              <a:xfrm rot="920760">
                <a:off x="5466349" y="216793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irkel 38">
                <a:extLst>
                  <a:ext uri="{FF2B5EF4-FFF2-40B4-BE49-F238E27FC236}">
                    <a16:creationId xmlns:a16="http://schemas.microsoft.com/office/drawing/2014/main" id="{DDB66A7E-D52F-D1C2-A599-3A741FC0FF52}"/>
                  </a:ext>
                </a:extLst>
              </p:cNvPr>
              <p:cNvSpPr/>
              <p:nvPr/>
            </p:nvSpPr>
            <p:spPr>
              <a:xfrm rot="4531745">
                <a:off x="5523083" y="31874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irkel 39">
                <a:extLst>
                  <a:ext uri="{FF2B5EF4-FFF2-40B4-BE49-F238E27FC236}">
                    <a16:creationId xmlns:a16="http://schemas.microsoft.com/office/drawing/2014/main" id="{D8ADB4B6-2446-3BF8-3B51-681A47ACC709}"/>
                  </a:ext>
                </a:extLst>
              </p:cNvPr>
              <p:cNvSpPr/>
              <p:nvPr/>
            </p:nvSpPr>
            <p:spPr>
              <a:xfrm rot="1727344">
                <a:off x="5606822" y="2507212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irkel 40">
                <a:extLst>
                  <a:ext uri="{FF2B5EF4-FFF2-40B4-BE49-F238E27FC236}">
                    <a16:creationId xmlns:a16="http://schemas.microsoft.com/office/drawing/2014/main" id="{558722CF-E0CC-D23F-EB9B-44F688D77C04}"/>
                  </a:ext>
                </a:extLst>
              </p:cNvPr>
              <p:cNvSpPr/>
              <p:nvPr/>
            </p:nvSpPr>
            <p:spPr>
              <a:xfrm rot="2934656">
                <a:off x="5627617" y="28630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irkel 41">
                <a:extLst>
                  <a:ext uri="{FF2B5EF4-FFF2-40B4-BE49-F238E27FC236}">
                    <a16:creationId xmlns:a16="http://schemas.microsoft.com/office/drawing/2014/main" id="{7D2E5322-15FC-26CC-A90E-D7D0CE73BFF4}"/>
                  </a:ext>
                </a:extLst>
              </p:cNvPr>
              <p:cNvSpPr/>
              <p:nvPr/>
            </p:nvSpPr>
            <p:spPr>
              <a:xfrm rot="5597730">
                <a:off x="5312821" y="342680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Cirkel 42">
                <a:extLst>
                  <a:ext uri="{FF2B5EF4-FFF2-40B4-BE49-F238E27FC236}">
                    <a16:creationId xmlns:a16="http://schemas.microsoft.com/office/drawing/2014/main" id="{04F1AE41-A8F3-C42C-0E78-65A61F253786}"/>
                  </a:ext>
                </a:extLst>
              </p:cNvPr>
              <p:cNvSpPr/>
              <p:nvPr/>
            </p:nvSpPr>
            <p:spPr>
              <a:xfrm rot="6493902">
                <a:off x="5039740" y="36279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Cirkel 43">
                <a:extLst>
                  <a:ext uri="{FF2B5EF4-FFF2-40B4-BE49-F238E27FC236}">
                    <a16:creationId xmlns:a16="http://schemas.microsoft.com/office/drawing/2014/main" id="{EC1739B0-542C-9F29-0F1C-C30E87EBE363}"/>
                  </a:ext>
                </a:extLst>
              </p:cNvPr>
              <p:cNvSpPr/>
              <p:nvPr/>
            </p:nvSpPr>
            <p:spPr>
              <a:xfrm rot="8067337">
                <a:off x="4669132" y="370912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Cirkel 44">
                <a:extLst>
                  <a:ext uri="{FF2B5EF4-FFF2-40B4-BE49-F238E27FC236}">
                    <a16:creationId xmlns:a16="http://schemas.microsoft.com/office/drawing/2014/main" id="{4B6E2D53-95E9-7358-0C4E-65A96D275FB9}"/>
                  </a:ext>
                </a:extLst>
              </p:cNvPr>
              <p:cNvSpPr/>
              <p:nvPr/>
            </p:nvSpPr>
            <p:spPr>
              <a:xfrm rot="9075974">
                <a:off x="4287672" y="366123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Cirkel 45">
                <a:extLst>
                  <a:ext uri="{FF2B5EF4-FFF2-40B4-BE49-F238E27FC236}">
                    <a16:creationId xmlns:a16="http://schemas.microsoft.com/office/drawing/2014/main" id="{EDA10C0C-4811-9A8C-8886-8B00B8950B98}"/>
                  </a:ext>
                </a:extLst>
              </p:cNvPr>
              <p:cNvSpPr/>
              <p:nvPr/>
            </p:nvSpPr>
            <p:spPr>
              <a:xfrm rot="10488583">
                <a:off x="3933100" y="34613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7CD18291-4192-2478-D231-DD64AC718DC5}"/>
                  </a:ext>
                </a:extLst>
              </p:cNvPr>
              <p:cNvSpPr/>
              <p:nvPr/>
            </p:nvSpPr>
            <p:spPr>
              <a:xfrm>
                <a:off x="3741819" y="1888146"/>
                <a:ext cx="1943100" cy="185737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B98C941E-6DEB-2D3A-9FB2-67F30686D45E}"/>
                </a:ext>
              </a:extLst>
            </p:cNvPr>
            <p:cNvSpPr/>
            <p:nvPr/>
          </p:nvSpPr>
          <p:spPr>
            <a:xfrm rot="17648078" flipH="1">
              <a:off x="9300958" y="2925748"/>
              <a:ext cx="957180" cy="2237257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57A9D30F-1C72-2FBC-B6AF-DFB523D8744B}"/>
                </a:ext>
              </a:extLst>
            </p:cNvPr>
            <p:cNvSpPr/>
            <p:nvPr/>
          </p:nvSpPr>
          <p:spPr>
            <a:xfrm>
              <a:off x="8696488" y="2828626"/>
              <a:ext cx="809961" cy="2756959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8" name="Titel 1">
            <a:extLst>
              <a:ext uri="{FF2B5EF4-FFF2-40B4-BE49-F238E27FC236}">
                <a16:creationId xmlns:a16="http://schemas.microsoft.com/office/drawing/2014/main" id="{BCF6D405-AF91-B791-FCB8-8D6B578D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Witte bloedcellen</a:t>
            </a:r>
          </a:p>
        </p:txBody>
      </p:sp>
      <p:grpSp>
        <p:nvGrpSpPr>
          <p:cNvPr id="49" name="Groep 48">
            <a:extLst>
              <a:ext uri="{FF2B5EF4-FFF2-40B4-BE49-F238E27FC236}">
                <a16:creationId xmlns:a16="http://schemas.microsoft.com/office/drawing/2014/main" id="{D1624AE6-8CCE-563E-74A6-417A11167EED}"/>
              </a:ext>
            </a:extLst>
          </p:cNvPr>
          <p:cNvGrpSpPr/>
          <p:nvPr/>
        </p:nvGrpSpPr>
        <p:grpSpPr>
          <a:xfrm>
            <a:off x="8279029" y="1328946"/>
            <a:ext cx="2669369" cy="2602540"/>
            <a:chOff x="6998887" y="1840148"/>
            <a:chExt cx="4597469" cy="4555819"/>
          </a:xfrm>
        </p:grpSpPr>
        <p:grpSp>
          <p:nvGrpSpPr>
            <p:cNvPr id="50" name="Groeperen 3">
              <a:extLst>
                <a:ext uri="{FF2B5EF4-FFF2-40B4-BE49-F238E27FC236}">
                  <a16:creationId xmlns:a16="http://schemas.microsoft.com/office/drawing/2014/main" id="{03DD136A-909E-E489-966C-83BBA8C46129}"/>
                </a:ext>
              </a:extLst>
            </p:cNvPr>
            <p:cNvGrpSpPr/>
            <p:nvPr/>
          </p:nvGrpSpPr>
          <p:grpSpPr>
            <a:xfrm>
              <a:off x="6998887" y="1840148"/>
              <a:ext cx="4597469" cy="4555819"/>
              <a:chOff x="3568974" y="1694805"/>
              <a:chExt cx="2287243" cy="2242922"/>
            </a:xfrm>
          </p:grpSpPr>
          <p:sp>
            <p:nvSpPr>
              <p:cNvPr id="53" name="Cirkel 52">
                <a:extLst>
                  <a:ext uri="{FF2B5EF4-FFF2-40B4-BE49-F238E27FC236}">
                    <a16:creationId xmlns:a16="http://schemas.microsoft.com/office/drawing/2014/main" id="{58725B06-2806-3A86-54A7-31715B469B62}"/>
                  </a:ext>
                </a:extLst>
              </p:cNvPr>
              <p:cNvSpPr/>
              <p:nvPr/>
            </p:nvSpPr>
            <p:spPr>
              <a:xfrm rot="14430392">
                <a:off x="3619499" y="230841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Cirkel 53">
                <a:extLst>
                  <a:ext uri="{FF2B5EF4-FFF2-40B4-BE49-F238E27FC236}">
                    <a16:creationId xmlns:a16="http://schemas.microsoft.com/office/drawing/2014/main" id="{CD43AD72-0965-0B0A-3443-7682D5FB8B58}"/>
                  </a:ext>
                </a:extLst>
              </p:cNvPr>
              <p:cNvSpPr/>
              <p:nvPr/>
            </p:nvSpPr>
            <p:spPr>
              <a:xfrm rot="15802379">
                <a:off x="3851461" y="198442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Cirkel 54">
                <a:extLst>
                  <a:ext uri="{FF2B5EF4-FFF2-40B4-BE49-F238E27FC236}">
                    <a16:creationId xmlns:a16="http://schemas.microsoft.com/office/drawing/2014/main" id="{C371E758-A350-A2D2-4118-C038B6E9209A}"/>
                  </a:ext>
                </a:extLst>
              </p:cNvPr>
              <p:cNvSpPr/>
              <p:nvPr/>
            </p:nvSpPr>
            <p:spPr>
              <a:xfrm rot="13434546">
                <a:off x="3568974" y="276561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irkel 55">
                <a:extLst>
                  <a:ext uri="{FF2B5EF4-FFF2-40B4-BE49-F238E27FC236}">
                    <a16:creationId xmlns:a16="http://schemas.microsoft.com/office/drawing/2014/main" id="{FDAF139A-4C9E-C31D-E8B4-422CEFB846CB}"/>
                  </a:ext>
                </a:extLst>
              </p:cNvPr>
              <p:cNvSpPr/>
              <p:nvPr/>
            </p:nvSpPr>
            <p:spPr>
              <a:xfrm rot="11339930">
                <a:off x="3655745" y="312236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irkel 56">
                <a:extLst>
                  <a:ext uri="{FF2B5EF4-FFF2-40B4-BE49-F238E27FC236}">
                    <a16:creationId xmlns:a16="http://schemas.microsoft.com/office/drawing/2014/main" id="{948DE369-A9E7-65B2-E8CE-454BA921841E}"/>
                  </a:ext>
                </a:extLst>
              </p:cNvPr>
              <p:cNvSpPr/>
              <p:nvPr/>
            </p:nvSpPr>
            <p:spPr>
              <a:xfrm rot="16917886">
                <a:off x="4190331" y="175347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Cirkel 57">
                <a:extLst>
                  <a:ext uri="{FF2B5EF4-FFF2-40B4-BE49-F238E27FC236}">
                    <a16:creationId xmlns:a16="http://schemas.microsoft.com/office/drawing/2014/main" id="{2BB98592-6C2F-BD49-40DD-D98774BCF27A}"/>
                  </a:ext>
                </a:extLst>
              </p:cNvPr>
              <p:cNvSpPr/>
              <p:nvPr/>
            </p:nvSpPr>
            <p:spPr>
              <a:xfrm rot="18789755">
                <a:off x="4555884" y="169480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irkel 58">
                <a:extLst>
                  <a:ext uri="{FF2B5EF4-FFF2-40B4-BE49-F238E27FC236}">
                    <a16:creationId xmlns:a16="http://schemas.microsoft.com/office/drawing/2014/main" id="{1F021D0C-8247-680E-51AC-FBDC898BAFCB}"/>
                  </a:ext>
                </a:extLst>
              </p:cNvPr>
              <p:cNvSpPr/>
              <p:nvPr/>
            </p:nvSpPr>
            <p:spPr>
              <a:xfrm rot="19725677">
                <a:off x="4929588" y="172985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Cirkel 59">
                <a:extLst>
                  <a:ext uri="{FF2B5EF4-FFF2-40B4-BE49-F238E27FC236}">
                    <a16:creationId xmlns:a16="http://schemas.microsoft.com/office/drawing/2014/main" id="{113E050C-42CC-DF15-E841-4F2FBCE1EE74}"/>
                  </a:ext>
                </a:extLst>
              </p:cNvPr>
              <p:cNvSpPr/>
              <p:nvPr/>
            </p:nvSpPr>
            <p:spPr>
              <a:xfrm rot="21167348">
                <a:off x="5242355" y="189939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irkel 60">
                <a:extLst>
                  <a:ext uri="{FF2B5EF4-FFF2-40B4-BE49-F238E27FC236}">
                    <a16:creationId xmlns:a16="http://schemas.microsoft.com/office/drawing/2014/main" id="{883F8831-7C60-F728-F673-A774E967B517}"/>
                  </a:ext>
                </a:extLst>
              </p:cNvPr>
              <p:cNvSpPr/>
              <p:nvPr/>
            </p:nvSpPr>
            <p:spPr>
              <a:xfrm rot="920760">
                <a:off x="5466349" y="216793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Cirkel 61">
                <a:extLst>
                  <a:ext uri="{FF2B5EF4-FFF2-40B4-BE49-F238E27FC236}">
                    <a16:creationId xmlns:a16="http://schemas.microsoft.com/office/drawing/2014/main" id="{FAEECA99-77D0-7E44-72F2-5A0127CA1B73}"/>
                  </a:ext>
                </a:extLst>
              </p:cNvPr>
              <p:cNvSpPr/>
              <p:nvPr/>
            </p:nvSpPr>
            <p:spPr>
              <a:xfrm rot="4531745">
                <a:off x="5523083" y="31874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Cirkel 62">
                <a:extLst>
                  <a:ext uri="{FF2B5EF4-FFF2-40B4-BE49-F238E27FC236}">
                    <a16:creationId xmlns:a16="http://schemas.microsoft.com/office/drawing/2014/main" id="{029615BF-D0DC-8C42-58FA-C158A193BCD1}"/>
                  </a:ext>
                </a:extLst>
              </p:cNvPr>
              <p:cNvSpPr/>
              <p:nvPr/>
            </p:nvSpPr>
            <p:spPr>
              <a:xfrm rot="1727344">
                <a:off x="5606822" y="2507212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Cirkel 63">
                <a:extLst>
                  <a:ext uri="{FF2B5EF4-FFF2-40B4-BE49-F238E27FC236}">
                    <a16:creationId xmlns:a16="http://schemas.microsoft.com/office/drawing/2014/main" id="{B2DE07F1-B161-858A-826E-A1974629FBEE}"/>
                  </a:ext>
                </a:extLst>
              </p:cNvPr>
              <p:cNvSpPr/>
              <p:nvPr/>
            </p:nvSpPr>
            <p:spPr>
              <a:xfrm rot="2934656">
                <a:off x="5627617" y="28630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Cirkel 64">
                <a:extLst>
                  <a:ext uri="{FF2B5EF4-FFF2-40B4-BE49-F238E27FC236}">
                    <a16:creationId xmlns:a16="http://schemas.microsoft.com/office/drawing/2014/main" id="{F00BAEB5-3D7C-576E-5C40-516CD1614EC6}"/>
                  </a:ext>
                </a:extLst>
              </p:cNvPr>
              <p:cNvSpPr/>
              <p:nvPr/>
            </p:nvSpPr>
            <p:spPr>
              <a:xfrm rot="5597730">
                <a:off x="5312821" y="342680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Cirkel 65">
                <a:extLst>
                  <a:ext uri="{FF2B5EF4-FFF2-40B4-BE49-F238E27FC236}">
                    <a16:creationId xmlns:a16="http://schemas.microsoft.com/office/drawing/2014/main" id="{F55E595B-8816-2143-51C9-987B264847AD}"/>
                  </a:ext>
                </a:extLst>
              </p:cNvPr>
              <p:cNvSpPr/>
              <p:nvPr/>
            </p:nvSpPr>
            <p:spPr>
              <a:xfrm rot="6493902">
                <a:off x="5039740" y="36279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Cirkel 66">
                <a:extLst>
                  <a:ext uri="{FF2B5EF4-FFF2-40B4-BE49-F238E27FC236}">
                    <a16:creationId xmlns:a16="http://schemas.microsoft.com/office/drawing/2014/main" id="{0D86250E-0E65-CCD1-C26D-DD5FD623CC4C}"/>
                  </a:ext>
                </a:extLst>
              </p:cNvPr>
              <p:cNvSpPr/>
              <p:nvPr/>
            </p:nvSpPr>
            <p:spPr>
              <a:xfrm rot="8067337">
                <a:off x="4669132" y="370912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Cirkel 67">
                <a:extLst>
                  <a:ext uri="{FF2B5EF4-FFF2-40B4-BE49-F238E27FC236}">
                    <a16:creationId xmlns:a16="http://schemas.microsoft.com/office/drawing/2014/main" id="{34F86CD9-D94C-44C8-CB02-19D1854DDF52}"/>
                  </a:ext>
                </a:extLst>
              </p:cNvPr>
              <p:cNvSpPr/>
              <p:nvPr/>
            </p:nvSpPr>
            <p:spPr>
              <a:xfrm rot="9075974">
                <a:off x="4287672" y="366123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Cirkel 68">
                <a:extLst>
                  <a:ext uri="{FF2B5EF4-FFF2-40B4-BE49-F238E27FC236}">
                    <a16:creationId xmlns:a16="http://schemas.microsoft.com/office/drawing/2014/main" id="{8474DFBF-B117-DECE-4625-7C1335EAF404}"/>
                  </a:ext>
                </a:extLst>
              </p:cNvPr>
              <p:cNvSpPr/>
              <p:nvPr/>
            </p:nvSpPr>
            <p:spPr>
              <a:xfrm rot="10488583">
                <a:off x="3933100" y="34613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4EBB2E81-DDD4-7FD3-6461-D2DE9A263B20}"/>
                  </a:ext>
                </a:extLst>
              </p:cNvPr>
              <p:cNvSpPr/>
              <p:nvPr/>
            </p:nvSpPr>
            <p:spPr>
              <a:xfrm>
                <a:off x="3741819" y="1888146"/>
                <a:ext cx="1943100" cy="185737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D7390488-F253-487C-09FF-7BA602746383}"/>
                </a:ext>
              </a:extLst>
            </p:cNvPr>
            <p:cNvSpPr/>
            <p:nvPr/>
          </p:nvSpPr>
          <p:spPr>
            <a:xfrm rot="17648078" flipH="1">
              <a:off x="9300958" y="2925748"/>
              <a:ext cx="957180" cy="2237257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96D96116-F633-B26E-9BB1-4F7B39ADFD80}"/>
                </a:ext>
              </a:extLst>
            </p:cNvPr>
            <p:cNvSpPr/>
            <p:nvPr/>
          </p:nvSpPr>
          <p:spPr>
            <a:xfrm>
              <a:off x="8696488" y="2828626"/>
              <a:ext cx="809961" cy="2756959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Vrije vorm 2">
            <a:extLst>
              <a:ext uri="{FF2B5EF4-FFF2-40B4-BE49-F238E27FC236}">
                <a16:creationId xmlns:a16="http://schemas.microsoft.com/office/drawing/2014/main" id="{32C0EBC5-F68E-BA14-FCF1-80E5D4F40FAB}"/>
              </a:ext>
            </a:extLst>
          </p:cNvPr>
          <p:cNvSpPr/>
          <p:nvPr/>
        </p:nvSpPr>
        <p:spPr>
          <a:xfrm rot="965628">
            <a:off x="988337" y="1113989"/>
            <a:ext cx="6041599" cy="5035335"/>
          </a:xfrm>
          <a:custGeom>
            <a:avLst/>
            <a:gdLst>
              <a:gd name="connsiteX0" fmla="*/ 495946 w 2022529"/>
              <a:gd name="connsiteY0" fmla="*/ 1301857 h 1480088"/>
              <a:gd name="connsiteX1" fmla="*/ 418455 w 2022529"/>
              <a:gd name="connsiteY1" fmla="*/ 1317356 h 1480088"/>
              <a:gd name="connsiteX2" fmla="*/ 278970 w 2022529"/>
              <a:gd name="connsiteY2" fmla="*/ 1309606 h 1480088"/>
              <a:gd name="connsiteX3" fmla="*/ 185980 w 2022529"/>
              <a:gd name="connsiteY3" fmla="*/ 1294108 h 1480088"/>
              <a:gd name="connsiteX4" fmla="*/ 162733 w 2022529"/>
              <a:gd name="connsiteY4" fmla="*/ 1286359 h 1480088"/>
              <a:gd name="connsiteX5" fmla="*/ 123987 w 2022529"/>
              <a:gd name="connsiteY5" fmla="*/ 1263112 h 1480088"/>
              <a:gd name="connsiteX6" fmla="*/ 92990 w 2022529"/>
              <a:gd name="connsiteY6" fmla="*/ 1232115 h 1480088"/>
              <a:gd name="connsiteX7" fmla="*/ 69743 w 2022529"/>
              <a:gd name="connsiteY7" fmla="*/ 1216617 h 1480088"/>
              <a:gd name="connsiteX8" fmla="*/ 46495 w 2022529"/>
              <a:gd name="connsiteY8" fmla="*/ 1170122 h 1480088"/>
              <a:gd name="connsiteX9" fmla="*/ 30997 w 2022529"/>
              <a:gd name="connsiteY9" fmla="*/ 1139125 h 1480088"/>
              <a:gd name="connsiteX10" fmla="*/ 23248 w 2022529"/>
              <a:gd name="connsiteY10" fmla="*/ 1115878 h 1480088"/>
              <a:gd name="connsiteX11" fmla="*/ 0 w 2022529"/>
              <a:gd name="connsiteY11" fmla="*/ 991891 h 1480088"/>
              <a:gd name="connsiteX12" fmla="*/ 15499 w 2022529"/>
              <a:gd name="connsiteY12" fmla="*/ 821410 h 1480088"/>
              <a:gd name="connsiteX13" fmla="*/ 23248 w 2022529"/>
              <a:gd name="connsiteY13" fmla="*/ 798162 h 1480088"/>
              <a:gd name="connsiteX14" fmla="*/ 38746 w 2022529"/>
              <a:gd name="connsiteY14" fmla="*/ 743918 h 1480088"/>
              <a:gd name="connsiteX15" fmla="*/ 54244 w 2022529"/>
              <a:gd name="connsiteY15" fmla="*/ 720671 h 1480088"/>
              <a:gd name="connsiteX16" fmla="*/ 69743 w 2022529"/>
              <a:gd name="connsiteY16" fmla="*/ 674176 h 1480088"/>
              <a:gd name="connsiteX17" fmla="*/ 77492 w 2022529"/>
              <a:gd name="connsiteY17" fmla="*/ 650929 h 1480088"/>
              <a:gd name="connsiteX18" fmla="*/ 139485 w 2022529"/>
              <a:gd name="connsiteY18" fmla="*/ 604434 h 1480088"/>
              <a:gd name="connsiteX19" fmla="*/ 185980 w 2022529"/>
              <a:gd name="connsiteY19" fmla="*/ 588935 h 1480088"/>
              <a:gd name="connsiteX20" fmla="*/ 209228 w 2022529"/>
              <a:gd name="connsiteY20" fmla="*/ 581186 h 1480088"/>
              <a:gd name="connsiteX21" fmla="*/ 302217 w 2022529"/>
              <a:gd name="connsiteY21" fmla="*/ 565688 h 1480088"/>
              <a:gd name="connsiteX22" fmla="*/ 340963 w 2022529"/>
              <a:gd name="connsiteY22" fmla="*/ 557939 h 1480088"/>
              <a:gd name="connsiteX23" fmla="*/ 395207 w 2022529"/>
              <a:gd name="connsiteY23" fmla="*/ 550190 h 1480088"/>
              <a:gd name="connsiteX24" fmla="*/ 472699 w 2022529"/>
              <a:gd name="connsiteY24" fmla="*/ 526942 h 1480088"/>
              <a:gd name="connsiteX25" fmla="*/ 495946 w 2022529"/>
              <a:gd name="connsiteY25" fmla="*/ 519193 h 1480088"/>
              <a:gd name="connsiteX26" fmla="*/ 542441 w 2022529"/>
              <a:gd name="connsiteY26" fmla="*/ 495945 h 1480088"/>
              <a:gd name="connsiteX27" fmla="*/ 565689 w 2022529"/>
              <a:gd name="connsiteY27" fmla="*/ 480447 h 1480088"/>
              <a:gd name="connsiteX28" fmla="*/ 619933 w 2022529"/>
              <a:gd name="connsiteY28" fmla="*/ 457200 h 1480088"/>
              <a:gd name="connsiteX29" fmla="*/ 666428 w 2022529"/>
              <a:gd name="connsiteY29" fmla="*/ 426203 h 1480088"/>
              <a:gd name="connsiteX30" fmla="*/ 689675 w 2022529"/>
              <a:gd name="connsiteY30" fmla="*/ 410705 h 1480088"/>
              <a:gd name="connsiteX31" fmla="*/ 720672 w 2022529"/>
              <a:gd name="connsiteY31" fmla="*/ 379708 h 1480088"/>
              <a:gd name="connsiteX32" fmla="*/ 767166 w 2022529"/>
              <a:gd name="connsiteY32" fmla="*/ 348712 h 1480088"/>
              <a:gd name="connsiteX33" fmla="*/ 782665 w 2022529"/>
              <a:gd name="connsiteY33" fmla="*/ 333213 h 1480088"/>
              <a:gd name="connsiteX34" fmla="*/ 805912 w 2022529"/>
              <a:gd name="connsiteY34" fmla="*/ 317715 h 1480088"/>
              <a:gd name="connsiteX35" fmla="*/ 860156 w 2022529"/>
              <a:gd name="connsiteY35" fmla="*/ 263471 h 1480088"/>
              <a:gd name="connsiteX36" fmla="*/ 875655 w 2022529"/>
              <a:gd name="connsiteY36" fmla="*/ 247973 h 1480088"/>
              <a:gd name="connsiteX37" fmla="*/ 891153 w 2022529"/>
              <a:gd name="connsiteY37" fmla="*/ 232474 h 1480088"/>
              <a:gd name="connsiteX38" fmla="*/ 945397 w 2022529"/>
              <a:gd name="connsiteY38" fmla="*/ 185979 h 1480088"/>
              <a:gd name="connsiteX39" fmla="*/ 968644 w 2022529"/>
              <a:gd name="connsiteY39" fmla="*/ 162732 h 1480088"/>
              <a:gd name="connsiteX40" fmla="*/ 991892 w 2022529"/>
              <a:gd name="connsiteY40" fmla="*/ 147234 h 1480088"/>
              <a:gd name="connsiteX41" fmla="*/ 1007390 w 2022529"/>
              <a:gd name="connsiteY41" fmla="*/ 131735 h 1480088"/>
              <a:gd name="connsiteX42" fmla="*/ 1053885 w 2022529"/>
              <a:gd name="connsiteY42" fmla="*/ 100739 h 1480088"/>
              <a:gd name="connsiteX43" fmla="*/ 1077133 w 2022529"/>
              <a:gd name="connsiteY43" fmla="*/ 85240 h 1480088"/>
              <a:gd name="connsiteX44" fmla="*/ 1100380 w 2022529"/>
              <a:gd name="connsiteY44" fmla="*/ 77491 h 1480088"/>
              <a:gd name="connsiteX45" fmla="*/ 1123628 w 2022529"/>
              <a:gd name="connsiteY45" fmla="*/ 61993 h 1480088"/>
              <a:gd name="connsiteX46" fmla="*/ 1170122 w 2022529"/>
              <a:gd name="connsiteY46" fmla="*/ 46495 h 1480088"/>
              <a:gd name="connsiteX47" fmla="*/ 1255363 w 2022529"/>
              <a:gd name="connsiteY47" fmla="*/ 23247 h 1480088"/>
              <a:gd name="connsiteX48" fmla="*/ 1309607 w 2022529"/>
              <a:gd name="connsiteY48" fmla="*/ 15498 h 1480088"/>
              <a:gd name="connsiteX49" fmla="*/ 1425844 w 2022529"/>
              <a:gd name="connsiteY49" fmla="*/ 0 h 1480088"/>
              <a:gd name="connsiteX50" fmla="*/ 1542082 w 2022529"/>
              <a:gd name="connsiteY50" fmla="*/ 7749 h 1480088"/>
              <a:gd name="connsiteX51" fmla="*/ 1619573 w 2022529"/>
              <a:gd name="connsiteY51" fmla="*/ 23247 h 1480088"/>
              <a:gd name="connsiteX52" fmla="*/ 1642821 w 2022529"/>
              <a:gd name="connsiteY52" fmla="*/ 30996 h 1480088"/>
              <a:gd name="connsiteX53" fmla="*/ 1666068 w 2022529"/>
              <a:gd name="connsiteY53" fmla="*/ 46495 h 1480088"/>
              <a:gd name="connsiteX54" fmla="*/ 1689316 w 2022529"/>
              <a:gd name="connsiteY54" fmla="*/ 54244 h 1480088"/>
              <a:gd name="connsiteX55" fmla="*/ 1735811 w 2022529"/>
              <a:gd name="connsiteY55" fmla="*/ 85240 h 1480088"/>
              <a:gd name="connsiteX56" fmla="*/ 1751309 w 2022529"/>
              <a:gd name="connsiteY56" fmla="*/ 108488 h 1480088"/>
              <a:gd name="connsiteX57" fmla="*/ 1751309 w 2022529"/>
              <a:gd name="connsiteY57" fmla="*/ 232474 h 1480088"/>
              <a:gd name="connsiteX58" fmla="*/ 1735811 w 2022529"/>
              <a:gd name="connsiteY58" fmla="*/ 286718 h 1480088"/>
              <a:gd name="connsiteX59" fmla="*/ 1689316 w 2022529"/>
              <a:gd name="connsiteY59" fmla="*/ 317715 h 1480088"/>
              <a:gd name="connsiteX60" fmla="*/ 1635072 w 2022529"/>
              <a:gd name="connsiteY60" fmla="*/ 364210 h 1480088"/>
              <a:gd name="connsiteX61" fmla="*/ 1526583 w 2022529"/>
              <a:gd name="connsiteY61" fmla="*/ 387457 h 1480088"/>
              <a:gd name="connsiteX62" fmla="*/ 1232116 w 2022529"/>
              <a:gd name="connsiteY62" fmla="*/ 395206 h 1480088"/>
              <a:gd name="connsiteX63" fmla="*/ 1146875 w 2022529"/>
              <a:gd name="connsiteY63" fmla="*/ 410705 h 1480088"/>
              <a:gd name="connsiteX64" fmla="*/ 1123628 w 2022529"/>
              <a:gd name="connsiteY64" fmla="*/ 426203 h 1480088"/>
              <a:gd name="connsiteX65" fmla="*/ 1100380 w 2022529"/>
              <a:gd name="connsiteY65" fmla="*/ 433952 h 1480088"/>
              <a:gd name="connsiteX66" fmla="*/ 1061634 w 2022529"/>
              <a:gd name="connsiteY66" fmla="*/ 464949 h 1480088"/>
              <a:gd name="connsiteX67" fmla="*/ 1046136 w 2022529"/>
              <a:gd name="connsiteY67" fmla="*/ 488196 h 1480088"/>
              <a:gd name="connsiteX68" fmla="*/ 1030638 w 2022529"/>
              <a:gd name="connsiteY68" fmla="*/ 503695 h 1480088"/>
              <a:gd name="connsiteX69" fmla="*/ 1015139 w 2022529"/>
              <a:gd name="connsiteY69" fmla="*/ 526942 h 1480088"/>
              <a:gd name="connsiteX70" fmla="*/ 991892 w 2022529"/>
              <a:gd name="connsiteY70" fmla="*/ 557939 h 1480088"/>
              <a:gd name="connsiteX71" fmla="*/ 968644 w 2022529"/>
              <a:gd name="connsiteY71" fmla="*/ 604434 h 1480088"/>
              <a:gd name="connsiteX72" fmla="*/ 953146 w 2022529"/>
              <a:gd name="connsiteY72" fmla="*/ 650929 h 1480088"/>
              <a:gd name="connsiteX73" fmla="*/ 937648 w 2022529"/>
              <a:gd name="connsiteY73" fmla="*/ 712922 h 1480088"/>
              <a:gd name="connsiteX74" fmla="*/ 929899 w 2022529"/>
              <a:gd name="connsiteY74" fmla="*/ 743918 h 1480088"/>
              <a:gd name="connsiteX75" fmla="*/ 945397 w 2022529"/>
              <a:gd name="connsiteY75" fmla="*/ 883403 h 1480088"/>
              <a:gd name="connsiteX76" fmla="*/ 960895 w 2022529"/>
              <a:gd name="connsiteY76" fmla="*/ 929898 h 1480088"/>
              <a:gd name="connsiteX77" fmla="*/ 991892 w 2022529"/>
              <a:gd name="connsiteY77" fmla="*/ 976393 h 1480088"/>
              <a:gd name="connsiteX78" fmla="*/ 1022889 w 2022529"/>
              <a:gd name="connsiteY78" fmla="*/ 1022888 h 1480088"/>
              <a:gd name="connsiteX79" fmla="*/ 1053885 w 2022529"/>
              <a:gd name="connsiteY79" fmla="*/ 1038386 h 1480088"/>
              <a:gd name="connsiteX80" fmla="*/ 1077133 w 2022529"/>
              <a:gd name="connsiteY80" fmla="*/ 1053884 h 1480088"/>
              <a:gd name="connsiteX81" fmla="*/ 1139126 w 2022529"/>
              <a:gd name="connsiteY81" fmla="*/ 1069383 h 1480088"/>
              <a:gd name="connsiteX82" fmla="*/ 1387099 w 2022529"/>
              <a:gd name="connsiteY82" fmla="*/ 1061634 h 1480088"/>
              <a:gd name="connsiteX83" fmla="*/ 1433594 w 2022529"/>
              <a:gd name="connsiteY83" fmla="*/ 1046135 h 1480088"/>
              <a:gd name="connsiteX84" fmla="*/ 1503336 w 2022529"/>
              <a:gd name="connsiteY84" fmla="*/ 1015139 h 1480088"/>
              <a:gd name="connsiteX85" fmla="*/ 1557580 w 2022529"/>
              <a:gd name="connsiteY85" fmla="*/ 991891 h 1480088"/>
              <a:gd name="connsiteX86" fmla="*/ 1611824 w 2022529"/>
              <a:gd name="connsiteY86" fmla="*/ 960895 h 1480088"/>
              <a:gd name="connsiteX87" fmla="*/ 1635072 w 2022529"/>
              <a:gd name="connsiteY87" fmla="*/ 945396 h 1480088"/>
              <a:gd name="connsiteX88" fmla="*/ 1689316 w 2022529"/>
              <a:gd name="connsiteY88" fmla="*/ 922149 h 1480088"/>
              <a:gd name="connsiteX89" fmla="*/ 1712563 w 2022529"/>
              <a:gd name="connsiteY89" fmla="*/ 906651 h 1480088"/>
              <a:gd name="connsiteX90" fmla="*/ 1867546 w 2022529"/>
              <a:gd name="connsiteY90" fmla="*/ 922149 h 1480088"/>
              <a:gd name="connsiteX91" fmla="*/ 1952787 w 2022529"/>
              <a:gd name="connsiteY91" fmla="*/ 945396 h 1480088"/>
              <a:gd name="connsiteX92" fmla="*/ 1968285 w 2022529"/>
              <a:gd name="connsiteY92" fmla="*/ 960895 h 1480088"/>
              <a:gd name="connsiteX93" fmla="*/ 1999282 w 2022529"/>
              <a:gd name="connsiteY93" fmla="*/ 1007390 h 1480088"/>
              <a:gd name="connsiteX94" fmla="*/ 2022529 w 2022529"/>
              <a:gd name="connsiteY94" fmla="*/ 1084881 h 1480088"/>
              <a:gd name="connsiteX95" fmla="*/ 1999282 w 2022529"/>
              <a:gd name="connsiteY95" fmla="*/ 1224366 h 1480088"/>
              <a:gd name="connsiteX96" fmla="*/ 1983783 w 2022529"/>
              <a:gd name="connsiteY96" fmla="*/ 1239864 h 1480088"/>
              <a:gd name="connsiteX97" fmla="*/ 1945038 w 2022529"/>
              <a:gd name="connsiteY97" fmla="*/ 1301857 h 1480088"/>
              <a:gd name="connsiteX98" fmla="*/ 1921790 w 2022529"/>
              <a:gd name="connsiteY98" fmla="*/ 1317356 h 1480088"/>
              <a:gd name="connsiteX99" fmla="*/ 1859797 w 2022529"/>
              <a:gd name="connsiteY99" fmla="*/ 1356101 h 1480088"/>
              <a:gd name="connsiteX100" fmla="*/ 1813302 w 2022529"/>
              <a:gd name="connsiteY100" fmla="*/ 1387098 h 1480088"/>
              <a:gd name="connsiteX101" fmla="*/ 1782305 w 2022529"/>
              <a:gd name="connsiteY101" fmla="*/ 1410345 h 1480088"/>
              <a:gd name="connsiteX102" fmla="*/ 1720312 w 2022529"/>
              <a:gd name="connsiteY102" fmla="*/ 1433593 h 1480088"/>
              <a:gd name="connsiteX103" fmla="*/ 1689316 w 2022529"/>
              <a:gd name="connsiteY103" fmla="*/ 1449091 h 1480088"/>
              <a:gd name="connsiteX104" fmla="*/ 1611824 w 2022529"/>
              <a:gd name="connsiteY104" fmla="*/ 1464590 h 1480088"/>
              <a:gd name="connsiteX105" fmla="*/ 1542082 w 2022529"/>
              <a:gd name="connsiteY105" fmla="*/ 1480088 h 1480088"/>
              <a:gd name="connsiteX106" fmla="*/ 1286360 w 2022529"/>
              <a:gd name="connsiteY106" fmla="*/ 1472339 h 1480088"/>
              <a:gd name="connsiteX107" fmla="*/ 1263112 w 2022529"/>
              <a:gd name="connsiteY107" fmla="*/ 1464590 h 1480088"/>
              <a:gd name="connsiteX108" fmla="*/ 1201119 w 2022529"/>
              <a:gd name="connsiteY108" fmla="*/ 1449091 h 1480088"/>
              <a:gd name="connsiteX109" fmla="*/ 1170122 w 2022529"/>
              <a:gd name="connsiteY109" fmla="*/ 1433593 h 1480088"/>
              <a:gd name="connsiteX110" fmla="*/ 1146875 w 2022529"/>
              <a:gd name="connsiteY110" fmla="*/ 1418095 h 1480088"/>
              <a:gd name="connsiteX111" fmla="*/ 1123628 w 2022529"/>
              <a:gd name="connsiteY111" fmla="*/ 1410345 h 1480088"/>
              <a:gd name="connsiteX112" fmla="*/ 1100380 w 2022529"/>
              <a:gd name="connsiteY112" fmla="*/ 1394847 h 1480088"/>
              <a:gd name="connsiteX113" fmla="*/ 1077133 w 2022529"/>
              <a:gd name="connsiteY113" fmla="*/ 1387098 h 1480088"/>
              <a:gd name="connsiteX114" fmla="*/ 1053885 w 2022529"/>
              <a:gd name="connsiteY114" fmla="*/ 1371600 h 1480088"/>
              <a:gd name="connsiteX115" fmla="*/ 1007390 w 2022529"/>
              <a:gd name="connsiteY115" fmla="*/ 1356101 h 1480088"/>
              <a:gd name="connsiteX116" fmla="*/ 929899 w 2022529"/>
              <a:gd name="connsiteY116" fmla="*/ 1332854 h 1480088"/>
              <a:gd name="connsiteX117" fmla="*/ 875655 w 2022529"/>
              <a:gd name="connsiteY117" fmla="*/ 1325105 h 1480088"/>
              <a:gd name="connsiteX118" fmla="*/ 705173 w 2022529"/>
              <a:gd name="connsiteY118" fmla="*/ 1309606 h 1480088"/>
              <a:gd name="connsiteX119" fmla="*/ 495946 w 2022529"/>
              <a:gd name="connsiteY119" fmla="*/ 1301857 h 148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022529" h="1480088">
                <a:moveTo>
                  <a:pt x="495946" y="1301857"/>
                </a:moveTo>
                <a:cubicBezTo>
                  <a:pt x="448160" y="1303149"/>
                  <a:pt x="437451" y="1317356"/>
                  <a:pt x="418455" y="1317356"/>
                </a:cubicBezTo>
                <a:cubicBezTo>
                  <a:pt x="371888" y="1317356"/>
                  <a:pt x="325465" y="1312189"/>
                  <a:pt x="278970" y="1309606"/>
                </a:cubicBezTo>
                <a:cubicBezTo>
                  <a:pt x="248353" y="1305232"/>
                  <a:pt x="216196" y="1301662"/>
                  <a:pt x="185980" y="1294108"/>
                </a:cubicBezTo>
                <a:cubicBezTo>
                  <a:pt x="178056" y="1292127"/>
                  <a:pt x="170482" y="1288942"/>
                  <a:pt x="162733" y="1286359"/>
                </a:cubicBezTo>
                <a:cubicBezTo>
                  <a:pt x="105458" y="1229088"/>
                  <a:pt x="194413" y="1313417"/>
                  <a:pt x="123987" y="1263112"/>
                </a:cubicBezTo>
                <a:cubicBezTo>
                  <a:pt x="112097" y="1254619"/>
                  <a:pt x="105148" y="1240220"/>
                  <a:pt x="92990" y="1232115"/>
                </a:cubicBezTo>
                <a:lnTo>
                  <a:pt x="69743" y="1216617"/>
                </a:lnTo>
                <a:cubicBezTo>
                  <a:pt x="39959" y="1171943"/>
                  <a:pt x="65743" y="1215035"/>
                  <a:pt x="46495" y="1170122"/>
                </a:cubicBezTo>
                <a:cubicBezTo>
                  <a:pt x="41945" y="1159504"/>
                  <a:pt x="35547" y="1149743"/>
                  <a:pt x="30997" y="1139125"/>
                </a:cubicBezTo>
                <a:cubicBezTo>
                  <a:pt x="27779" y="1131617"/>
                  <a:pt x="25397" y="1123758"/>
                  <a:pt x="23248" y="1115878"/>
                </a:cubicBezTo>
                <a:cubicBezTo>
                  <a:pt x="4281" y="1046329"/>
                  <a:pt x="8846" y="1062654"/>
                  <a:pt x="0" y="991891"/>
                </a:cubicBezTo>
                <a:cubicBezTo>
                  <a:pt x="3334" y="941885"/>
                  <a:pt x="4907" y="874371"/>
                  <a:pt x="15499" y="821410"/>
                </a:cubicBezTo>
                <a:cubicBezTo>
                  <a:pt x="17101" y="813400"/>
                  <a:pt x="21004" y="806016"/>
                  <a:pt x="23248" y="798162"/>
                </a:cubicBezTo>
                <a:cubicBezTo>
                  <a:pt x="26558" y="786577"/>
                  <a:pt x="32554" y="756303"/>
                  <a:pt x="38746" y="743918"/>
                </a:cubicBezTo>
                <a:cubicBezTo>
                  <a:pt x="42911" y="735588"/>
                  <a:pt x="50462" y="729181"/>
                  <a:pt x="54244" y="720671"/>
                </a:cubicBezTo>
                <a:cubicBezTo>
                  <a:pt x="60879" y="705742"/>
                  <a:pt x="64577" y="689674"/>
                  <a:pt x="69743" y="674176"/>
                </a:cubicBezTo>
                <a:cubicBezTo>
                  <a:pt x="72326" y="666427"/>
                  <a:pt x="71716" y="656705"/>
                  <a:pt x="77492" y="650929"/>
                </a:cubicBezTo>
                <a:cubicBezTo>
                  <a:pt x="95851" y="632568"/>
                  <a:pt x="113194" y="613198"/>
                  <a:pt x="139485" y="604434"/>
                </a:cubicBezTo>
                <a:lnTo>
                  <a:pt x="185980" y="588935"/>
                </a:lnTo>
                <a:cubicBezTo>
                  <a:pt x="193729" y="586352"/>
                  <a:pt x="201171" y="582529"/>
                  <a:pt x="209228" y="581186"/>
                </a:cubicBezTo>
                <a:cubicBezTo>
                  <a:pt x="240224" y="576020"/>
                  <a:pt x="271403" y="571851"/>
                  <a:pt x="302217" y="565688"/>
                </a:cubicBezTo>
                <a:cubicBezTo>
                  <a:pt x="315132" y="563105"/>
                  <a:pt x="327971" y="560104"/>
                  <a:pt x="340963" y="557939"/>
                </a:cubicBezTo>
                <a:cubicBezTo>
                  <a:pt x="358979" y="554936"/>
                  <a:pt x="377237" y="553457"/>
                  <a:pt x="395207" y="550190"/>
                </a:cubicBezTo>
                <a:cubicBezTo>
                  <a:pt x="420965" y="545507"/>
                  <a:pt x="448447" y="535026"/>
                  <a:pt x="472699" y="526942"/>
                </a:cubicBezTo>
                <a:cubicBezTo>
                  <a:pt x="480448" y="524359"/>
                  <a:pt x="489150" y="523724"/>
                  <a:pt x="495946" y="519193"/>
                </a:cubicBezTo>
                <a:cubicBezTo>
                  <a:pt x="562572" y="474777"/>
                  <a:pt x="478275" y="528029"/>
                  <a:pt x="542441" y="495945"/>
                </a:cubicBezTo>
                <a:cubicBezTo>
                  <a:pt x="550771" y="491780"/>
                  <a:pt x="557359" y="484612"/>
                  <a:pt x="565689" y="480447"/>
                </a:cubicBezTo>
                <a:cubicBezTo>
                  <a:pt x="629812" y="448386"/>
                  <a:pt x="539320" y="505567"/>
                  <a:pt x="619933" y="457200"/>
                </a:cubicBezTo>
                <a:cubicBezTo>
                  <a:pt x="635905" y="447617"/>
                  <a:pt x="650930" y="436535"/>
                  <a:pt x="666428" y="426203"/>
                </a:cubicBezTo>
                <a:cubicBezTo>
                  <a:pt x="674177" y="421037"/>
                  <a:pt x="683090" y="417290"/>
                  <a:pt x="689675" y="410705"/>
                </a:cubicBezTo>
                <a:cubicBezTo>
                  <a:pt x="700007" y="400373"/>
                  <a:pt x="708514" y="387813"/>
                  <a:pt x="720672" y="379708"/>
                </a:cubicBezTo>
                <a:cubicBezTo>
                  <a:pt x="736170" y="369376"/>
                  <a:pt x="753995" y="361883"/>
                  <a:pt x="767166" y="348712"/>
                </a:cubicBezTo>
                <a:cubicBezTo>
                  <a:pt x="772332" y="343546"/>
                  <a:pt x="776960" y="337777"/>
                  <a:pt x="782665" y="333213"/>
                </a:cubicBezTo>
                <a:cubicBezTo>
                  <a:pt x="789937" y="327395"/>
                  <a:pt x="798841" y="323776"/>
                  <a:pt x="805912" y="317715"/>
                </a:cubicBezTo>
                <a:lnTo>
                  <a:pt x="860156" y="263471"/>
                </a:lnTo>
                <a:lnTo>
                  <a:pt x="875655" y="247973"/>
                </a:lnTo>
                <a:cubicBezTo>
                  <a:pt x="880821" y="242807"/>
                  <a:pt x="885074" y="236527"/>
                  <a:pt x="891153" y="232474"/>
                </a:cubicBezTo>
                <a:cubicBezTo>
                  <a:pt x="926558" y="208871"/>
                  <a:pt x="907815" y="223561"/>
                  <a:pt x="945397" y="185979"/>
                </a:cubicBezTo>
                <a:cubicBezTo>
                  <a:pt x="953146" y="178230"/>
                  <a:pt x="959526" y="168811"/>
                  <a:pt x="968644" y="162732"/>
                </a:cubicBezTo>
                <a:cubicBezTo>
                  <a:pt x="976393" y="157566"/>
                  <a:pt x="984619" y="153052"/>
                  <a:pt x="991892" y="147234"/>
                </a:cubicBezTo>
                <a:cubicBezTo>
                  <a:pt x="997597" y="142670"/>
                  <a:pt x="1001545" y="136119"/>
                  <a:pt x="1007390" y="131735"/>
                </a:cubicBezTo>
                <a:cubicBezTo>
                  <a:pt x="1022291" y="120559"/>
                  <a:pt x="1038387" y="111071"/>
                  <a:pt x="1053885" y="100739"/>
                </a:cubicBezTo>
                <a:cubicBezTo>
                  <a:pt x="1061634" y="95573"/>
                  <a:pt x="1068297" y="88185"/>
                  <a:pt x="1077133" y="85240"/>
                </a:cubicBezTo>
                <a:cubicBezTo>
                  <a:pt x="1084882" y="82657"/>
                  <a:pt x="1093074" y="81144"/>
                  <a:pt x="1100380" y="77491"/>
                </a:cubicBezTo>
                <a:cubicBezTo>
                  <a:pt x="1108710" y="73326"/>
                  <a:pt x="1115117" y="65775"/>
                  <a:pt x="1123628" y="61993"/>
                </a:cubicBezTo>
                <a:cubicBezTo>
                  <a:pt x="1138556" y="55358"/>
                  <a:pt x="1154624" y="51661"/>
                  <a:pt x="1170122" y="46495"/>
                </a:cubicBezTo>
                <a:cubicBezTo>
                  <a:pt x="1198500" y="37035"/>
                  <a:pt x="1224760" y="27619"/>
                  <a:pt x="1255363" y="23247"/>
                </a:cubicBezTo>
                <a:cubicBezTo>
                  <a:pt x="1273444" y="20664"/>
                  <a:pt x="1291591" y="18501"/>
                  <a:pt x="1309607" y="15498"/>
                </a:cubicBezTo>
                <a:cubicBezTo>
                  <a:pt x="1405908" y="-552"/>
                  <a:pt x="1271981" y="15386"/>
                  <a:pt x="1425844" y="0"/>
                </a:cubicBezTo>
                <a:cubicBezTo>
                  <a:pt x="1464590" y="2583"/>
                  <a:pt x="1503425" y="4067"/>
                  <a:pt x="1542082" y="7749"/>
                </a:cubicBezTo>
                <a:cubicBezTo>
                  <a:pt x="1564918" y="9924"/>
                  <a:pt x="1596491" y="16652"/>
                  <a:pt x="1619573" y="23247"/>
                </a:cubicBezTo>
                <a:cubicBezTo>
                  <a:pt x="1627427" y="25491"/>
                  <a:pt x="1635072" y="28413"/>
                  <a:pt x="1642821" y="30996"/>
                </a:cubicBezTo>
                <a:cubicBezTo>
                  <a:pt x="1650570" y="36162"/>
                  <a:pt x="1657738" y="42330"/>
                  <a:pt x="1666068" y="46495"/>
                </a:cubicBezTo>
                <a:cubicBezTo>
                  <a:pt x="1673374" y="50148"/>
                  <a:pt x="1682175" y="50277"/>
                  <a:pt x="1689316" y="54244"/>
                </a:cubicBezTo>
                <a:cubicBezTo>
                  <a:pt x="1705599" y="63290"/>
                  <a:pt x="1735811" y="85240"/>
                  <a:pt x="1735811" y="85240"/>
                </a:cubicBezTo>
                <a:cubicBezTo>
                  <a:pt x="1740977" y="92989"/>
                  <a:pt x="1747640" y="99928"/>
                  <a:pt x="1751309" y="108488"/>
                </a:cubicBezTo>
                <a:cubicBezTo>
                  <a:pt x="1767924" y="147257"/>
                  <a:pt x="1756081" y="194298"/>
                  <a:pt x="1751309" y="232474"/>
                </a:cubicBezTo>
                <a:cubicBezTo>
                  <a:pt x="1751280" y="232704"/>
                  <a:pt x="1739488" y="283041"/>
                  <a:pt x="1735811" y="286718"/>
                </a:cubicBezTo>
                <a:cubicBezTo>
                  <a:pt x="1722640" y="299889"/>
                  <a:pt x="1702487" y="304544"/>
                  <a:pt x="1689316" y="317715"/>
                </a:cubicBezTo>
                <a:cubicBezTo>
                  <a:pt x="1673954" y="333077"/>
                  <a:pt x="1656315" y="354769"/>
                  <a:pt x="1635072" y="364210"/>
                </a:cubicBezTo>
                <a:cubicBezTo>
                  <a:pt x="1599652" y="379952"/>
                  <a:pt x="1565484" y="385766"/>
                  <a:pt x="1526583" y="387457"/>
                </a:cubicBezTo>
                <a:cubicBezTo>
                  <a:pt x="1428486" y="391722"/>
                  <a:pt x="1330272" y="392623"/>
                  <a:pt x="1232116" y="395206"/>
                </a:cubicBezTo>
                <a:cubicBezTo>
                  <a:pt x="1219550" y="397001"/>
                  <a:pt x="1165141" y="402877"/>
                  <a:pt x="1146875" y="410705"/>
                </a:cubicBezTo>
                <a:cubicBezTo>
                  <a:pt x="1138315" y="414374"/>
                  <a:pt x="1131958" y="422038"/>
                  <a:pt x="1123628" y="426203"/>
                </a:cubicBezTo>
                <a:cubicBezTo>
                  <a:pt x="1116322" y="429856"/>
                  <a:pt x="1108129" y="431369"/>
                  <a:pt x="1100380" y="433952"/>
                </a:cubicBezTo>
                <a:cubicBezTo>
                  <a:pt x="1083122" y="445458"/>
                  <a:pt x="1074252" y="449178"/>
                  <a:pt x="1061634" y="464949"/>
                </a:cubicBezTo>
                <a:cubicBezTo>
                  <a:pt x="1055816" y="472221"/>
                  <a:pt x="1051954" y="480924"/>
                  <a:pt x="1046136" y="488196"/>
                </a:cubicBezTo>
                <a:cubicBezTo>
                  <a:pt x="1041572" y="493901"/>
                  <a:pt x="1035202" y="497990"/>
                  <a:pt x="1030638" y="503695"/>
                </a:cubicBezTo>
                <a:cubicBezTo>
                  <a:pt x="1024820" y="510967"/>
                  <a:pt x="1020552" y="519363"/>
                  <a:pt x="1015139" y="526942"/>
                </a:cubicBezTo>
                <a:cubicBezTo>
                  <a:pt x="1007632" y="537452"/>
                  <a:pt x="999641" y="547607"/>
                  <a:pt x="991892" y="557939"/>
                </a:cubicBezTo>
                <a:cubicBezTo>
                  <a:pt x="963631" y="642722"/>
                  <a:pt x="1008704" y="514299"/>
                  <a:pt x="968644" y="604434"/>
                </a:cubicBezTo>
                <a:cubicBezTo>
                  <a:pt x="962009" y="619363"/>
                  <a:pt x="957108" y="635080"/>
                  <a:pt x="953146" y="650929"/>
                </a:cubicBezTo>
                <a:lnTo>
                  <a:pt x="937648" y="712922"/>
                </a:lnTo>
                <a:lnTo>
                  <a:pt x="929899" y="743918"/>
                </a:lnTo>
                <a:cubicBezTo>
                  <a:pt x="933415" y="789624"/>
                  <a:pt x="933094" y="838290"/>
                  <a:pt x="945397" y="883403"/>
                </a:cubicBezTo>
                <a:cubicBezTo>
                  <a:pt x="949695" y="899164"/>
                  <a:pt x="951833" y="916305"/>
                  <a:pt x="960895" y="929898"/>
                </a:cubicBezTo>
                <a:lnTo>
                  <a:pt x="991892" y="976393"/>
                </a:lnTo>
                <a:cubicBezTo>
                  <a:pt x="991893" y="976394"/>
                  <a:pt x="1022888" y="1022888"/>
                  <a:pt x="1022889" y="1022888"/>
                </a:cubicBezTo>
                <a:cubicBezTo>
                  <a:pt x="1033221" y="1028054"/>
                  <a:pt x="1043855" y="1032655"/>
                  <a:pt x="1053885" y="1038386"/>
                </a:cubicBezTo>
                <a:cubicBezTo>
                  <a:pt x="1061971" y="1043007"/>
                  <a:pt x="1068803" y="1049719"/>
                  <a:pt x="1077133" y="1053884"/>
                </a:cubicBezTo>
                <a:cubicBezTo>
                  <a:pt x="1093023" y="1061829"/>
                  <a:pt x="1124381" y="1066434"/>
                  <a:pt x="1139126" y="1069383"/>
                </a:cubicBezTo>
                <a:cubicBezTo>
                  <a:pt x="1221784" y="1066800"/>
                  <a:pt x="1304658" y="1068143"/>
                  <a:pt x="1387099" y="1061634"/>
                </a:cubicBezTo>
                <a:cubicBezTo>
                  <a:pt x="1403385" y="1060348"/>
                  <a:pt x="1433594" y="1046135"/>
                  <a:pt x="1433594" y="1046135"/>
                </a:cubicBezTo>
                <a:cubicBezTo>
                  <a:pt x="1501984" y="1000542"/>
                  <a:pt x="1392662" y="1070478"/>
                  <a:pt x="1503336" y="1015139"/>
                </a:cubicBezTo>
                <a:cubicBezTo>
                  <a:pt x="1541639" y="995987"/>
                  <a:pt x="1523374" y="1003293"/>
                  <a:pt x="1557580" y="991891"/>
                </a:cubicBezTo>
                <a:cubicBezTo>
                  <a:pt x="1632540" y="935673"/>
                  <a:pt x="1552653" y="990481"/>
                  <a:pt x="1611824" y="960895"/>
                </a:cubicBezTo>
                <a:cubicBezTo>
                  <a:pt x="1620154" y="956730"/>
                  <a:pt x="1626986" y="950017"/>
                  <a:pt x="1635072" y="945396"/>
                </a:cubicBezTo>
                <a:cubicBezTo>
                  <a:pt x="1661883" y="930075"/>
                  <a:pt x="1663235" y="930842"/>
                  <a:pt x="1689316" y="922149"/>
                </a:cubicBezTo>
                <a:cubicBezTo>
                  <a:pt x="1697065" y="916983"/>
                  <a:pt x="1703264" y="907168"/>
                  <a:pt x="1712563" y="906651"/>
                </a:cubicBezTo>
                <a:cubicBezTo>
                  <a:pt x="1762374" y="903884"/>
                  <a:pt x="1817711" y="910649"/>
                  <a:pt x="1867546" y="922149"/>
                </a:cubicBezTo>
                <a:cubicBezTo>
                  <a:pt x="1924352" y="935258"/>
                  <a:pt x="1914360" y="932587"/>
                  <a:pt x="1952787" y="945396"/>
                </a:cubicBezTo>
                <a:cubicBezTo>
                  <a:pt x="1957953" y="950562"/>
                  <a:pt x="1963901" y="955050"/>
                  <a:pt x="1968285" y="960895"/>
                </a:cubicBezTo>
                <a:cubicBezTo>
                  <a:pt x="1979461" y="975796"/>
                  <a:pt x="1999282" y="1007390"/>
                  <a:pt x="1999282" y="1007390"/>
                </a:cubicBezTo>
                <a:cubicBezTo>
                  <a:pt x="2018148" y="1063988"/>
                  <a:pt x="2010818" y="1038035"/>
                  <a:pt x="2022529" y="1084881"/>
                </a:cubicBezTo>
                <a:cubicBezTo>
                  <a:pt x="2022194" y="1088907"/>
                  <a:pt x="2020009" y="1203640"/>
                  <a:pt x="1999282" y="1224366"/>
                </a:cubicBezTo>
                <a:lnTo>
                  <a:pt x="1983783" y="1239864"/>
                </a:lnTo>
                <a:cubicBezTo>
                  <a:pt x="1971506" y="1264418"/>
                  <a:pt x="1965157" y="1281738"/>
                  <a:pt x="1945038" y="1301857"/>
                </a:cubicBezTo>
                <a:cubicBezTo>
                  <a:pt x="1938452" y="1308443"/>
                  <a:pt x="1929241" y="1311768"/>
                  <a:pt x="1921790" y="1317356"/>
                </a:cubicBezTo>
                <a:cubicBezTo>
                  <a:pt x="1871252" y="1355259"/>
                  <a:pt x="1901408" y="1342231"/>
                  <a:pt x="1859797" y="1356101"/>
                </a:cubicBezTo>
                <a:cubicBezTo>
                  <a:pt x="1844299" y="1366433"/>
                  <a:pt x="1828204" y="1375922"/>
                  <a:pt x="1813302" y="1387098"/>
                </a:cubicBezTo>
                <a:cubicBezTo>
                  <a:pt x="1802970" y="1394847"/>
                  <a:pt x="1793595" y="1404073"/>
                  <a:pt x="1782305" y="1410345"/>
                </a:cubicBezTo>
                <a:cubicBezTo>
                  <a:pt x="1746172" y="1430419"/>
                  <a:pt x="1750768" y="1420540"/>
                  <a:pt x="1720312" y="1433593"/>
                </a:cubicBezTo>
                <a:cubicBezTo>
                  <a:pt x="1709694" y="1438143"/>
                  <a:pt x="1700423" y="1445918"/>
                  <a:pt x="1689316" y="1449091"/>
                </a:cubicBezTo>
                <a:cubicBezTo>
                  <a:pt x="1663987" y="1456328"/>
                  <a:pt x="1636814" y="1456260"/>
                  <a:pt x="1611824" y="1464590"/>
                </a:cubicBezTo>
                <a:cubicBezTo>
                  <a:pt x="1573671" y="1477308"/>
                  <a:pt x="1596634" y="1470996"/>
                  <a:pt x="1542082" y="1480088"/>
                </a:cubicBezTo>
                <a:cubicBezTo>
                  <a:pt x="1456841" y="1477505"/>
                  <a:pt x="1371508" y="1477069"/>
                  <a:pt x="1286360" y="1472339"/>
                </a:cubicBezTo>
                <a:cubicBezTo>
                  <a:pt x="1278204" y="1471886"/>
                  <a:pt x="1270993" y="1466739"/>
                  <a:pt x="1263112" y="1464590"/>
                </a:cubicBezTo>
                <a:cubicBezTo>
                  <a:pt x="1242562" y="1458985"/>
                  <a:pt x="1220171" y="1458617"/>
                  <a:pt x="1201119" y="1449091"/>
                </a:cubicBezTo>
                <a:cubicBezTo>
                  <a:pt x="1190787" y="1443925"/>
                  <a:pt x="1180152" y="1439324"/>
                  <a:pt x="1170122" y="1433593"/>
                </a:cubicBezTo>
                <a:cubicBezTo>
                  <a:pt x="1162036" y="1428972"/>
                  <a:pt x="1155205" y="1422260"/>
                  <a:pt x="1146875" y="1418095"/>
                </a:cubicBezTo>
                <a:cubicBezTo>
                  <a:pt x="1139569" y="1414442"/>
                  <a:pt x="1130934" y="1413998"/>
                  <a:pt x="1123628" y="1410345"/>
                </a:cubicBezTo>
                <a:cubicBezTo>
                  <a:pt x="1115298" y="1406180"/>
                  <a:pt x="1108710" y="1399012"/>
                  <a:pt x="1100380" y="1394847"/>
                </a:cubicBezTo>
                <a:cubicBezTo>
                  <a:pt x="1093074" y="1391194"/>
                  <a:pt x="1084439" y="1390751"/>
                  <a:pt x="1077133" y="1387098"/>
                </a:cubicBezTo>
                <a:cubicBezTo>
                  <a:pt x="1068803" y="1382933"/>
                  <a:pt x="1062396" y="1375383"/>
                  <a:pt x="1053885" y="1371600"/>
                </a:cubicBezTo>
                <a:cubicBezTo>
                  <a:pt x="1038956" y="1364965"/>
                  <a:pt x="1022888" y="1361267"/>
                  <a:pt x="1007390" y="1356101"/>
                </a:cubicBezTo>
                <a:cubicBezTo>
                  <a:pt x="981903" y="1347605"/>
                  <a:pt x="956458" y="1337683"/>
                  <a:pt x="929899" y="1332854"/>
                </a:cubicBezTo>
                <a:cubicBezTo>
                  <a:pt x="911929" y="1329587"/>
                  <a:pt x="893708" y="1327882"/>
                  <a:pt x="875655" y="1325105"/>
                </a:cubicBezTo>
                <a:cubicBezTo>
                  <a:pt x="794572" y="1312631"/>
                  <a:pt x="828348" y="1312848"/>
                  <a:pt x="705173" y="1309606"/>
                </a:cubicBezTo>
                <a:cubicBezTo>
                  <a:pt x="648366" y="1308111"/>
                  <a:pt x="543732" y="1300565"/>
                  <a:pt x="495946" y="130185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dk1">
                  <a:lumMod val="105000"/>
                  <a:satMod val="109000"/>
                  <a:tint val="81000"/>
                </a:schemeClr>
              </a:gs>
            </a:gsLst>
          </a:gra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99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4E9C615-2A75-4F06-9D19-E5797A719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/>
          <a:stretch/>
        </p:blipFill>
        <p:spPr>
          <a:xfrm>
            <a:off x="139595" y="152400"/>
            <a:ext cx="11912809" cy="66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768095" y="585216"/>
            <a:ext cx="9787609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Effra" panose="02000506080000020004" pitchFamily="2" charset="77"/>
              </a:rPr>
              <a:t>Chromosomen komen voor in paren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rcRect t="2559"/>
          <a:stretch/>
        </p:blipFill>
        <p:spPr>
          <a:xfrm>
            <a:off x="2839961" y="1628799"/>
            <a:ext cx="6870526" cy="4887147"/>
          </a:xfrm>
          <a:prstGeom prst="rect">
            <a:avLst/>
          </a:prstGeom>
        </p:spPr>
      </p:pic>
      <p:sp>
        <p:nvSpPr>
          <p:cNvPr id="11" name="Rechthoekige toelichting 11"/>
          <p:cNvSpPr/>
          <p:nvPr/>
        </p:nvSpPr>
        <p:spPr>
          <a:xfrm>
            <a:off x="4554772" y="1534410"/>
            <a:ext cx="506857" cy="1707958"/>
          </a:xfrm>
          <a:prstGeom prst="wedgeRectCallout">
            <a:avLst>
              <a:gd name="adj1" fmla="val -487523"/>
              <a:gd name="adj2" fmla="val 7113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ige toelichting 2"/>
          <p:cNvSpPr/>
          <p:nvPr/>
        </p:nvSpPr>
        <p:spPr>
          <a:xfrm>
            <a:off x="5008766" y="1628800"/>
            <a:ext cx="413466" cy="1499616"/>
          </a:xfrm>
          <a:prstGeom prst="wedgeRectCallout">
            <a:avLst>
              <a:gd name="adj1" fmla="val 1131179"/>
              <a:gd name="adj2" fmla="val 1293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ige toelichting 7"/>
          <p:cNvSpPr/>
          <p:nvPr/>
        </p:nvSpPr>
        <p:spPr>
          <a:xfrm>
            <a:off x="6405867" y="3148806"/>
            <a:ext cx="444058" cy="1215752"/>
          </a:xfrm>
          <a:prstGeom prst="wedgeRectCallout">
            <a:avLst>
              <a:gd name="adj1" fmla="val 747025"/>
              <a:gd name="adj2" fmla="val 6675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ige toelichting 10"/>
          <p:cNvSpPr/>
          <p:nvPr/>
        </p:nvSpPr>
        <p:spPr>
          <a:xfrm>
            <a:off x="8109102" y="5147795"/>
            <a:ext cx="576064" cy="1368152"/>
          </a:xfrm>
          <a:prstGeom prst="wedgeRectCallout">
            <a:avLst>
              <a:gd name="adj1" fmla="val 298531"/>
              <a:gd name="adj2" fmla="val -7474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ige toelichting 3"/>
          <p:cNvSpPr/>
          <p:nvPr/>
        </p:nvSpPr>
        <p:spPr>
          <a:xfrm>
            <a:off x="5901811" y="3284451"/>
            <a:ext cx="504056" cy="944462"/>
          </a:xfrm>
          <a:prstGeom prst="wedgeRectCallout">
            <a:avLst>
              <a:gd name="adj1" fmla="val -755599"/>
              <a:gd name="adj2" fmla="val 27375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ige toelichting 16"/>
          <p:cNvSpPr/>
          <p:nvPr/>
        </p:nvSpPr>
        <p:spPr>
          <a:xfrm>
            <a:off x="7533038" y="5147795"/>
            <a:ext cx="576064" cy="1368152"/>
          </a:xfrm>
          <a:prstGeom prst="wedgeRectCallout">
            <a:avLst>
              <a:gd name="adj1" fmla="val -954114"/>
              <a:gd name="adj2" fmla="val -11482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How to Draw a Cartoon Dad - Really Easy Drawing Tuto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956" y="2010112"/>
            <a:ext cx="4007974" cy="39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A Happy Working Mom Cartoon.svg - Wikimedia Commons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207" y="1941179"/>
            <a:ext cx="2001778" cy="40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801979" y="6054282"/>
            <a:ext cx="20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Vader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10518668" y="6006298"/>
            <a:ext cx="20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Moeder</a:t>
            </a:r>
          </a:p>
        </p:txBody>
      </p:sp>
    </p:spTree>
    <p:extLst>
      <p:ext uri="{BB962C8B-B14F-4D97-AF65-F5344CB8AC3E}">
        <p14:creationId xmlns:p14="http://schemas.microsoft.com/office/powerpoint/2010/main" val="6792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rije vorm 50">
            <a:extLst>
              <a:ext uri="{FF2B5EF4-FFF2-40B4-BE49-F238E27FC236}">
                <a16:creationId xmlns:a16="http://schemas.microsoft.com/office/drawing/2014/main" id="{C8C5E761-D9BC-F3CD-6657-20AFADE9043E}"/>
              </a:ext>
            </a:extLst>
          </p:cNvPr>
          <p:cNvSpPr/>
          <p:nvPr/>
        </p:nvSpPr>
        <p:spPr>
          <a:xfrm>
            <a:off x="3570924" y="3463572"/>
            <a:ext cx="2723216" cy="2995351"/>
          </a:xfrm>
          <a:custGeom>
            <a:avLst/>
            <a:gdLst>
              <a:gd name="connsiteX0" fmla="*/ 15498 w 1472339"/>
              <a:gd name="connsiteY0" fmla="*/ 867905 h 1487837"/>
              <a:gd name="connsiteX1" fmla="*/ 61993 w 1472339"/>
              <a:gd name="connsiteY1" fmla="*/ 813661 h 1487837"/>
              <a:gd name="connsiteX2" fmla="*/ 77491 w 1472339"/>
              <a:gd name="connsiteY2" fmla="*/ 767166 h 1487837"/>
              <a:gd name="connsiteX3" fmla="*/ 85241 w 1472339"/>
              <a:gd name="connsiteY3" fmla="*/ 743919 h 1487837"/>
              <a:gd name="connsiteX4" fmla="*/ 100739 w 1472339"/>
              <a:gd name="connsiteY4" fmla="*/ 604434 h 1487837"/>
              <a:gd name="connsiteX5" fmla="*/ 108488 w 1472339"/>
              <a:gd name="connsiteY5" fmla="*/ 573437 h 1487837"/>
              <a:gd name="connsiteX6" fmla="*/ 116237 w 1472339"/>
              <a:gd name="connsiteY6" fmla="*/ 534692 h 1487837"/>
              <a:gd name="connsiteX7" fmla="*/ 123986 w 1472339"/>
              <a:gd name="connsiteY7" fmla="*/ 488197 h 1487837"/>
              <a:gd name="connsiteX8" fmla="*/ 139485 w 1472339"/>
              <a:gd name="connsiteY8" fmla="*/ 426203 h 1487837"/>
              <a:gd name="connsiteX9" fmla="*/ 162732 w 1472339"/>
              <a:gd name="connsiteY9" fmla="*/ 325465 h 1487837"/>
              <a:gd name="connsiteX10" fmla="*/ 193729 w 1472339"/>
              <a:gd name="connsiteY10" fmla="*/ 263471 h 1487837"/>
              <a:gd name="connsiteX11" fmla="*/ 224725 w 1472339"/>
              <a:gd name="connsiteY11" fmla="*/ 209227 h 1487837"/>
              <a:gd name="connsiteX12" fmla="*/ 294468 w 1472339"/>
              <a:gd name="connsiteY12" fmla="*/ 123987 h 1487837"/>
              <a:gd name="connsiteX13" fmla="*/ 340963 w 1472339"/>
              <a:gd name="connsiteY13" fmla="*/ 92990 h 1487837"/>
              <a:gd name="connsiteX14" fmla="*/ 364210 w 1472339"/>
              <a:gd name="connsiteY14" fmla="*/ 77492 h 1487837"/>
              <a:gd name="connsiteX15" fmla="*/ 410705 w 1472339"/>
              <a:gd name="connsiteY15" fmla="*/ 61993 h 1487837"/>
              <a:gd name="connsiteX16" fmla="*/ 433952 w 1472339"/>
              <a:gd name="connsiteY16" fmla="*/ 46495 h 1487837"/>
              <a:gd name="connsiteX17" fmla="*/ 488197 w 1472339"/>
              <a:gd name="connsiteY17" fmla="*/ 30997 h 1487837"/>
              <a:gd name="connsiteX18" fmla="*/ 581186 w 1472339"/>
              <a:gd name="connsiteY18" fmla="*/ 15498 h 1487837"/>
              <a:gd name="connsiteX19" fmla="*/ 658678 w 1472339"/>
              <a:gd name="connsiteY19" fmla="*/ 0 h 1487837"/>
              <a:gd name="connsiteX20" fmla="*/ 751668 w 1472339"/>
              <a:gd name="connsiteY20" fmla="*/ 7749 h 1487837"/>
              <a:gd name="connsiteX21" fmla="*/ 875654 w 1472339"/>
              <a:gd name="connsiteY21" fmla="*/ 23248 h 1487837"/>
              <a:gd name="connsiteX22" fmla="*/ 929898 w 1472339"/>
              <a:gd name="connsiteY22" fmla="*/ 38746 h 1487837"/>
              <a:gd name="connsiteX23" fmla="*/ 953146 w 1472339"/>
              <a:gd name="connsiteY23" fmla="*/ 46495 h 1487837"/>
              <a:gd name="connsiteX24" fmla="*/ 976393 w 1472339"/>
              <a:gd name="connsiteY24" fmla="*/ 61993 h 1487837"/>
              <a:gd name="connsiteX25" fmla="*/ 1007390 w 1472339"/>
              <a:gd name="connsiteY25" fmla="*/ 77492 h 1487837"/>
              <a:gd name="connsiteX26" fmla="*/ 1046136 w 1472339"/>
              <a:gd name="connsiteY26" fmla="*/ 116237 h 1487837"/>
              <a:gd name="connsiteX27" fmla="*/ 1069383 w 1472339"/>
              <a:gd name="connsiteY27" fmla="*/ 139485 h 1487837"/>
              <a:gd name="connsiteX28" fmla="*/ 1092630 w 1472339"/>
              <a:gd name="connsiteY28" fmla="*/ 216976 h 1487837"/>
              <a:gd name="connsiteX29" fmla="*/ 1100380 w 1472339"/>
              <a:gd name="connsiteY29" fmla="*/ 240224 h 1487837"/>
              <a:gd name="connsiteX30" fmla="*/ 1108129 w 1472339"/>
              <a:gd name="connsiteY30" fmla="*/ 271220 h 1487837"/>
              <a:gd name="connsiteX31" fmla="*/ 1123627 w 1472339"/>
              <a:gd name="connsiteY31" fmla="*/ 294468 h 1487837"/>
              <a:gd name="connsiteX32" fmla="*/ 1162373 w 1472339"/>
              <a:gd name="connsiteY32" fmla="*/ 371959 h 1487837"/>
              <a:gd name="connsiteX33" fmla="*/ 1193369 w 1472339"/>
              <a:gd name="connsiteY33" fmla="*/ 426203 h 1487837"/>
              <a:gd name="connsiteX34" fmla="*/ 1208868 w 1472339"/>
              <a:gd name="connsiteY34" fmla="*/ 457200 h 1487837"/>
              <a:gd name="connsiteX35" fmla="*/ 1255363 w 1472339"/>
              <a:gd name="connsiteY35" fmla="*/ 511444 h 1487837"/>
              <a:gd name="connsiteX36" fmla="*/ 1270861 w 1472339"/>
              <a:gd name="connsiteY36" fmla="*/ 534692 h 1487837"/>
              <a:gd name="connsiteX37" fmla="*/ 1309607 w 1472339"/>
              <a:gd name="connsiteY37" fmla="*/ 573437 h 1487837"/>
              <a:gd name="connsiteX38" fmla="*/ 1325105 w 1472339"/>
              <a:gd name="connsiteY38" fmla="*/ 588936 h 1487837"/>
              <a:gd name="connsiteX39" fmla="*/ 1348352 w 1472339"/>
              <a:gd name="connsiteY39" fmla="*/ 612183 h 1487837"/>
              <a:gd name="connsiteX40" fmla="*/ 1402597 w 1472339"/>
              <a:gd name="connsiteY40" fmla="*/ 681926 h 1487837"/>
              <a:gd name="connsiteX41" fmla="*/ 1441342 w 1472339"/>
              <a:gd name="connsiteY41" fmla="*/ 728420 h 1487837"/>
              <a:gd name="connsiteX42" fmla="*/ 1449091 w 1472339"/>
              <a:gd name="connsiteY42" fmla="*/ 759417 h 1487837"/>
              <a:gd name="connsiteX43" fmla="*/ 1464590 w 1472339"/>
              <a:gd name="connsiteY43" fmla="*/ 782665 h 1487837"/>
              <a:gd name="connsiteX44" fmla="*/ 1472339 w 1472339"/>
              <a:gd name="connsiteY44" fmla="*/ 821410 h 1487837"/>
              <a:gd name="connsiteX45" fmla="*/ 1449091 w 1472339"/>
              <a:gd name="connsiteY45" fmla="*/ 1077132 h 1487837"/>
              <a:gd name="connsiteX46" fmla="*/ 1433593 w 1472339"/>
              <a:gd name="connsiteY46" fmla="*/ 1123627 h 1487837"/>
              <a:gd name="connsiteX47" fmla="*/ 1425844 w 1472339"/>
              <a:gd name="connsiteY47" fmla="*/ 1146875 h 1487837"/>
              <a:gd name="connsiteX48" fmla="*/ 1379349 w 1472339"/>
              <a:gd name="connsiteY48" fmla="*/ 1216617 h 1487837"/>
              <a:gd name="connsiteX49" fmla="*/ 1363851 w 1472339"/>
              <a:gd name="connsiteY49" fmla="*/ 1239865 h 1487837"/>
              <a:gd name="connsiteX50" fmla="*/ 1301858 w 1472339"/>
              <a:gd name="connsiteY50" fmla="*/ 1294109 h 1487837"/>
              <a:gd name="connsiteX51" fmla="*/ 1232115 w 1472339"/>
              <a:gd name="connsiteY51" fmla="*/ 1348353 h 1487837"/>
              <a:gd name="connsiteX52" fmla="*/ 1208868 w 1472339"/>
              <a:gd name="connsiteY52" fmla="*/ 1363851 h 1487837"/>
              <a:gd name="connsiteX53" fmla="*/ 1193369 w 1472339"/>
              <a:gd name="connsiteY53" fmla="*/ 1379349 h 1487837"/>
              <a:gd name="connsiteX54" fmla="*/ 1146874 w 1472339"/>
              <a:gd name="connsiteY54" fmla="*/ 1394848 h 1487837"/>
              <a:gd name="connsiteX55" fmla="*/ 1123627 w 1472339"/>
              <a:gd name="connsiteY55" fmla="*/ 1402597 h 1487837"/>
              <a:gd name="connsiteX56" fmla="*/ 1100380 w 1472339"/>
              <a:gd name="connsiteY56" fmla="*/ 1418095 h 1487837"/>
              <a:gd name="connsiteX57" fmla="*/ 960895 w 1472339"/>
              <a:gd name="connsiteY57" fmla="*/ 1449092 h 1487837"/>
              <a:gd name="connsiteX58" fmla="*/ 836908 w 1472339"/>
              <a:gd name="connsiteY58" fmla="*/ 1472339 h 1487837"/>
              <a:gd name="connsiteX59" fmla="*/ 798163 w 1472339"/>
              <a:gd name="connsiteY59" fmla="*/ 1480088 h 1487837"/>
              <a:gd name="connsiteX60" fmla="*/ 658678 w 1472339"/>
              <a:gd name="connsiteY60" fmla="*/ 1487837 h 1487837"/>
              <a:gd name="connsiteX61" fmla="*/ 441702 w 1472339"/>
              <a:gd name="connsiteY61" fmla="*/ 1480088 h 1487837"/>
              <a:gd name="connsiteX62" fmla="*/ 317715 w 1472339"/>
              <a:gd name="connsiteY62" fmla="*/ 1456841 h 1487837"/>
              <a:gd name="connsiteX63" fmla="*/ 271220 w 1472339"/>
              <a:gd name="connsiteY63" fmla="*/ 1441342 h 1487837"/>
              <a:gd name="connsiteX64" fmla="*/ 240224 w 1472339"/>
              <a:gd name="connsiteY64" fmla="*/ 1425844 h 1487837"/>
              <a:gd name="connsiteX65" fmla="*/ 216976 w 1472339"/>
              <a:gd name="connsiteY65" fmla="*/ 1410346 h 1487837"/>
              <a:gd name="connsiteX66" fmla="*/ 193729 w 1472339"/>
              <a:gd name="connsiteY66" fmla="*/ 1402597 h 1487837"/>
              <a:gd name="connsiteX67" fmla="*/ 170481 w 1472339"/>
              <a:gd name="connsiteY67" fmla="*/ 1387098 h 1487837"/>
              <a:gd name="connsiteX68" fmla="*/ 139485 w 1472339"/>
              <a:gd name="connsiteY68" fmla="*/ 1371600 h 1487837"/>
              <a:gd name="connsiteX69" fmla="*/ 100739 w 1472339"/>
              <a:gd name="connsiteY69" fmla="*/ 1332854 h 1487837"/>
              <a:gd name="connsiteX70" fmla="*/ 77491 w 1472339"/>
              <a:gd name="connsiteY70" fmla="*/ 1309607 h 1487837"/>
              <a:gd name="connsiteX71" fmla="*/ 61993 w 1472339"/>
              <a:gd name="connsiteY71" fmla="*/ 1263112 h 1487837"/>
              <a:gd name="connsiteX72" fmla="*/ 54244 w 1472339"/>
              <a:gd name="connsiteY72" fmla="*/ 1239865 h 1487837"/>
              <a:gd name="connsiteX73" fmla="*/ 46495 w 1472339"/>
              <a:gd name="connsiteY73" fmla="*/ 1154624 h 1487837"/>
              <a:gd name="connsiteX74" fmla="*/ 38746 w 1472339"/>
              <a:gd name="connsiteY74" fmla="*/ 1123627 h 1487837"/>
              <a:gd name="connsiteX75" fmla="*/ 30997 w 1472339"/>
              <a:gd name="connsiteY75" fmla="*/ 1084881 h 1487837"/>
              <a:gd name="connsiteX76" fmla="*/ 23247 w 1472339"/>
              <a:gd name="connsiteY76" fmla="*/ 1030637 h 1487837"/>
              <a:gd name="connsiteX77" fmla="*/ 7749 w 1472339"/>
              <a:gd name="connsiteY77" fmla="*/ 984142 h 1487837"/>
              <a:gd name="connsiteX78" fmla="*/ 0 w 1472339"/>
              <a:gd name="connsiteY78" fmla="*/ 960895 h 1487837"/>
              <a:gd name="connsiteX79" fmla="*/ 15498 w 1472339"/>
              <a:gd name="connsiteY79" fmla="*/ 898902 h 1487837"/>
              <a:gd name="connsiteX80" fmla="*/ 30997 w 1472339"/>
              <a:gd name="connsiteY80" fmla="*/ 883403 h 1487837"/>
              <a:gd name="connsiteX81" fmla="*/ 15498 w 1472339"/>
              <a:gd name="connsiteY81" fmla="*/ 867905 h 148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472339" h="1487837">
                <a:moveTo>
                  <a:pt x="15498" y="867905"/>
                </a:moveTo>
                <a:cubicBezTo>
                  <a:pt x="20664" y="856281"/>
                  <a:pt x="52551" y="834907"/>
                  <a:pt x="61993" y="813661"/>
                </a:cubicBezTo>
                <a:cubicBezTo>
                  <a:pt x="68628" y="798732"/>
                  <a:pt x="72325" y="782664"/>
                  <a:pt x="77491" y="767166"/>
                </a:cubicBezTo>
                <a:lnTo>
                  <a:pt x="85241" y="743919"/>
                </a:lnTo>
                <a:cubicBezTo>
                  <a:pt x="89624" y="695709"/>
                  <a:pt x="92169" y="651571"/>
                  <a:pt x="100739" y="604434"/>
                </a:cubicBezTo>
                <a:cubicBezTo>
                  <a:pt x="102644" y="593955"/>
                  <a:pt x="106178" y="583834"/>
                  <a:pt x="108488" y="573437"/>
                </a:cubicBezTo>
                <a:cubicBezTo>
                  <a:pt x="111345" y="560580"/>
                  <a:pt x="113881" y="547650"/>
                  <a:pt x="116237" y="534692"/>
                </a:cubicBezTo>
                <a:cubicBezTo>
                  <a:pt x="119048" y="519233"/>
                  <a:pt x="120694" y="503560"/>
                  <a:pt x="123986" y="488197"/>
                </a:cubicBezTo>
                <a:cubicBezTo>
                  <a:pt x="128449" y="467369"/>
                  <a:pt x="135308" y="447090"/>
                  <a:pt x="139485" y="426203"/>
                </a:cubicBezTo>
                <a:cubicBezTo>
                  <a:pt x="143706" y="405100"/>
                  <a:pt x="156502" y="337926"/>
                  <a:pt x="162732" y="325465"/>
                </a:cubicBezTo>
                <a:cubicBezTo>
                  <a:pt x="173064" y="304800"/>
                  <a:pt x="186423" y="285389"/>
                  <a:pt x="193729" y="263471"/>
                </a:cubicBezTo>
                <a:cubicBezTo>
                  <a:pt x="206641" y="224736"/>
                  <a:pt x="194872" y="251875"/>
                  <a:pt x="224725" y="209227"/>
                </a:cubicBezTo>
                <a:cubicBezTo>
                  <a:pt x="246546" y="178053"/>
                  <a:pt x="261483" y="145977"/>
                  <a:pt x="294468" y="123987"/>
                </a:cubicBezTo>
                <a:lnTo>
                  <a:pt x="340963" y="92990"/>
                </a:lnTo>
                <a:cubicBezTo>
                  <a:pt x="348712" y="87824"/>
                  <a:pt x="355375" y="80437"/>
                  <a:pt x="364210" y="77492"/>
                </a:cubicBezTo>
                <a:cubicBezTo>
                  <a:pt x="379708" y="72326"/>
                  <a:pt x="397112" y="71055"/>
                  <a:pt x="410705" y="61993"/>
                </a:cubicBezTo>
                <a:cubicBezTo>
                  <a:pt x="418454" y="56827"/>
                  <a:pt x="425622" y="50660"/>
                  <a:pt x="433952" y="46495"/>
                </a:cubicBezTo>
                <a:cubicBezTo>
                  <a:pt x="443545" y="41698"/>
                  <a:pt x="480252" y="32487"/>
                  <a:pt x="488197" y="30997"/>
                </a:cubicBezTo>
                <a:cubicBezTo>
                  <a:pt x="519083" y="25206"/>
                  <a:pt x="550372" y="21661"/>
                  <a:pt x="581186" y="15498"/>
                </a:cubicBezTo>
                <a:lnTo>
                  <a:pt x="658678" y="0"/>
                </a:lnTo>
                <a:lnTo>
                  <a:pt x="751668" y="7749"/>
                </a:lnTo>
                <a:cubicBezTo>
                  <a:pt x="810275" y="13331"/>
                  <a:pt x="821125" y="15457"/>
                  <a:pt x="875654" y="23248"/>
                </a:cubicBezTo>
                <a:cubicBezTo>
                  <a:pt x="931395" y="41828"/>
                  <a:pt x="861786" y="19286"/>
                  <a:pt x="929898" y="38746"/>
                </a:cubicBezTo>
                <a:cubicBezTo>
                  <a:pt x="937752" y="40990"/>
                  <a:pt x="945397" y="43912"/>
                  <a:pt x="953146" y="46495"/>
                </a:cubicBezTo>
                <a:cubicBezTo>
                  <a:pt x="960895" y="51661"/>
                  <a:pt x="968307" y="57372"/>
                  <a:pt x="976393" y="61993"/>
                </a:cubicBezTo>
                <a:cubicBezTo>
                  <a:pt x="986423" y="67724"/>
                  <a:pt x="998271" y="70400"/>
                  <a:pt x="1007390" y="77492"/>
                </a:cubicBezTo>
                <a:cubicBezTo>
                  <a:pt x="1021807" y="88705"/>
                  <a:pt x="1033221" y="103322"/>
                  <a:pt x="1046136" y="116237"/>
                </a:cubicBezTo>
                <a:lnTo>
                  <a:pt x="1069383" y="139485"/>
                </a:lnTo>
                <a:cubicBezTo>
                  <a:pt x="1106227" y="250020"/>
                  <a:pt x="1069198" y="134970"/>
                  <a:pt x="1092630" y="216976"/>
                </a:cubicBezTo>
                <a:cubicBezTo>
                  <a:pt x="1094874" y="224830"/>
                  <a:pt x="1098136" y="232370"/>
                  <a:pt x="1100380" y="240224"/>
                </a:cubicBezTo>
                <a:cubicBezTo>
                  <a:pt x="1103306" y="250464"/>
                  <a:pt x="1103934" y="261431"/>
                  <a:pt x="1108129" y="271220"/>
                </a:cubicBezTo>
                <a:cubicBezTo>
                  <a:pt x="1111798" y="279780"/>
                  <a:pt x="1118461" y="286719"/>
                  <a:pt x="1123627" y="294468"/>
                </a:cubicBezTo>
                <a:cubicBezTo>
                  <a:pt x="1141170" y="364642"/>
                  <a:pt x="1116240" y="279690"/>
                  <a:pt x="1162373" y="371959"/>
                </a:cubicBezTo>
                <a:cubicBezTo>
                  <a:pt x="1209195" y="465606"/>
                  <a:pt x="1149567" y="349551"/>
                  <a:pt x="1193369" y="426203"/>
                </a:cubicBezTo>
                <a:cubicBezTo>
                  <a:pt x="1199100" y="436233"/>
                  <a:pt x="1202745" y="447404"/>
                  <a:pt x="1208868" y="457200"/>
                </a:cubicBezTo>
                <a:cubicBezTo>
                  <a:pt x="1237895" y="503644"/>
                  <a:pt x="1223657" y="473397"/>
                  <a:pt x="1255363" y="511444"/>
                </a:cubicBezTo>
                <a:cubicBezTo>
                  <a:pt x="1261325" y="518599"/>
                  <a:pt x="1264728" y="527683"/>
                  <a:pt x="1270861" y="534692"/>
                </a:cubicBezTo>
                <a:cubicBezTo>
                  <a:pt x="1282888" y="548438"/>
                  <a:pt x="1296692" y="560522"/>
                  <a:pt x="1309607" y="573437"/>
                </a:cubicBezTo>
                <a:lnTo>
                  <a:pt x="1325105" y="588936"/>
                </a:lnTo>
                <a:cubicBezTo>
                  <a:pt x="1332854" y="596685"/>
                  <a:pt x="1342273" y="603065"/>
                  <a:pt x="1348352" y="612183"/>
                </a:cubicBezTo>
                <a:cubicBezTo>
                  <a:pt x="1426695" y="729696"/>
                  <a:pt x="1341898" y="609088"/>
                  <a:pt x="1402597" y="681926"/>
                </a:cubicBezTo>
                <a:cubicBezTo>
                  <a:pt x="1456540" y="746658"/>
                  <a:pt x="1373424" y="660502"/>
                  <a:pt x="1441342" y="728420"/>
                </a:cubicBezTo>
                <a:cubicBezTo>
                  <a:pt x="1443925" y="738752"/>
                  <a:pt x="1444896" y="749628"/>
                  <a:pt x="1449091" y="759417"/>
                </a:cubicBezTo>
                <a:cubicBezTo>
                  <a:pt x="1452760" y="767978"/>
                  <a:pt x="1461320" y="773944"/>
                  <a:pt x="1464590" y="782665"/>
                </a:cubicBezTo>
                <a:cubicBezTo>
                  <a:pt x="1469215" y="794997"/>
                  <a:pt x="1469756" y="808495"/>
                  <a:pt x="1472339" y="821410"/>
                </a:cubicBezTo>
                <a:cubicBezTo>
                  <a:pt x="1468037" y="928965"/>
                  <a:pt x="1478849" y="987857"/>
                  <a:pt x="1449091" y="1077132"/>
                </a:cubicBezTo>
                <a:lnTo>
                  <a:pt x="1433593" y="1123627"/>
                </a:lnTo>
                <a:cubicBezTo>
                  <a:pt x="1431010" y="1131376"/>
                  <a:pt x="1430375" y="1140078"/>
                  <a:pt x="1425844" y="1146875"/>
                </a:cubicBezTo>
                <a:lnTo>
                  <a:pt x="1379349" y="1216617"/>
                </a:lnTo>
                <a:cubicBezTo>
                  <a:pt x="1374183" y="1224366"/>
                  <a:pt x="1370437" y="1233280"/>
                  <a:pt x="1363851" y="1239865"/>
                </a:cubicBezTo>
                <a:cubicBezTo>
                  <a:pt x="1243130" y="1360583"/>
                  <a:pt x="1378744" y="1230037"/>
                  <a:pt x="1301858" y="1294109"/>
                </a:cubicBezTo>
                <a:cubicBezTo>
                  <a:pt x="1229030" y="1354800"/>
                  <a:pt x="1349612" y="1270021"/>
                  <a:pt x="1232115" y="1348353"/>
                </a:cubicBezTo>
                <a:cubicBezTo>
                  <a:pt x="1224366" y="1353519"/>
                  <a:pt x="1215454" y="1357266"/>
                  <a:pt x="1208868" y="1363851"/>
                </a:cubicBezTo>
                <a:cubicBezTo>
                  <a:pt x="1203702" y="1369017"/>
                  <a:pt x="1199904" y="1376082"/>
                  <a:pt x="1193369" y="1379349"/>
                </a:cubicBezTo>
                <a:cubicBezTo>
                  <a:pt x="1178757" y="1386655"/>
                  <a:pt x="1162372" y="1389682"/>
                  <a:pt x="1146874" y="1394848"/>
                </a:cubicBezTo>
                <a:cubicBezTo>
                  <a:pt x="1139125" y="1397431"/>
                  <a:pt x="1130423" y="1398066"/>
                  <a:pt x="1123627" y="1402597"/>
                </a:cubicBezTo>
                <a:cubicBezTo>
                  <a:pt x="1115878" y="1407763"/>
                  <a:pt x="1109132" y="1414912"/>
                  <a:pt x="1100380" y="1418095"/>
                </a:cubicBezTo>
                <a:cubicBezTo>
                  <a:pt x="1065391" y="1430818"/>
                  <a:pt x="994273" y="1440748"/>
                  <a:pt x="960895" y="1449092"/>
                </a:cubicBezTo>
                <a:cubicBezTo>
                  <a:pt x="876021" y="1470310"/>
                  <a:pt x="1009419" y="1437837"/>
                  <a:pt x="836908" y="1472339"/>
                </a:cubicBezTo>
                <a:cubicBezTo>
                  <a:pt x="823993" y="1474922"/>
                  <a:pt x="811284" y="1478947"/>
                  <a:pt x="798163" y="1480088"/>
                </a:cubicBezTo>
                <a:cubicBezTo>
                  <a:pt x="751771" y="1484122"/>
                  <a:pt x="705173" y="1485254"/>
                  <a:pt x="658678" y="1487837"/>
                </a:cubicBezTo>
                <a:cubicBezTo>
                  <a:pt x="586353" y="1485254"/>
                  <a:pt x="513871" y="1485501"/>
                  <a:pt x="441702" y="1480088"/>
                </a:cubicBezTo>
                <a:cubicBezTo>
                  <a:pt x="420692" y="1478512"/>
                  <a:pt x="351242" y="1466899"/>
                  <a:pt x="317715" y="1456841"/>
                </a:cubicBezTo>
                <a:cubicBezTo>
                  <a:pt x="302067" y="1452147"/>
                  <a:pt x="285832" y="1448648"/>
                  <a:pt x="271220" y="1441342"/>
                </a:cubicBezTo>
                <a:cubicBezTo>
                  <a:pt x="260888" y="1436176"/>
                  <a:pt x="250254" y="1431575"/>
                  <a:pt x="240224" y="1425844"/>
                </a:cubicBezTo>
                <a:cubicBezTo>
                  <a:pt x="232138" y="1421223"/>
                  <a:pt x="225306" y="1414511"/>
                  <a:pt x="216976" y="1410346"/>
                </a:cubicBezTo>
                <a:cubicBezTo>
                  <a:pt x="209670" y="1406693"/>
                  <a:pt x="201478" y="1405180"/>
                  <a:pt x="193729" y="1402597"/>
                </a:cubicBezTo>
                <a:cubicBezTo>
                  <a:pt x="185980" y="1397431"/>
                  <a:pt x="178567" y="1391719"/>
                  <a:pt x="170481" y="1387098"/>
                </a:cubicBezTo>
                <a:cubicBezTo>
                  <a:pt x="160451" y="1381367"/>
                  <a:pt x="148603" y="1378692"/>
                  <a:pt x="139485" y="1371600"/>
                </a:cubicBezTo>
                <a:cubicBezTo>
                  <a:pt x="125067" y="1360386"/>
                  <a:pt x="113654" y="1345769"/>
                  <a:pt x="100739" y="1332854"/>
                </a:cubicBezTo>
                <a:lnTo>
                  <a:pt x="77491" y="1309607"/>
                </a:lnTo>
                <a:lnTo>
                  <a:pt x="61993" y="1263112"/>
                </a:lnTo>
                <a:lnTo>
                  <a:pt x="54244" y="1239865"/>
                </a:lnTo>
                <a:cubicBezTo>
                  <a:pt x="51661" y="1211451"/>
                  <a:pt x="50266" y="1182905"/>
                  <a:pt x="46495" y="1154624"/>
                </a:cubicBezTo>
                <a:cubicBezTo>
                  <a:pt x="45087" y="1144067"/>
                  <a:pt x="41056" y="1134024"/>
                  <a:pt x="38746" y="1123627"/>
                </a:cubicBezTo>
                <a:cubicBezTo>
                  <a:pt x="35889" y="1110770"/>
                  <a:pt x="33162" y="1097873"/>
                  <a:pt x="30997" y="1084881"/>
                </a:cubicBezTo>
                <a:cubicBezTo>
                  <a:pt x="27994" y="1066865"/>
                  <a:pt x="27354" y="1048434"/>
                  <a:pt x="23247" y="1030637"/>
                </a:cubicBezTo>
                <a:cubicBezTo>
                  <a:pt x="19573" y="1014719"/>
                  <a:pt x="12915" y="999640"/>
                  <a:pt x="7749" y="984142"/>
                </a:cubicBezTo>
                <a:lnTo>
                  <a:pt x="0" y="960895"/>
                </a:lnTo>
                <a:cubicBezTo>
                  <a:pt x="1667" y="952562"/>
                  <a:pt x="8349" y="910816"/>
                  <a:pt x="15498" y="898902"/>
                </a:cubicBezTo>
                <a:cubicBezTo>
                  <a:pt x="19257" y="892637"/>
                  <a:pt x="23691" y="883403"/>
                  <a:pt x="30997" y="883403"/>
                </a:cubicBezTo>
                <a:cubicBezTo>
                  <a:pt x="36773" y="883403"/>
                  <a:pt x="10332" y="879529"/>
                  <a:pt x="15498" y="867905"/>
                </a:cubicBezTo>
                <a:close/>
              </a:path>
            </a:pathLst>
          </a:custGeom>
          <a:gradFill>
            <a:gsLst>
              <a:gs pos="0">
                <a:schemeClr val="dk1">
                  <a:lumMod val="110000"/>
                  <a:satMod val="105000"/>
                  <a:tint val="67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53" name="L-vorm 52">
            <a:extLst>
              <a:ext uri="{FF2B5EF4-FFF2-40B4-BE49-F238E27FC236}">
                <a16:creationId xmlns:a16="http://schemas.microsoft.com/office/drawing/2014/main" id="{471C5F1F-2761-AD98-63DF-2ED82B63AA32}"/>
              </a:ext>
            </a:extLst>
          </p:cNvPr>
          <p:cNvSpPr/>
          <p:nvPr/>
        </p:nvSpPr>
        <p:spPr>
          <a:xfrm rot="2502634">
            <a:off x="6352584" y="1666388"/>
            <a:ext cx="458113" cy="551479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>
              <a:latin typeface="Effra" panose="02000506080000020004" pitchFamily="2" charset="77"/>
            </a:endParaRPr>
          </a:p>
        </p:txBody>
      </p:sp>
      <p:sp>
        <p:nvSpPr>
          <p:cNvPr id="54" name="L-vorm 53">
            <a:extLst>
              <a:ext uri="{FF2B5EF4-FFF2-40B4-BE49-F238E27FC236}">
                <a16:creationId xmlns:a16="http://schemas.microsoft.com/office/drawing/2014/main" id="{1AC75A3D-6636-EEFD-7F22-D77E1695E435}"/>
              </a:ext>
            </a:extLst>
          </p:cNvPr>
          <p:cNvSpPr/>
          <p:nvPr/>
        </p:nvSpPr>
        <p:spPr>
          <a:xfrm rot="2502634">
            <a:off x="4122996" y="2357754"/>
            <a:ext cx="458113" cy="551479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>
              <a:latin typeface="Effra" panose="02000506080000020004" pitchFamily="2" charset="77"/>
            </a:endParaRPr>
          </a:p>
        </p:txBody>
      </p:sp>
      <p:sp>
        <p:nvSpPr>
          <p:cNvPr id="55" name="L-vorm 54">
            <a:extLst>
              <a:ext uri="{FF2B5EF4-FFF2-40B4-BE49-F238E27FC236}">
                <a16:creationId xmlns:a16="http://schemas.microsoft.com/office/drawing/2014/main" id="{C92B3777-A9C7-47FC-8249-629300EBD0AB}"/>
              </a:ext>
            </a:extLst>
          </p:cNvPr>
          <p:cNvSpPr/>
          <p:nvPr/>
        </p:nvSpPr>
        <p:spPr>
          <a:xfrm rot="21159717">
            <a:off x="4671932" y="2055016"/>
            <a:ext cx="458112" cy="551479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>
              <a:latin typeface="Effra" panose="02000506080000020004" pitchFamily="2" charset="77"/>
            </a:endParaRPr>
          </a:p>
        </p:txBody>
      </p:sp>
      <p:sp>
        <p:nvSpPr>
          <p:cNvPr id="56" name="L-vorm 55">
            <a:extLst>
              <a:ext uri="{FF2B5EF4-FFF2-40B4-BE49-F238E27FC236}">
                <a16:creationId xmlns:a16="http://schemas.microsoft.com/office/drawing/2014/main" id="{424147BB-1E62-52F0-7B6D-B41D793EE641}"/>
              </a:ext>
            </a:extLst>
          </p:cNvPr>
          <p:cNvSpPr/>
          <p:nvPr/>
        </p:nvSpPr>
        <p:spPr>
          <a:xfrm rot="10565342">
            <a:off x="4554856" y="1502719"/>
            <a:ext cx="458113" cy="551479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>
              <a:latin typeface="Effra" panose="02000506080000020004" pitchFamily="2" charset="77"/>
            </a:endParaRPr>
          </a:p>
        </p:txBody>
      </p:sp>
      <p:sp>
        <p:nvSpPr>
          <p:cNvPr id="57" name="L-vorm 56">
            <a:extLst>
              <a:ext uri="{FF2B5EF4-FFF2-40B4-BE49-F238E27FC236}">
                <a16:creationId xmlns:a16="http://schemas.microsoft.com/office/drawing/2014/main" id="{0954A809-85FE-1251-1EA0-B77A36ED55FF}"/>
              </a:ext>
            </a:extLst>
          </p:cNvPr>
          <p:cNvSpPr/>
          <p:nvPr/>
        </p:nvSpPr>
        <p:spPr>
          <a:xfrm rot="20949750">
            <a:off x="5621169" y="2218328"/>
            <a:ext cx="458113" cy="551479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>
              <a:latin typeface="Effra" panose="02000506080000020004" pitchFamily="2" charset="77"/>
            </a:endParaRPr>
          </a:p>
        </p:txBody>
      </p:sp>
      <p:sp>
        <p:nvSpPr>
          <p:cNvPr id="58" name="L-vorm 57">
            <a:extLst>
              <a:ext uri="{FF2B5EF4-FFF2-40B4-BE49-F238E27FC236}">
                <a16:creationId xmlns:a16="http://schemas.microsoft.com/office/drawing/2014/main" id="{7A12D02C-C8E3-BFD8-3B8D-108D0F82F9F7}"/>
              </a:ext>
            </a:extLst>
          </p:cNvPr>
          <p:cNvSpPr/>
          <p:nvPr/>
        </p:nvSpPr>
        <p:spPr>
          <a:xfrm rot="18808157">
            <a:off x="5299482" y="1384659"/>
            <a:ext cx="498644" cy="506652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A26EE2DE-521B-B29B-F176-333C32D305D2}"/>
              </a:ext>
            </a:extLst>
          </p:cNvPr>
          <p:cNvCxnSpPr>
            <a:cxnSpLocks/>
            <a:stCxn id="64" idx="3"/>
          </p:cNvCxnSpPr>
          <p:nvPr/>
        </p:nvCxnSpPr>
        <p:spPr>
          <a:xfrm>
            <a:off x="2954538" y="1871258"/>
            <a:ext cx="170260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kstvak 63">
            <a:extLst>
              <a:ext uri="{FF2B5EF4-FFF2-40B4-BE49-F238E27FC236}">
                <a16:creationId xmlns:a16="http://schemas.microsoft.com/office/drawing/2014/main" id="{E967BFA4-4B29-D96D-6A61-8F202E0F6A71}"/>
              </a:ext>
            </a:extLst>
          </p:cNvPr>
          <p:cNvSpPr txBox="1"/>
          <p:nvPr/>
        </p:nvSpPr>
        <p:spPr>
          <a:xfrm>
            <a:off x="854216" y="1487738"/>
            <a:ext cx="2100322" cy="76703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rmAutofit fontScale="97500"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latin typeface="Effra" panose="02000506080000020004" pitchFamily="2" charset="77"/>
                <a:ea typeface="+mj-ea"/>
                <a:cs typeface="Arial" pitchFamily="34" charset="0"/>
              </a:rPr>
              <a:t>Antistoffen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6B272F58-85E7-6311-35E0-15F3D95CCA59}"/>
              </a:ext>
            </a:extLst>
          </p:cNvPr>
          <p:cNvSpPr txBox="1"/>
          <p:nvPr/>
        </p:nvSpPr>
        <p:spPr>
          <a:xfrm>
            <a:off x="860261" y="3910461"/>
            <a:ext cx="2100322" cy="76703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nl-NL" sz="2800" dirty="0">
                <a:latin typeface="Effra" panose="02000506080000020004" pitchFamily="2" charset="77"/>
                <a:ea typeface="+mj-ea"/>
                <a:cs typeface="Arial" pitchFamily="34" charset="0"/>
              </a:rPr>
              <a:t>Witte bloedcel</a:t>
            </a:r>
          </a:p>
        </p:txBody>
      </p: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B9BA556C-AC3D-CA3E-1D6A-CBB868FBB115}"/>
              </a:ext>
            </a:extLst>
          </p:cNvPr>
          <p:cNvCxnSpPr>
            <a:cxnSpLocks/>
            <a:stCxn id="72" idx="3"/>
          </p:cNvCxnSpPr>
          <p:nvPr/>
        </p:nvCxnSpPr>
        <p:spPr>
          <a:xfrm flipV="1">
            <a:off x="2960583" y="4293979"/>
            <a:ext cx="1003825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7AB2F6E2-6BA6-3C70-3E0E-D7B8B7BE503B}"/>
              </a:ext>
            </a:extLst>
          </p:cNvPr>
          <p:cNvGrpSpPr/>
          <p:nvPr/>
        </p:nvGrpSpPr>
        <p:grpSpPr>
          <a:xfrm>
            <a:off x="8154085" y="2730124"/>
            <a:ext cx="3439665" cy="3248609"/>
            <a:chOff x="6998887" y="1840148"/>
            <a:chExt cx="4597469" cy="4555819"/>
          </a:xfrm>
        </p:grpSpPr>
        <p:grpSp>
          <p:nvGrpSpPr>
            <p:cNvPr id="3" name="Groeperen 3">
              <a:extLst>
                <a:ext uri="{FF2B5EF4-FFF2-40B4-BE49-F238E27FC236}">
                  <a16:creationId xmlns:a16="http://schemas.microsoft.com/office/drawing/2014/main" id="{4A02672C-59A6-7DB6-A0C3-5636460FDB0C}"/>
                </a:ext>
              </a:extLst>
            </p:cNvPr>
            <p:cNvGrpSpPr/>
            <p:nvPr/>
          </p:nvGrpSpPr>
          <p:grpSpPr>
            <a:xfrm>
              <a:off x="6998887" y="1840148"/>
              <a:ext cx="4597469" cy="4555819"/>
              <a:chOff x="3568974" y="1694805"/>
              <a:chExt cx="2287243" cy="2242922"/>
            </a:xfrm>
          </p:grpSpPr>
          <p:sp>
            <p:nvSpPr>
              <p:cNvPr id="6" name="Cirkel 5">
                <a:extLst>
                  <a:ext uri="{FF2B5EF4-FFF2-40B4-BE49-F238E27FC236}">
                    <a16:creationId xmlns:a16="http://schemas.microsoft.com/office/drawing/2014/main" id="{AC99CD42-6E54-9A25-F394-5C66A384F620}"/>
                  </a:ext>
                </a:extLst>
              </p:cNvPr>
              <p:cNvSpPr/>
              <p:nvPr/>
            </p:nvSpPr>
            <p:spPr>
              <a:xfrm rot="14430392">
                <a:off x="3619499" y="230841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Cirkel 6">
                <a:extLst>
                  <a:ext uri="{FF2B5EF4-FFF2-40B4-BE49-F238E27FC236}">
                    <a16:creationId xmlns:a16="http://schemas.microsoft.com/office/drawing/2014/main" id="{85E50B0A-F6B5-4DF9-A7ED-5F7D029D181B}"/>
                  </a:ext>
                </a:extLst>
              </p:cNvPr>
              <p:cNvSpPr/>
              <p:nvPr/>
            </p:nvSpPr>
            <p:spPr>
              <a:xfrm rot="15802379">
                <a:off x="3851461" y="198442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irkel 7">
                <a:extLst>
                  <a:ext uri="{FF2B5EF4-FFF2-40B4-BE49-F238E27FC236}">
                    <a16:creationId xmlns:a16="http://schemas.microsoft.com/office/drawing/2014/main" id="{7383EE1E-944D-249A-757C-C5A92069B4ED}"/>
                  </a:ext>
                </a:extLst>
              </p:cNvPr>
              <p:cNvSpPr/>
              <p:nvPr/>
            </p:nvSpPr>
            <p:spPr>
              <a:xfrm rot="13434546">
                <a:off x="3568974" y="276561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irkel 8">
                <a:extLst>
                  <a:ext uri="{FF2B5EF4-FFF2-40B4-BE49-F238E27FC236}">
                    <a16:creationId xmlns:a16="http://schemas.microsoft.com/office/drawing/2014/main" id="{97EEF6E7-0C58-D33C-9583-3E2682BBE91A}"/>
                  </a:ext>
                </a:extLst>
              </p:cNvPr>
              <p:cNvSpPr/>
              <p:nvPr/>
            </p:nvSpPr>
            <p:spPr>
              <a:xfrm rot="11339930">
                <a:off x="3655745" y="312236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irkel 9">
                <a:extLst>
                  <a:ext uri="{FF2B5EF4-FFF2-40B4-BE49-F238E27FC236}">
                    <a16:creationId xmlns:a16="http://schemas.microsoft.com/office/drawing/2014/main" id="{D52ADD02-0009-6CAB-AC70-E8BEEE7D2F17}"/>
                  </a:ext>
                </a:extLst>
              </p:cNvPr>
              <p:cNvSpPr/>
              <p:nvPr/>
            </p:nvSpPr>
            <p:spPr>
              <a:xfrm rot="16917886">
                <a:off x="4190331" y="1753471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irkel 10">
                <a:extLst>
                  <a:ext uri="{FF2B5EF4-FFF2-40B4-BE49-F238E27FC236}">
                    <a16:creationId xmlns:a16="http://schemas.microsoft.com/office/drawing/2014/main" id="{A126A017-99CC-CCD7-F218-04B0E3F4AB27}"/>
                  </a:ext>
                </a:extLst>
              </p:cNvPr>
              <p:cNvSpPr/>
              <p:nvPr/>
            </p:nvSpPr>
            <p:spPr>
              <a:xfrm rot="18789755">
                <a:off x="4555884" y="1694805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irkel 11">
                <a:extLst>
                  <a:ext uri="{FF2B5EF4-FFF2-40B4-BE49-F238E27FC236}">
                    <a16:creationId xmlns:a16="http://schemas.microsoft.com/office/drawing/2014/main" id="{8601D56E-E5F7-D462-4AA0-BFBCCFA33D8E}"/>
                  </a:ext>
                </a:extLst>
              </p:cNvPr>
              <p:cNvSpPr/>
              <p:nvPr/>
            </p:nvSpPr>
            <p:spPr>
              <a:xfrm rot="19725677">
                <a:off x="4929588" y="172985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irkel 12">
                <a:extLst>
                  <a:ext uri="{FF2B5EF4-FFF2-40B4-BE49-F238E27FC236}">
                    <a16:creationId xmlns:a16="http://schemas.microsoft.com/office/drawing/2014/main" id="{7CF0AD45-8594-C862-8856-515B72FDBA46}"/>
                  </a:ext>
                </a:extLst>
              </p:cNvPr>
              <p:cNvSpPr/>
              <p:nvPr/>
            </p:nvSpPr>
            <p:spPr>
              <a:xfrm rot="21167348">
                <a:off x="5242355" y="1899393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irkel 13">
                <a:extLst>
                  <a:ext uri="{FF2B5EF4-FFF2-40B4-BE49-F238E27FC236}">
                    <a16:creationId xmlns:a16="http://schemas.microsoft.com/office/drawing/2014/main" id="{FCFE8031-CDE5-1B20-3B7E-DEB7B07F3C54}"/>
                  </a:ext>
                </a:extLst>
              </p:cNvPr>
              <p:cNvSpPr/>
              <p:nvPr/>
            </p:nvSpPr>
            <p:spPr>
              <a:xfrm rot="920760">
                <a:off x="5466349" y="216793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irkel 14">
                <a:extLst>
                  <a:ext uri="{FF2B5EF4-FFF2-40B4-BE49-F238E27FC236}">
                    <a16:creationId xmlns:a16="http://schemas.microsoft.com/office/drawing/2014/main" id="{3E17C7A8-1995-DEFA-8591-07D169DCCA76}"/>
                  </a:ext>
                </a:extLst>
              </p:cNvPr>
              <p:cNvSpPr/>
              <p:nvPr/>
            </p:nvSpPr>
            <p:spPr>
              <a:xfrm rot="4531745">
                <a:off x="5523083" y="31874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irkel 15">
                <a:extLst>
                  <a:ext uri="{FF2B5EF4-FFF2-40B4-BE49-F238E27FC236}">
                    <a16:creationId xmlns:a16="http://schemas.microsoft.com/office/drawing/2014/main" id="{6EDAA144-BCAF-A08B-C484-4ADE13D48788}"/>
                  </a:ext>
                </a:extLst>
              </p:cNvPr>
              <p:cNvSpPr/>
              <p:nvPr/>
            </p:nvSpPr>
            <p:spPr>
              <a:xfrm rot="1727344">
                <a:off x="5606822" y="2507212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irkel 16">
                <a:extLst>
                  <a:ext uri="{FF2B5EF4-FFF2-40B4-BE49-F238E27FC236}">
                    <a16:creationId xmlns:a16="http://schemas.microsoft.com/office/drawing/2014/main" id="{8B62A015-65F9-1FD5-A6E0-5DBABAB813A7}"/>
                  </a:ext>
                </a:extLst>
              </p:cNvPr>
              <p:cNvSpPr/>
              <p:nvPr/>
            </p:nvSpPr>
            <p:spPr>
              <a:xfrm rot="2934656">
                <a:off x="5627617" y="286302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Cirkel 17">
                <a:extLst>
                  <a:ext uri="{FF2B5EF4-FFF2-40B4-BE49-F238E27FC236}">
                    <a16:creationId xmlns:a16="http://schemas.microsoft.com/office/drawing/2014/main" id="{30385E89-3B83-AB00-69FB-3D8A73368EF2}"/>
                  </a:ext>
                </a:extLst>
              </p:cNvPr>
              <p:cNvSpPr/>
              <p:nvPr/>
            </p:nvSpPr>
            <p:spPr>
              <a:xfrm rot="5597730">
                <a:off x="5312821" y="342680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Cirkel 18">
                <a:extLst>
                  <a:ext uri="{FF2B5EF4-FFF2-40B4-BE49-F238E27FC236}">
                    <a16:creationId xmlns:a16="http://schemas.microsoft.com/office/drawing/2014/main" id="{E4E6AADD-D96C-E434-7939-702592260F25}"/>
                  </a:ext>
                </a:extLst>
              </p:cNvPr>
              <p:cNvSpPr/>
              <p:nvPr/>
            </p:nvSpPr>
            <p:spPr>
              <a:xfrm rot="6493902">
                <a:off x="5039740" y="36279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Cirkel 19">
                <a:extLst>
                  <a:ext uri="{FF2B5EF4-FFF2-40B4-BE49-F238E27FC236}">
                    <a16:creationId xmlns:a16="http://schemas.microsoft.com/office/drawing/2014/main" id="{3AF71C79-9AD3-7CDB-854F-A6A4D095FCDE}"/>
                  </a:ext>
                </a:extLst>
              </p:cNvPr>
              <p:cNvSpPr/>
              <p:nvPr/>
            </p:nvSpPr>
            <p:spPr>
              <a:xfrm rot="8067337">
                <a:off x="4669132" y="3709127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irkel 20">
                <a:extLst>
                  <a:ext uri="{FF2B5EF4-FFF2-40B4-BE49-F238E27FC236}">
                    <a16:creationId xmlns:a16="http://schemas.microsoft.com/office/drawing/2014/main" id="{82E94D6E-13D7-758F-5112-C99F87C3AF7F}"/>
                  </a:ext>
                </a:extLst>
              </p:cNvPr>
              <p:cNvSpPr/>
              <p:nvPr/>
            </p:nvSpPr>
            <p:spPr>
              <a:xfrm rot="9075974">
                <a:off x="4287672" y="3661238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irkel 21">
                <a:extLst>
                  <a:ext uri="{FF2B5EF4-FFF2-40B4-BE49-F238E27FC236}">
                    <a16:creationId xmlns:a16="http://schemas.microsoft.com/office/drawing/2014/main" id="{06DAB783-4C39-9755-125C-A646D6C59C8F}"/>
                  </a:ext>
                </a:extLst>
              </p:cNvPr>
              <p:cNvSpPr/>
              <p:nvPr/>
            </p:nvSpPr>
            <p:spPr>
              <a:xfrm rot="10488583">
                <a:off x="3933100" y="3461300"/>
                <a:ext cx="228600" cy="228600"/>
              </a:xfrm>
              <a:prstGeom prst="pi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504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BD4F0A75-7DC4-BAAD-BD50-E7A2F2C654B8}"/>
                  </a:ext>
                </a:extLst>
              </p:cNvPr>
              <p:cNvSpPr/>
              <p:nvPr/>
            </p:nvSpPr>
            <p:spPr>
              <a:xfrm>
                <a:off x="3741819" y="1888146"/>
                <a:ext cx="1943100" cy="1857375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</p:grpSp>
        <p:sp>
          <p:nvSpPr>
            <p:cNvPr id="4" name="Vrije vorm 3">
              <a:extLst>
                <a:ext uri="{FF2B5EF4-FFF2-40B4-BE49-F238E27FC236}">
                  <a16:creationId xmlns:a16="http://schemas.microsoft.com/office/drawing/2014/main" id="{943D2EAB-023E-E619-0E39-10FC5DEE7C45}"/>
                </a:ext>
              </a:extLst>
            </p:cNvPr>
            <p:cNvSpPr/>
            <p:nvPr/>
          </p:nvSpPr>
          <p:spPr>
            <a:xfrm rot="17648078" flipH="1">
              <a:off x="9300958" y="2925748"/>
              <a:ext cx="957180" cy="2237257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Vrije vorm 4">
              <a:extLst>
                <a:ext uri="{FF2B5EF4-FFF2-40B4-BE49-F238E27FC236}">
                  <a16:creationId xmlns:a16="http://schemas.microsoft.com/office/drawing/2014/main" id="{5ABA3F06-A6C4-1B7F-E0C9-A530B94E2FCF}"/>
                </a:ext>
              </a:extLst>
            </p:cNvPr>
            <p:cNvSpPr/>
            <p:nvPr/>
          </p:nvSpPr>
          <p:spPr>
            <a:xfrm>
              <a:off x="8696488" y="2828626"/>
              <a:ext cx="809961" cy="2756959"/>
            </a:xfrm>
            <a:custGeom>
              <a:avLst/>
              <a:gdLst>
                <a:gd name="connsiteX0" fmla="*/ 240223 w 402956"/>
                <a:gd name="connsiteY0" fmla="*/ 0 h 1357307"/>
                <a:gd name="connsiteX1" fmla="*/ 201478 w 402956"/>
                <a:gd name="connsiteY1" fmla="*/ 23248 h 1357307"/>
                <a:gd name="connsiteX2" fmla="*/ 178230 w 402956"/>
                <a:gd name="connsiteY2" fmla="*/ 30997 h 1357307"/>
                <a:gd name="connsiteX3" fmla="*/ 154983 w 402956"/>
                <a:gd name="connsiteY3" fmla="*/ 46495 h 1357307"/>
                <a:gd name="connsiteX4" fmla="*/ 92990 w 402956"/>
                <a:gd name="connsiteY4" fmla="*/ 77492 h 1357307"/>
                <a:gd name="connsiteX5" fmla="*/ 46495 w 402956"/>
                <a:gd name="connsiteY5" fmla="*/ 108489 h 1357307"/>
                <a:gd name="connsiteX6" fmla="*/ 15498 w 402956"/>
                <a:gd name="connsiteY6" fmla="*/ 154984 h 1357307"/>
                <a:gd name="connsiteX7" fmla="*/ 0 w 402956"/>
                <a:gd name="connsiteY7" fmla="*/ 201478 h 1357307"/>
                <a:gd name="connsiteX8" fmla="*/ 15498 w 402956"/>
                <a:gd name="connsiteY8" fmla="*/ 263472 h 1357307"/>
                <a:gd name="connsiteX9" fmla="*/ 23247 w 402956"/>
                <a:gd name="connsiteY9" fmla="*/ 286719 h 1357307"/>
                <a:gd name="connsiteX10" fmla="*/ 69742 w 402956"/>
                <a:gd name="connsiteY10" fmla="*/ 317716 h 1357307"/>
                <a:gd name="connsiteX11" fmla="*/ 131735 w 402956"/>
                <a:gd name="connsiteY11" fmla="*/ 340963 h 1357307"/>
                <a:gd name="connsiteX12" fmla="*/ 178230 w 402956"/>
                <a:gd name="connsiteY12" fmla="*/ 356461 h 1357307"/>
                <a:gd name="connsiteX13" fmla="*/ 201478 w 402956"/>
                <a:gd name="connsiteY13" fmla="*/ 364211 h 1357307"/>
                <a:gd name="connsiteX14" fmla="*/ 247973 w 402956"/>
                <a:gd name="connsiteY14" fmla="*/ 387458 h 1357307"/>
                <a:gd name="connsiteX15" fmla="*/ 302217 w 402956"/>
                <a:gd name="connsiteY15" fmla="*/ 449451 h 1357307"/>
                <a:gd name="connsiteX16" fmla="*/ 317715 w 402956"/>
                <a:gd name="connsiteY16" fmla="*/ 472699 h 1357307"/>
                <a:gd name="connsiteX17" fmla="*/ 333213 w 402956"/>
                <a:gd name="connsiteY17" fmla="*/ 519194 h 1357307"/>
                <a:gd name="connsiteX18" fmla="*/ 325464 w 402956"/>
                <a:gd name="connsiteY18" fmla="*/ 643180 h 1357307"/>
                <a:gd name="connsiteX19" fmla="*/ 317715 w 402956"/>
                <a:gd name="connsiteY19" fmla="*/ 666428 h 1357307"/>
                <a:gd name="connsiteX20" fmla="*/ 278969 w 402956"/>
                <a:gd name="connsiteY20" fmla="*/ 705173 h 1357307"/>
                <a:gd name="connsiteX21" fmla="*/ 232474 w 402956"/>
                <a:gd name="connsiteY21" fmla="*/ 743919 h 1357307"/>
                <a:gd name="connsiteX22" fmla="*/ 185979 w 402956"/>
                <a:gd name="connsiteY22" fmla="*/ 774916 h 1357307"/>
                <a:gd name="connsiteX23" fmla="*/ 139484 w 402956"/>
                <a:gd name="connsiteY23" fmla="*/ 813661 h 1357307"/>
                <a:gd name="connsiteX24" fmla="*/ 116237 w 402956"/>
                <a:gd name="connsiteY24" fmla="*/ 836909 h 1357307"/>
                <a:gd name="connsiteX25" fmla="*/ 92990 w 402956"/>
                <a:gd name="connsiteY25" fmla="*/ 852407 h 1357307"/>
                <a:gd name="connsiteX26" fmla="*/ 77491 w 402956"/>
                <a:gd name="connsiteY26" fmla="*/ 867906 h 1357307"/>
                <a:gd name="connsiteX27" fmla="*/ 38745 w 402956"/>
                <a:gd name="connsiteY27" fmla="*/ 898902 h 1357307"/>
                <a:gd name="connsiteX28" fmla="*/ 23247 w 402956"/>
                <a:gd name="connsiteY28" fmla="*/ 945397 h 1357307"/>
                <a:gd name="connsiteX29" fmla="*/ 15498 w 402956"/>
                <a:gd name="connsiteY29" fmla="*/ 968645 h 1357307"/>
                <a:gd name="connsiteX30" fmla="*/ 30996 w 402956"/>
                <a:gd name="connsiteY30" fmla="*/ 1115878 h 1357307"/>
                <a:gd name="connsiteX31" fmla="*/ 38745 w 402956"/>
                <a:gd name="connsiteY31" fmla="*/ 1139126 h 1357307"/>
                <a:gd name="connsiteX32" fmla="*/ 54244 w 402956"/>
                <a:gd name="connsiteY32" fmla="*/ 1154624 h 1357307"/>
                <a:gd name="connsiteX33" fmla="*/ 85240 w 402956"/>
                <a:gd name="connsiteY33" fmla="*/ 1193370 h 1357307"/>
                <a:gd name="connsiteX34" fmla="*/ 100739 w 402956"/>
                <a:gd name="connsiteY34" fmla="*/ 1216617 h 1357307"/>
                <a:gd name="connsiteX35" fmla="*/ 139484 w 402956"/>
                <a:gd name="connsiteY35" fmla="*/ 1247614 h 1357307"/>
                <a:gd name="connsiteX36" fmla="*/ 178230 w 402956"/>
                <a:gd name="connsiteY36" fmla="*/ 1270861 h 1357307"/>
                <a:gd name="connsiteX37" fmla="*/ 201478 w 402956"/>
                <a:gd name="connsiteY37" fmla="*/ 1286360 h 1357307"/>
                <a:gd name="connsiteX38" fmla="*/ 224725 w 402956"/>
                <a:gd name="connsiteY38" fmla="*/ 1294109 h 1357307"/>
                <a:gd name="connsiteX39" fmla="*/ 302217 w 402956"/>
                <a:gd name="connsiteY39" fmla="*/ 1332855 h 1357307"/>
                <a:gd name="connsiteX40" fmla="*/ 325464 w 402956"/>
                <a:gd name="connsiteY40" fmla="*/ 1348353 h 1357307"/>
                <a:gd name="connsiteX41" fmla="*/ 402956 w 402956"/>
                <a:gd name="connsiteY41" fmla="*/ 1356102 h 135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2956" h="1357307">
                  <a:moveTo>
                    <a:pt x="240223" y="0"/>
                  </a:moveTo>
                  <a:cubicBezTo>
                    <a:pt x="227308" y="7749"/>
                    <a:pt x="214949" y="16512"/>
                    <a:pt x="201478" y="23248"/>
                  </a:cubicBezTo>
                  <a:cubicBezTo>
                    <a:pt x="194172" y="26901"/>
                    <a:pt x="185536" y="27344"/>
                    <a:pt x="178230" y="30997"/>
                  </a:cubicBezTo>
                  <a:cubicBezTo>
                    <a:pt x="169900" y="35162"/>
                    <a:pt x="163159" y="42035"/>
                    <a:pt x="154983" y="46495"/>
                  </a:cubicBezTo>
                  <a:cubicBezTo>
                    <a:pt x="134701" y="57558"/>
                    <a:pt x="112213" y="64676"/>
                    <a:pt x="92990" y="77492"/>
                  </a:cubicBezTo>
                  <a:lnTo>
                    <a:pt x="46495" y="108489"/>
                  </a:lnTo>
                  <a:cubicBezTo>
                    <a:pt x="36163" y="123987"/>
                    <a:pt x="21388" y="137313"/>
                    <a:pt x="15498" y="154984"/>
                  </a:cubicBezTo>
                  <a:lnTo>
                    <a:pt x="0" y="201478"/>
                  </a:lnTo>
                  <a:cubicBezTo>
                    <a:pt x="17714" y="254622"/>
                    <a:pt x="-3205" y="188659"/>
                    <a:pt x="15498" y="263472"/>
                  </a:cubicBezTo>
                  <a:cubicBezTo>
                    <a:pt x="17479" y="271396"/>
                    <a:pt x="18716" y="279923"/>
                    <a:pt x="23247" y="286719"/>
                  </a:cubicBezTo>
                  <a:cubicBezTo>
                    <a:pt x="45282" y="319771"/>
                    <a:pt x="41307" y="303499"/>
                    <a:pt x="69742" y="317716"/>
                  </a:cubicBezTo>
                  <a:cubicBezTo>
                    <a:pt x="139866" y="352777"/>
                    <a:pt x="33065" y="314053"/>
                    <a:pt x="131735" y="340963"/>
                  </a:cubicBezTo>
                  <a:cubicBezTo>
                    <a:pt x="147496" y="345261"/>
                    <a:pt x="162732" y="351295"/>
                    <a:pt x="178230" y="356461"/>
                  </a:cubicBezTo>
                  <a:cubicBezTo>
                    <a:pt x="185979" y="359044"/>
                    <a:pt x="194681" y="359680"/>
                    <a:pt x="201478" y="364211"/>
                  </a:cubicBezTo>
                  <a:cubicBezTo>
                    <a:pt x="231522" y="384240"/>
                    <a:pt x="215890" y="376764"/>
                    <a:pt x="247973" y="387458"/>
                  </a:cubicBezTo>
                  <a:cubicBezTo>
                    <a:pt x="286718" y="413288"/>
                    <a:pt x="266055" y="395208"/>
                    <a:pt x="302217" y="449451"/>
                  </a:cubicBezTo>
                  <a:cubicBezTo>
                    <a:pt x="307383" y="457200"/>
                    <a:pt x="314770" y="463863"/>
                    <a:pt x="317715" y="472699"/>
                  </a:cubicBezTo>
                  <a:lnTo>
                    <a:pt x="333213" y="519194"/>
                  </a:lnTo>
                  <a:cubicBezTo>
                    <a:pt x="330630" y="560523"/>
                    <a:pt x="329799" y="601998"/>
                    <a:pt x="325464" y="643180"/>
                  </a:cubicBezTo>
                  <a:cubicBezTo>
                    <a:pt x="324609" y="651304"/>
                    <a:pt x="322616" y="659893"/>
                    <a:pt x="317715" y="666428"/>
                  </a:cubicBezTo>
                  <a:cubicBezTo>
                    <a:pt x="306756" y="681040"/>
                    <a:pt x="291884" y="692258"/>
                    <a:pt x="278969" y="705173"/>
                  </a:cubicBezTo>
                  <a:cubicBezTo>
                    <a:pt x="257806" y="726336"/>
                    <a:pt x="263187" y="722420"/>
                    <a:pt x="232474" y="743919"/>
                  </a:cubicBezTo>
                  <a:cubicBezTo>
                    <a:pt x="217214" y="754601"/>
                    <a:pt x="199150" y="761745"/>
                    <a:pt x="185979" y="774916"/>
                  </a:cubicBezTo>
                  <a:cubicBezTo>
                    <a:pt x="118054" y="842841"/>
                    <a:pt x="204224" y="759711"/>
                    <a:pt x="139484" y="813661"/>
                  </a:cubicBezTo>
                  <a:cubicBezTo>
                    <a:pt x="131065" y="820677"/>
                    <a:pt x="124656" y="829893"/>
                    <a:pt x="116237" y="836909"/>
                  </a:cubicBezTo>
                  <a:cubicBezTo>
                    <a:pt x="109083" y="842871"/>
                    <a:pt x="100262" y="846589"/>
                    <a:pt x="92990" y="852407"/>
                  </a:cubicBezTo>
                  <a:cubicBezTo>
                    <a:pt x="87285" y="856971"/>
                    <a:pt x="83196" y="863342"/>
                    <a:pt x="77491" y="867906"/>
                  </a:cubicBezTo>
                  <a:cubicBezTo>
                    <a:pt x="28607" y="907014"/>
                    <a:pt x="76173" y="861477"/>
                    <a:pt x="38745" y="898902"/>
                  </a:cubicBezTo>
                  <a:lnTo>
                    <a:pt x="23247" y="945397"/>
                  </a:lnTo>
                  <a:lnTo>
                    <a:pt x="15498" y="968645"/>
                  </a:lnTo>
                  <a:cubicBezTo>
                    <a:pt x="21234" y="1054691"/>
                    <a:pt x="14575" y="1058404"/>
                    <a:pt x="30996" y="1115878"/>
                  </a:cubicBezTo>
                  <a:cubicBezTo>
                    <a:pt x="33240" y="1123732"/>
                    <a:pt x="34542" y="1132122"/>
                    <a:pt x="38745" y="1139126"/>
                  </a:cubicBezTo>
                  <a:cubicBezTo>
                    <a:pt x="42504" y="1145391"/>
                    <a:pt x="49078" y="1149458"/>
                    <a:pt x="54244" y="1154624"/>
                  </a:cubicBezTo>
                  <a:cubicBezTo>
                    <a:pt x="69329" y="1199881"/>
                    <a:pt x="50190" y="1158321"/>
                    <a:pt x="85240" y="1193370"/>
                  </a:cubicBezTo>
                  <a:cubicBezTo>
                    <a:pt x="91826" y="1199955"/>
                    <a:pt x="94921" y="1209345"/>
                    <a:pt x="100739" y="1216617"/>
                  </a:cubicBezTo>
                  <a:cubicBezTo>
                    <a:pt x="117373" y="1237409"/>
                    <a:pt x="117104" y="1229711"/>
                    <a:pt x="139484" y="1247614"/>
                  </a:cubicBezTo>
                  <a:cubicBezTo>
                    <a:pt x="169875" y="1271926"/>
                    <a:pt x="137860" y="1257404"/>
                    <a:pt x="178230" y="1270861"/>
                  </a:cubicBezTo>
                  <a:cubicBezTo>
                    <a:pt x="185979" y="1276027"/>
                    <a:pt x="193148" y="1282195"/>
                    <a:pt x="201478" y="1286360"/>
                  </a:cubicBezTo>
                  <a:cubicBezTo>
                    <a:pt x="208784" y="1290013"/>
                    <a:pt x="217585" y="1290142"/>
                    <a:pt x="224725" y="1294109"/>
                  </a:cubicBezTo>
                  <a:cubicBezTo>
                    <a:pt x="300210" y="1336046"/>
                    <a:pt x="241640" y="1317711"/>
                    <a:pt x="302217" y="1332855"/>
                  </a:cubicBezTo>
                  <a:cubicBezTo>
                    <a:pt x="309966" y="1338021"/>
                    <a:pt x="317134" y="1344188"/>
                    <a:pt x="325464" y="1348353"/>
                  </a:cubicBezTo>
                  <a:cubicBezTo>
                    <a:pt x="352398" y="1361820"/>
                    <a:pt x="370355" y="1356102"/>
                    <a:pt x="402956" y="1356102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0" name="L-vorm 59">
            <a:extLst>
              <a:ext uri="{FF2B5EF4-FFF2-40B4-BE49-F238E27FC236}">
                <a16:creationId xmlns:a16="http://schemas.microsoft.com/office/drawing/2014/main" id="{CB785186-359D-F4DD-22A7-96F87CCA35BF}"/>
              </a:ext>
            </a:extLst>
          </p:cNvPr>
          <p:cNvSpPr/>
          <p:nvPr/>
        </p:nvSpPr>
        <p:spPr>
          <a:xfrm rot="2502634">
            <a:off x="8063342" y="3720438"/>
            <a:ext cx="458113" cy="551479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Effra" panose="02000506080000020004" pitchFamily="2" charset="77"/>
            </a:endParaRPr>
          </a:p>
        </p:txBody>
      </p:sp>
      <p:sp>
        <p:nvSpPr>
          <p:cNvPr id="61" name="L-vorm 60">
            <a:extLst>
              <a:ext uri="{FF2B5EF4-FFF2-40B4-BE49-F238E27FC236}">
                <a16:creationId xmlns:a16="http://schemas.microsoft.com/office/drawing/2014/main" id="{2F399F8B-EF01-3BF9-AC77-9B6CE6292C16}"/>
              </a:ext>
            </a:extLst>
          </p:cNvPr>
          <p:cNvSpPr/>
          <p:nvPr/>
        </p:nvSpPr>
        <p:spPr>
          <a:xfrm rot="5400000">
            <a:off x="8664009" y="2754003"/>
            <a:ext cx="498644" cy="598086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Effra" panose="02000506080000020004" pitchFamily="2" charset="77"/>
            </a:endParaRPr>
          </a:p>
        </p:txBody>
      </p:sp>
      <p:sp>
        <p:nvSpPr>
          <p:cNvPr id="62" name="L-vorm 61">
            <a:extLst>
              <a:ext uri="{FF2B5EF4-FFF2-40B4-BE49-F238E27FC236}">
                <a16:creationId xmlns:a16="http://schemas.microsoft.com/office/drawing/2014/main" id="{45CEADE3-D0FD-94EF-3172-30A04D4B8BE8}"/>
              </a:ext>
            </a:extLst>
          </p:cNvPr>
          <p:cNvSpPr/>
          <p:nvPr/>
        </p:nvSpPr>
        <p:spPr>
          <a:xfrm rot="446839">
            <a:off x="8283865" y="4889751"/>
            <a:ext cx="562126" cy="553707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Effra" panose="02000506080000020004" pitchFamily="2" charset="77"/>
            </a:endParaRPr>
          </a:p>
        </p:txBody>
      </p:sp>
      <p:sp>
        <p:nvSpPr>
          <p:cNvPr id="63" name="L-vorm 62">
            <a:extLst>
              <a:ext uri="{FF2B5EF4-FFF2-40B4-BE49-F238E27FC236}">
                <a16:creationId xmlns:a16="http://schemas.microsoft.com/office/drawing/2014/main" id="{7C7F4E50-B70E-629A-AFDC-BDBA25B64A70}"/>
              </a:ext>
            </a:extLst>
          </p:cNvPr>
          <p:cNvSpPr/>
          <p:nvPr/>
        </p:nvSpPr>
        <p:spPr>
          <a:xfrm rot="19685967">
            <a:off x="9288447" y="5480604"/>
            <a:ext cx="562126" cy="553707"/>
          </a:xfrm>
          <a:prstGeom prst="corner">
            <a:avLst>
              <a:gd name="adj1" fmla="val 24364"/>
              <a:gd name="adj2" fmla="val 26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Effra" panose="02000506080000020004" pitchFamily="2" charset="77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92E629BC-1372-CE59-37C4-E71B6F0C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Antistoffen</a:t>
            </a:r>
          </a:p>
        </p:txBody>
      </p:sp>
    </p:spTree>
    <p:extLst>
      <p:ext uri="{BB962C8B-B14F-4D97-AF65-F5344CB8AC3E}">
        <p14:creationId xmlns:p14="http://schemas.microsoft.com/office/powerpoint/2010/main" val="41698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Soorten immuniteit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34095" t="38508" r="18190" b="22381"/>
          <a:stretch/>
        </p:blipFill>
        <p:spPr>
          <a:xfrm>
            <a:off x="814586" y="1317566"/>
            <a:ext cx="10539214" cy="485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01009-3282-42F7-9B99-A5ECDB58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Examenvraag | immuniteit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5171D24-4357-44EB-9D01-8D2EFF44D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31" y="1380964"/>
            <a:ext cx="9402487" cy="23053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AA6E83-0E32-4B13-BF89-2704355BA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75" y="3686336"/>
            <a:ext cx="8773749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5171D24-4357-44EB-9D01-8D2EFF44D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31" y="1380964"/>
            <a:ext cx="9402487" cy="23053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AA6E83-0E32-4B13-BF89-2704355BA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75" y="3686336"/>
            <a:ext cx="8773749" cy="290553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3CFBE73-D89E-414C-868B-76FA6385546F}"/>
              </a:ext>
            </a:extLst>
          </p:cNvPr>
          <p:cNvSpPr/>
          <p:nvPr/>
        </p:nvSpPr>
        <p:spPr>
          <a:xfrm>
            <a:off x="2404182" y="5991298"/>
            <a:ext cx="4924503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3C4E1FA-52AF-4B48-BA79-1A142E02841A}"/>
              </a:ext>
            </a:extLst>
          </p:cNvPr>
          <p:cNvSpPr/>
          <p:nvPr/>
        </p:nvSpPr>
        <p:spPr>
          <a:xfrm>
            <a:off x="6810297" y="2881526"/>
            <a:ext cx="771603" cy="280774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D7364AC-8FC7-4D88-B40D-7C784B0BF56E}"/>
              </a:ext>
            </a:extLst>
          </p:cNvPr>
          <p:cNvSpPr/>
          <p:nvPr/>
        </p:nvSpPr>
        <p:spPr>
          <a:xfrm>
            <a:off x="7019847" y="4000890"/>
            <a:ext cx="2790903" cy="209482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D2FF2F5-A3A5-4989-9DD6-ABDC4F9A8D29}"/>
              </a:ext>
            </a:extLst>
          </p:cNvPr>
          <p:cNvSpPr/>
          <p:nvPr/>
        </p:nvSpPr>
        <p:spPr>
          <a:xfrm>
            <a:off x="2324100" y="4303127"/>
            <a:ext cx="1852078" cy="24029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3824BF5-EF1A-79F2-9DEA-E9E4FAB2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Examenvraag | immuniteit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5A88305-EE04-442F-8F36-F80F866A5262}"/>
              </a:ext>
            </a:extLst>
          </p:cNvPr>
          <p:cNvSpPr/>
          <p:nvPr/>
        </p:nvSpPr>
        <p:spPr>
          <a:xfrm>
            <a:off x="3755459" y="3723620"/>
            <a:ext cx="1852078" cy="24029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80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Ecologie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019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CD47555-280F-E225-810C-77836217E4F2}"/>
              </a:ext>
            </a:extLst>
          </p:cNvPr>
          <p:cNvSpPr txBox="1">
            <a:spLocks/>
          </p:cNvSpPr>
          <p:nvPr/>
        </p:nvSpPr>
        <p:spPr>
          <a:xfrm>
            <a:off x="630195" y="786366"/>
            <a:ext cx="11354976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Ecologie</a:t>
            </a:r>
          </a:p>
          <a:p>
            <a:pPr algn="l"/>
            <a:r>
              <a:rPr lang="nl-NL" sz="2600" dirty="0">
                <a:latin typeface="Effra" panose="02000506080000020004" pitchFamily="2" charset="77"/>
              </a:rPr>
              <a:t>Je bestudeerd de relatie tussen organismen en de omgeving waarin ze leven.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4B9E9C-597C-47EE-5923-C50C3D22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FA8F4955-9DB5-1FEB-B90F-0859D315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5" y="1814259"/>
            <a:ext cx="8205580" cy="461563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3A574AD-F034-3426-D7E5-90F9E11E2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" t="48776" r="52941" b="-2585"/>
          <a:stretch/>
        </p:blipFill>
        <p:spPr>
          <a:xfrm>
            <a:off x="5259089" y="4904971"/>
            <a:ext cx="2899861" cy="1875692"/>
          </a:xfrm>
          <a:prstGeom prst="rect">
            <a:avLst/>
          </a:prstGeom>
        </p:spPr>
      </p:pic>
      <p:pic>
        <p:nvPicPr>
          <p:cNvPr id="8" name="Afbeelding 7" descr="Afbeelding met vogel, zangvogel&#10;&#10;Automatisch gegenereerde beschrijving">
            <a:extLst>
              <a:ext uri="{FF2B5EF4-FFF2-40B4-BE49-F238E27FC236}">
                <a16:creationId xmlns:a16="http://schemas.microsoft.com/office/drawing/2014/main" id="{5F135128-1809-DC96-840B-96C844EE7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8" t="27965" r="31791"/>
          <a:stretch/>
        </p:blipFill>
        <p:spPr>
          <a:xfrm>
            <a:off x="8113806" y="3310884"/>
            <a:ext cx="3524036" cy="31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CD47555-280F-E225-810C-77836217E4F2}"/>
              </a:ext>
            </a:extLst>
          </p:cNvPr>
          <p:cNvSpPr txBox="1">
            <a:spLocks/>
          </p:cNvSpPr>
          <p:nvPr/>
        </p:nvSpPr>
        <p:spPr>
          <a:xfrm>
            <a:off x="838199" y="786365"/>
            <a:ext cx="10876723" cy="566341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Fotosynthese en verbranding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Met fotosynthese maken planten zelf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glucose</a:t>
            </a:r>
            <a:r>
              <a:rPr lang="nl-NL" sz="2800" dirty="0">
                <a:latin typeface="Effra" panose="02000506080000020004" pitchFamily="2" charset="77"/>
              </a:rPr>
              <a:t> met daarin veel energie.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De energie voor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fotosynthese</a:t>
            </a:r>
            <a:r>
              <a:rPr lang="nl-NL" sz="2800" dirty="0">
                <a:latin typeface="Effra" panose="02000506080000020004" pitchFamily="2" charset="77"/>
              </a:rPr>
              <a:t> haalt een plant uit (zon)licht.</a:t>
            </a:r>
          </a:p>
          <a:p>
            <a:pPr algn="l"/>
            <a:endParaRPr lang="nl-NL" sz="14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Water + koolstofdioxide 		zuurstof + glucose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Bij de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verbranding</a:t>
            </a:r>
            <a:r>
              <a:rPr lang="nl-NL" sz="2800" dirty="0">
                <a:latin typeface="Effra" panose="02000506080000020004" pitchFamily="2" charset="77"/>
              </a:rPr>
              <a:t> van glucose komt energie vrij.</a:t>
            </a:r>
          </a:p>
          <a:p>
            <a:pPr algn="l"/>
            <a:endParaRPr lang="nl-NL" sz="14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Zuurstof + glucose		koolstofdioxide + water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4B9E9C-597C-47EE-5923-C50C3D22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B1A2940-B217-4421-F46F-E51C43808002}"/>
              </a:ext>
            </a:extLst>
          </p:cNvPr>
          <p:cNvCxnSpPr/>
          <p:nvPr/>
        </p:nvCxnSpPr>
        <p:spPr>
          <a:xfrm>
            <a:off x="4543335" y="3289890"/>
            <a:ext cx="5829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3D8E1A3-0CCC-D590-9F69-635B99EBFDC4}"/>
              </a:ext>
            </a:extLst>
          </p:cNvPr>
          <p:cNvCxnSpPr/>
          <p:nvPr/>
        </p:nvCxnSpPr>
        <p:spPr>
          <a:xfrm>
            <a:off x="3747374" y="5020865"/>
            <a:ext cx="5829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1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CD47555-280F-E225-810C-77836217E4F2}"/>
              </a:ext>
            </a:extLst>
          </p:cNvPr>
          <p:cNvSpPr txBox="1">
            <a:spLocks/>
          </p:cNvSpPr>
          <p:nvPr/>
        </p:nvSpPr>
        <p:spPr>
          <a:xfrm>
            <a:off x="838199" y="786365"/>
            <a:ext cx="10876723" cy="566341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Energie</a:t>
            </a:r>
          </a:p>
          <a:p>
            <a:pPr algn="l"/>
            <a:r>
              <a:rPr lang="nl-NL" sz="2700" dirty="0">
                <a:latin typeface="Effra" panose="02000506080000020004" pitchFamily="2" charset="77"/>
              </a:rPr>
              <a:t>Alle organismen hebben </a:t>
            </a:r>
            <a:r>
              <a:rPr lang="nl-NL" sz="2700" dirty="0">
                <a:solidFill>
                  <a:srgbClr val="7030A0"/>
                </a:solidFill>
                <a:latin typeface="Effra" panose="02000506080000020004" pitchFamily="2" charset="77"/>
              </a:rPr>
              <a:t>energierijke stoffen </a:t>
            </a:r>
            <a:r>
              <a:rPr lang="nl-NL" sz="2700" dirty="0">
                <a:latin typeface="Effra" panose="02000506080000020004" pitchFamily="2" charset="77"/>
              </a:rPr>
              <a:t>nodig om in leven te blijven.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4B9E9C-597C-47EE-5923-C50C3D22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8F6D6A0-0952-F289-6CDF-B778E375116C}"/>
              </a:ext>
            </a:extLst>
          </p:cNvPr>
          <p:cNvSpPr txBox="1"/>
          <p:nvPr/>
        </p:nvSpPr>
        <p:spPr>
          <a:xfrm>
            <a:off x="1198902" y="5774262"/>
            <a:ext cx="212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Producenten</a:t>
            </a:r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D1C035-DF3E-F2B4-9A4D-E4131A56433A}"/>
              </a:ext>
            </a:extLst>
          </p:cNvPr>
          <p:cNvSpPr txBox="1"/>
          <p:nvPr/>
        </p:nvSpPr>
        <p:spPr>
          <a:xfrm>
            <a:off x="5031580" y="5774260"/>
            <a:ext cx="2128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Consumenten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CFD269-0ECD-0CEF-B052-FFB143FCE551}"/>
              </a:ext>
            </a:extLst>
          </p:cNvPr>
          <p:cNvSpPr txBox="1"/>
          <p:nvPr/>
        </p:nvSpPr>
        <p:spPr>
          <a:xfrm>
            <a:off x="9269549" y="5721737"/>
            <a:ext cx="1723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 err="1">
                <a:latin typeface="Effra" panose="02000506080000020004" pitchFamily="2" charset="77"/>
              </a:rPr>
              <a:t>Reducenten</a:t>
            </a:r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9" name="Afbeelding 8" descr="Afbeelding met plant, boom&#10;&#10;Automatisch gegenereerde beschrijving">
            <a:extLst>
              <a:ext uri="{FF2B5EF4-FFF2-40B4-BE49-F238E27FC236}">
                <a16:creationId xmlns:a16="http://schemas.microsoft.com/office/drawing/2014/main" id="{5B3B279D-47B8-91EB-ED6E-A8011875D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486"/>
          <a:stretch/>
        </p:blipFill>
        <p:spPr>
          <a:xfrm>
            <a:off x="630195" y="2028584"/>
            <a:ext cx="3266252" cy="3787040"/>
          </a:xfrm>
          <a:prstGeom prst="rect">
            <a:avLst/>
          </a:prstGeom>
        </p:spPr>
      </p:pic>
      <p:pic>
        <p:nvPicPr>
          <p:cNvPr id="10" name="Afbeelding 9" descr="Afbeelding met zoogdier, knaagdier&#10;&#10;Automatisch gegenereerde beschrijving">
            <a:extLst>
              <a:ext uri="{FF2B5EF4-FFF2-40B4-BE49-F238E27FC236}">
                <a16:creationId xmlns:a16="http://schemas.microsoft.com/office/drawing/2014/main" id="{54A21A1C-514B-3F92-4651-292483DE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965" y="3090676"/>
            <a:ext cx="5087811" cy="286189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E1D6642-EE40-E8DC-06E6-6DE92394FE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0" t="10397"/>
          <a:stretch/>
        </p:blipFill>
        <p:spPr>
          <a:xfrm>
            <a:off x="7674015" y="3090675"/>
            <a:ext cx="4351886" cy="24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CD47555-280F-E225-810C-77836217E4F2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Voedselketen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Een reeks organismen die voor hun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voedsel</a:t>
            </a:r>
            <a:r>
              <a:rPr lang="nl-NL" sz="2800" dirty="0">
                <a:latin typeface="Effra" panose="02000506080000020004" pitchFamily="2" charset="77"/>
              </a:rPr>
              <a:t> van elkaar afhankelijk zijn.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4B9E9C-597C-47EE-5923-C50C3D22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76FFE6-5623-A989-9E6C-676BB88A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14"/>
          <a:stretch/>
        </p:blipFill>
        <p:spPr>
          <a:xfrm>
            <a:off x="710346" y="2058535"/>
            <a:ext cx="10928967" cy="352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CD47555-280F-E225-810C-77836217E4F2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 err="1">
                <a:latin typeface="Effra" panose="02000506080000020004" pitchFamily="2" charset="77"/>
              </a:rPr>
              <a:t>Voedselweb</a:t>
            </a:r>
            <a:endParaRPr lang="nl-NL" sz="4000" dirty="0">
              <a:latin typeface="Effra" panose="02000506080000020004" pitchFamily="2" charset="77"/>
            </a:endParaRPr>
          </a:p>
          <a:p>
            <a:pPr algn="l"/>
            <a:r>
              <a:rPr lang="nl-NL" sz="2700" dirty="0">
                <a:latin typeface="Effra" panose="02000506080000020004" pitchFamily="2" charset="77"/>
              </a:rPr>
              <a:t>Een schematische weergave van de </a:t>
            </a:r>
            <a:r>
              <a:rPr lang="nl-NL" sz="2700" dirty="0">
                <a:solidFill>
                  <a:srgbClr val="7030A0"/>
                </a:solidFill>
                <a:latin typeface="Effra" panose="02000506080000020004" pitchFamily="2" charset="77"/>
              </a:rPr>
              <a:t>voedselrelaties</a:t>
            </a:r>
            <a:r>
              <a:rPr lang="nl-NL" sz="2700" dirty="0">
                <a:latin typeface="Effra" panose="02000506080000020004" pitchFamily="2" charset="77"/>
              </a:rPr>
              <a:t> binnen een gebied.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4B9E9C-597C-47EE-5923-C50C3D22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E782D33-F00D-B4C7-6600-3FDDE717F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447"/>
          <a:stretch/>
        </p:blipFill>
        <p:spPr>
          <a:xfrm>
            <a:off x="1244937" y="1801143"/>
            <a:ext cx="10063246" cy="48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28860" t="38343" r="25088" b="43766"/>
          <a:stretch/>
        </p:blipFill>
        <p:spPr>
          <a:xfrm>
            <a:off x="581527" y="721895"/>
            <a:ext cx="9396663" cy="2053389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>
            <a:off x="2133600" y="1973179"/>
            <a:ext cx="5293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7154779" y="1973179"/>
            <a:ext cx="4491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2775284" y="1748589"/>
            <a:ext cx="1620253" cy="369332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Bruine ogen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896725" y="1788876"/>
            <a:ext cx="1620253" cy="369332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Blauwe ogen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/>
          <a:srcRect l="29386" t="64074" r="24737" b="10975"/>
          <a:stretch/>
        </p:blipFill>
        <p:spPr>
          <a:xfrm>
            <a:off x="994611" y="2566522"/>
            <a:ext cx="9545052" cy="2920092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/>
        </p:nvCxnSpPr>
        <p:spPr>
          <a:xfrm>
            <a:off x="705853" y="2566522"/>
            <a:ext cx="10924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978442" y="3128211"/>
            <a:ext cx="0" cy="3208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7603958" y="3112168"/>
            <a:ext cx="0" cy="3096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663743" y="5566611"/>
            <a:ext cx="3003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Bruin </a:t>
            </a:r>
            <a:r>
              <a:rPr lang="nl-NL" dirty="0" err="1">
                <a:latin typeface="Effra" panose="02000506080000020004" pitchFamily="2" charset="77"/>
              </a:rPr>
              <a:t>Bruin</a:t>
            </a:r>
            <a:endParaRPr lang="nl-NL" dirty="0">
              <a:latin typeface="Effra" panose="02000506080000020004" pitchFamily="2" charset="77"/>
            </a:endParaRPr>
          </a:p>
          <a:p>
            <a:r>
              <a:rPr lang="nl-NL" dirty="0">
                <a:latin typeface="Effra" panose="02000506080000020004" pitchFamily="2" charset="77"/>
              </a:rPr>
              <a:t>Genotype: BB</a:t>
            </a:r>
          </a:p>
          <a:p>
            <a:r>
              <a:rPr lang="nl-NL" dirty="0">
                <a:latin typeface="Effra" panose="02000506080000020004" pitchFamily="2" charset="77"/>
              </a:rPr>
              <a:t>Homozygoot dominant</a:t>
            </a:r>
          </a:p>
          <a:p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455696" y="5479791"/>
            <a:ext cx="3003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Bruin Blauw</a:t>
            </a:r>
          </a:p>
          <a:p>
            <a:r>
              <a:rPr lang="nl-NL" dirty="0">
                <a:latin typeface="Effra" panose="02000506080000020004" pitchFamily="2" charset="77"/>
              </a:rPr>
              <a:t>Genotype: </a:t>
            </a:r>
            <a:r>
              <a:rPr lang="nl-NL" dirty="0" err="1">
                <a:latin typeface="Effra" panose="02000506080000020004" pitchFamily="2" charset="77"/>
              </a:rPr>
              <a:t>Bb</a:t>
            </a:r>
            <a:endParaRPr lang="nl-NL" dirty="0">
              <a:latin typeface="Effra" panose="02000506080000020004" pitchFamily="2" charset="77"/>
            </a:endParaRPr>
          </a:p>
          <a:p>
            <a:r>
              <a:rPr lang="nl-NL" dirty="0">
                <a:latin typeface="Effra" panose="02000506080000020004" pitchFamily="2" charset="77"/>
              </a:rPr>
              <a:t>Heterozygoot</a:t>
            </a:r>
          </a:p>
          <a:p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980949" y="5454530"/>
            <a:ext cx="3003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Blauw Blauw</a:t>
            </a:r>
          </a:p>
          <a:p>
            <a:r>
              <a:rPr lang="nl-NL" dirty="0">
                <a:latin typeface="Effra" panose="02000506080000020004" pitchFamily="2" charset="77"/>
              </a:rPr>
              <a:t>Genotype: </a:t>
            </a:r>
            <a:r>
              <a:rPr lang="nl-NL" dirty="0" err="1">
                <a:latin typeface="Effra" panose="02000506080000020004" pitchFamily="2" charset="77"/>
              </a:rPr>
              <a:t>bb</a:t>
            </a:r>
            <a:endParaRPr lang="nl-NL" dirty="0">
              <a:latin typeface="Effra" panose="02000506080000020004" pitchFamily="2" charset="77"/>
            </a:endParaRPr>
          </a:p>
          <a:p>
            <a:r>
              <a:rPr lang="nl-NL" dirty="0">
                <a:latin typeface="Effra" panose="02000506080000020004" pitchFamily="2" charset="77"/>
              </a:rPr>
              <a:t>Homozygoot recessief</a:t>
            </a:r>
          </a:p>
          <a:p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775283" y="1090211"/>
            <a:ext cx="1620253" cy="369332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Dominant: B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7862637" y="1090211"/>
            <a:ext cx="1620253" cy="369332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Recessief: b</a:t>
            </a:r>
          </a:p>
        </p:txBody>
      </p:sp>
    </p:spTree>
    <p:extLst>
      <p:ext uri="{BB962C8B-B14F-4D97-AF65-F5344CB8AC3E}">
        <p14:creationId xmlns:p14="http://schemas.microsoft.com/office/powerpoint/2010/main" val="39953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5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402C9B9-EFF7-A577-8A45-59FE222AF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4" t="27339" r="5484"/>
          <a:stretch/>
        </p:blipFill>
        <p:spPr>
          <a:xfrm>
            <a:off x="730129" y="1823187"/>
            <a:ext cx="10671249" cy="489724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78FC12C-B65D-474A-D1C6-17479605F2B0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Piramide van aantallen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Een weergave van het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aantal organismen </a:t>
            </a:r>
            <a:r>
              <a:rPr lang="nl-NL" sz="2800" dirty="0">
                <a:latin typeface="Effra" panose="02000506080000020004" pitchFamily="2" charset="77"/>
              </a:rPr>
              <a:t>per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schakel</a:t>
            </a:r>
            <a:r>
              <a:rPr lang="nl-NL" sz="2800" dirty="0">
                <a:latin typeface="Effra" panose="02000506080000020004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60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3BC7B90-2C42-16E8-5A13-D9E66B0DE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85"/>
          <a:stretch/>
        </p:blipFill>
        <p:spPr>
          <a:xfrm>
            <a:off x="584331" y="2017985"/>
            <a:ext cx="11053511" cy="447148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25D5D50-5690-8052-C0DB-FD10FE4F433C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Piramide van biomassa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Een weergave van de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hoeveelheid energierijke stoffen </a:t>
            </a:r>
            <a:r>
              <a:rPr lang="nl-NL" sz="2800" dirty="0">
                <a:latin typeface="Effra" panose="02000506080000020004" pitchFamily="2" charset="77"/>
              </a:rPr>
              <a:t>per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schakel</a:t>
            </a:r>
            <a:r>
              <a:rPr lang="nl-NL" sz="2800" dirty="0">
                <a:latin typeface="Effra" panose="02000506080000020004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1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Examenvraag | Ecologie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96FFF9-64F6-4994-830C-D54A67BD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01" y="1304594"/>
            <a:ext cx="8354074" cy="42626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3DA6E1-ED41-4FAD-830B-8F76E322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50" y="5553406"/>
            <a:ext cx="8773749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34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F4D0B-D8EE-44F1-9EE7-272D1083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" panose="02000506080000020004" pitchFamily="2" charset="77"/>
              </a:rPr>
              <a:t>Examenvraag | Ecologie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96FFF9-64F6-4994-830C-D54A67BD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9" y="1276019"/>
            <a:ext cx="7000875" cy="35721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3DA6E1-ED41-4FAD-830B-8F76E322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48187"/>
            <a:ext cx="6462999" cy="68770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7F8FFA3-AF6D-4A6B-8404-FCC1313865CE}"/>
              </a:ext>
            </a:extLst>
          </p:cNvPr>
          <p:cNvSpPr/>
          <p:nvPr/>
        </p:nvSpPr>
        <p:spPr>
          <a:xfrm>
            <a:off x="4950336" y="2064034"/>
            <a:ext cx="707514" cy="202916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10DDDA0-5C61-4022-87E3-03F7F0DAD911}"/>
              </a:ext>
            </a:extLst>
          </p:cNvPr>
          <p:cNvSpPr/>
          <p:nvPr/>
        </p:nvSpPr>
        <p:spPr>
          <a:xfrm>
            <a:off x="6180395" y="2064034"/>
            <a:ext cx="887154" cy="202916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CE675E7-753C-409D-A753-CFCDE26D8F34}"/>
              </a:ext>
            </a:extLst>
          </p:cNvPr>
          <p:cNvSpPr/>
          <p:nvPr/>
        </p:nvSpPr>
        <p:spPr>
          <a:xfrm>
            <a:off x="7096890" y="2064034"/>
            <a:ext cx="707514" cy="202916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A4864D6-984E-4D95-850D-40994A96A954}"/>
              </a:ext>
            </a:extLst>
          </p:cNvPr>
          <p:cNvSpPr/>
          <p:nvPr/>
        </p:nvSpPr>
        <p:spPr>
          <a:xfrm>
            <a:off x="6623971" y="2268327"/>
            <a:ext cx="1348453" cy="202916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A1BC176-40FE-4C4D-8C71-74E0354AA33A}"/>
              </a:ext>
            </a:extLst>
          </p:cNvPr>
          <p:cNvSpPr/>
          <p:nvPr/>
        </p:nvSpPr>
        <p:spPr>
          <a:xfrm>
            <a:off x="6270214" y="2743131"/>
            <a:ext cx="826676" cy="202916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Effra" panose="02000506080000020004" pitchFamily="2" charset="77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F9BD835-4211-408B-9346-68806D29A772}"/>
              </a:ext>
            </a:extLst>
          </p:cNvPr>
          <p:cNvSpPr txBox="1"/>
          <p:nvPr/>
        </p:nvSpPr>
        <p:spPr>
          <a:xfrm>
            <a:off x="2516836" y="5636549"/>
            <a:ext cx="636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Segoe Print" panose="02000600000000000000" pitchFamily="2" charset="0"/>
              </a:rPr>
              <a:t>Baobab </a:t>
            </a:r>
            <a:r>
              <a:rPr lang="nl-NL" sz="2000" dirty="0">
                <a:latin typeface="Segoe Print" panose="02000600000000000000" pitchFamily="2" charset="0"/>
                <a:sym typeface="Wingdings" panose="05000000000000000000" pitchFamily="2" charset="2"/>
              </a:rPr>
              <a:t> Cicade  Ringstaartmaki  </a:t>
            </a:r>
            <a:r>
              <a:rPr lang="nl-NL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Fretkat</a:t>
            </a:r>
            <a:r>
              <a:rPr lang="nl-NL" sz="2000" dirty="0">
                <a:latin typeface="Segoe Print" panose="02000600000000000000" pitchFamily="2" charset="0"/>
                <a:sym typeface="Wingdings" panose="05000000000000000000" pitchFamily="2" charset="2"/>
              </a:rPr>
              <a:t>               </a:t>
            </a:r>
            <a:endParaRPr lang="nl-NL" sz="2000" dirty="0">
              <a:latin typeface="Segoe Print" panose="02000600000000000000" pitchFamily="2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BF63D2B-6222-433E-85B1-ABDF6BEB4FD8}"/>
              </a:ext>
            </a:extLst>
          </p:cNvPr>
          <p:cNvSpPr txBox="1"/>
          <p:nvPr/>
        </p:nvSpPr>
        <p:spPr>
          <a:xfrm>
            <a:off x="2021535" y="6124196"/>
            <a:ext cx="7351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Segoe Print" panose="02000600000000000000" pitchFamily="2" charset="0"/>
              </a:rPr>
              <a:t>Tamarinde </a:t>
            </a:r>
            <a:r>
              <a:rPr lang="nl-NL" sz="2000" dirty="0">
                <a:latin typeface="Segoe Print" panose="02000600000000000000" pitchFamily="2" charset="0"/>
                <a:sym typeface="Wingdings" panose="05000000000000000000" pitchFamily="2" charset="2"/>
              </a:rPr>
              <a:t> Cicade  Ringstaartmaki  </a:t>
            </a:r>
            <a:r>
              <a:rPr lang="nl-NL" sz="2000" dirty="0" err="1">
                <a:latin typeface="Segoe Print" panose="02000600000000000000" pitchFamily="2" charset="0"/>
                <a:sym typeface="Wingdings" panose="05000000000000000000" pitchFamily="2" charset="2"/>
              </a:rPr>
              <a:t>Fretkat</a:t>
            </a:r>
            <a:endParaRPr lang="nl-NL" sz="2000" dirty="0">
              <a:latin typeface="Segoe Print" panose="02000600000000000000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72C3E9A-A72D-4CCC-A66A-7B88D9E87001}"/>
              </a:ext>
            </a:extLst>
          </p:cNvPr>
          <p:cNvSpPr txBox="1"/>
          <p:nvPr/>
        </p:nvSpPr>
        <p:spPr>
          <a:xfrm>
            <a:off x="10465734" y="581987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Of:</a:t>
            </a:r>
          </a:p>
        </p:txBody>
      </p:sp>
    </p:spTree>
    <p:extLst>
      <p:ext uri="{BB962C8B-B14F-4D97-AF65-F5344CB8AC3E}">
        <p14:creationId xmlns:p14="http://schemas.microsoft.com/office/powerpoint/2010/main" val="3157591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zenuwstelsel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89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1353801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Prikkels</a:t>
            </a:r>
          </a:p>
          <a:p>
            <a:pPr algn="l"/>
            <a:r>
              <a:rPr lang="nl-NL" sz="2700" dirty="0">
                <a:solidFill>
                  <a:srgbClr val="7030A0"/>
                </a:solidFill>
                <a:latin typeface="Effra" panose="02000506080000020004" pitchFamily="2" charset="77"/>
              </a:rPr>
              <a:t>Invloeden</a:t>
            </a:r>
            <a:r>
              <a:rPr lang="nl-NL" sz="2700" dirty="0">
                <a:latin typeface="Effra" panose="02000506080000020004" pitchFamily="2" charset="77"/>
              </a:rPr>
              <a:t> uit je omgeving of uit je lichaam waarvoor zintuigen gevoelig zijn.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23" name="Afbeelding 22" descr="Afbeelding met kijken, poseren&#10;&#10;Automatisch gegenereerde beschrijving">
            <a:extLst>
              <a:ext uri="{FF2B5EF4-FFF2-40B4-BE49-F238E27FC236}">
                <a16:creationId xmlns:a16="http://schemas.microsoft.com/office/drawing/2014/main" id="{45B0A84A-C7B8-8B7E-C4AD-513E77C08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46"/>
          <a:stretch/>
        </p:blipFill>
        <p:spPr>
          <a:xfrm>
            <a:off x="743211" y="1934797"/>
            <a:ext cx="10806022" cy="1918010"/>
          </a:xfrm>
          <a:prstGeom prst="rect">
            <a:avLst/>
          </a:prstGeom>
        </p:spPr>
      </p:pic>
      <p:pic>
        <p:nvPicPr>
          <p:cNvPr id="24" name="Afbeelding 23" descr="Afbeelding met kijken, poseren&#10;&#10;Automatisch gegenereerde beschrijving">
            <a:extLst>
              <a:ext uri="{FF2B5EF4-FFF2-40B4-BE49-F238E27FC236}">
                <a16:creationId xmlns:a16="http://schemas.microsoft.com/office/drawing/2014/main" id="{AFDCA6BF-0EC2-A776-491D-5A0993529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7" b="35612"/>
          <a:stretch/>
        </p:blipFill>
        <p:spPr>
          <a:xfrm>
            <a:off x="743210" y="4164546"/>
            <a:ext cx="10806021" cy="199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Het zenuwstelsel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Een netwerk van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zenuwen </a:t>
            </a:r>
            <a:r>
              <a:rPr lang="nl-NL" sz="2800" dirty="0">
                <a:latin typeface="Effra" panose="02000506080000020004" pitchFamily="2" charset="77"/>
              </a:rPr>
              <a:t>dat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 impulsen </a:t>
            </a:r>
            <a:r>
              <a:rPr lang="nl-NL" sz="2800" dirty="0">
                <a:latin typeface="Effra" panose="02000506080000020004" pitchFamily="2" charset="77"/>
              </a:rPr>
              <a:t>vervoeren en verwerken.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8" name="Afbeelding 7" descr="Afbeelding met Kinderkunst, tekening, kunst&#10;&#10;Automatisch gegenereerde beschrijving">
            <a:extLst>
              <a:ext uri="{FF2B5EF4-FFF2-40B4-BE49-F238E27FC236}">
                <a16:creationId xmlns:a16="http://schemas.microsoft.com/office/drawing/2014/main" id="{DB0929C9-7636-FC1C-2CCA-CD1477745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48" r="34347"/>
          <a:stretch/>
        </p:blipFill>
        <p:spPr>
          <a:xfrm>
            <a:off x="667211" y="1823187"/>
            <a:ext cx="2168494" cy="4636991"/>
          </a:xfrm>
          <a:prstGeom prst="rect">
            <a:avLst/>
          </a:prstGeom>
        </p:spPr>
      </p:pic>
      <p:pic>
        <p:nvPicPr>
          <p:cNvPr id="9" name="Afbeelding 8" descr="Afbeelding met tekening, schets&#10;&#10;Automatisch gegenereerde beschrijving">
            <a:extLst>
              <a:ext uri="{FF2B5EF4-FFF2-40B4-BE49-F238E27FC236}">
                <a16:creationId xmlns:a16="http://schemas.microsoft.com/office/drawing/2014/main" id="{27A6C411-93E7-FD02-5FD8-E509BFEFA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706"/>
          <a:stretch/>
        </p:blipFill>
        <p:spPr>
          <a:xfrm>
            <a:off x="8204070" y="1823187"/>
            <a:ext cx="3120303" cy="470627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CA43722-3810-C653-E60F-13E4C6C4EB7A}"/>
              </a:ext>
            </a:extLst>
          </p:cNvPr>
          <p:cNvSpPr txBox="1"/>
          <p:nvPr/>
        </p:nvSpPr>
        <p:spPr>
          <a:xfrm>
            <a:off x="2965435" y="2434202"/>
            <a:ext cx="3125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CC600"/>
                </a:solidFill>
                <a:latin typeface="Effra" panose="02000506080000020004" pitchFamily="2" charset="77"/>
              </a:rPr>
              <a:t>Centrale zenuwstelsel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6477B341-3B38-E5CD-2941-3C30F848D1C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333800" y="2574398"/>
            <a:ext cx="947986" cy="321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6AE4E22-B823-74C6-0ADA-731F52B298D3}"/>
              </a:ext>
            </a:extLst>
          </p:cNvPr>
          <p:cNvSpPr txBox="1"/>
          <p:nvPr/>
        </p:nvSpPr>
        <p:spPr>
          <a:xfrm>
            <a:off x="2965435" y="348942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F93FB4"/>
                </a:solidFill>
                <a:latin typeface="Effra" panose="02000506080000020004" pitchFamily="2" charset="77"/>
              </a:rPr>
              <a:t>Zenuwen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19A14EA-6FD5-A417-A21A-81D2DD66AA8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920815" y="3720253"/>
            <a:ext cx="104462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8E8329A-BBA3-7070-979C-129D19C0A92D}"/>
              </a:ext>
            </a:extLst>
          </p:cNvPr>
          <p:cNvSpPr txBox="1"/>
          <p:nvPr/>
        </p:nvSpPr>
        <p:spPr>
          <a:xfrm>
            <a:off x="5995383" y="2343565"/>
            <a:ext cx="233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Grote hersenen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D40B2C1C-0181-5610-44B0-36BD48164BA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8333800" y="3498013"/>
            <a:ext cx="195598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47E3A876-47F6-C1BB-506F-3009A72895E4}"/>
              </a:ext>
            </a:extLst>
          </p:cNvPr>
          <p:cNvSpPr txBox="1"/>
          <p:nvPr/>
        </p:nvSpPr>
        <p:spPr>
          <a:xfrm>
            <a:off x="5995383" y="3267180"/>
            <a:ext cx="233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Kleine hersenen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4BD4EC5-B905-D2B0-7AB8-C8F74ECDDD8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108995" y="4100158"/>
            <a:ext cx="2024561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149C3903-12FC-E54C-2445-C479F24BD0E4}"/>
              </a:ext>
            </a:extLst>
          </p:cNvPr>
          <p:cNvSpPr txBox="1"/>
          <p:nvPr/>
        </p:nvSpPr>
        <p:spPr>
          <a:xfrm>
            <a:off x="5995384" y="3869325"/>
            <a:ext cx="211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Hersenstam</a:t>
            </a: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98CA299F-4F3E-3956-0DD8-E92B22A6CBCB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130198" y="4792941"/>
            <a:ext cx="187809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DCF10B70-5697-11DA-9E18-851F52A26CBA}"/>
              </a:ext>
            </a:extLst>
          </p:cNvPr>
          <p:cNvSpPr txBox="1"/>
          <p:nvPr/>
        </p:nvSpPr>
        <p:spPr>
          <a:xfrm>
            <a:off x="5995383" y="4562108"/>
            <a:ext cx="213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Ruggenmerg</a:t>
            </a:r>
          </a:p>
        </p:txBody>
      </p:sp>
      <p:sp>
        <p:nvSpPr>
          <p:cNvPr id="21" name="Linkeraccolade 20">
            <a:extLst>
              <a:ext uri="{FF2B5EF4-FFF2-40B4-BE49-F238E27FC236}">
                <a16:creationId xmlns:a16="http://schemas.microsoft.com/office/drawing/2014/main" id="{04A0DE2D-DC45-9D3C-FEC8-5552C33F3F12}"/>
              </a:ext>
            </a:extLst>
          </p:cNvPr>
          <p:cNvSpPr/>
          <p:nvPr/>
        </p:nvSpPr>
        <p:spPr>
          <a:xfrm>
            <a:off x="5780598" y="2343565"/>
            <a:ext cx="214785" cy="2602146"/>
          </a:xfrm>
          <a:prstGeom prst="leftBrace">
            <a:avLst>
              <a:gd name="adj1" fmla="val 8333"/>
              <a:gd name="adj2" fmla="val 11827"/>
            </a:avLst>
          </a:prstGeom>
          <a:ln w="12700">
            <a:solidFill>
              <a:srgbClr val="FC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latin typeface="Effra" panose="02000506080000020004" pitchFamily="2" charset="77"/>
            </a:endParaRP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F35DDB4C-0FE6-ECDD-9127-107D210ADF3C}"/>
              </a:ext>
            </a:extLst>
          </p:cNvPr>
          <p:cNvCxnSpPr>
            <a:cxnSpLocks/>
          </p:cNvCxnSpPr>
          <p:nvPr/>
        </p:nvCxnSpPr>
        <p:spPr>
          <a:xfrm flipH="1">
            <a:off x="1785733" y="2664055"/>
            <a:ext cx="117970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455013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Zenuwcel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Een zenuwcel is opgebouwd uit een cellichaam en uitlopers.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Cellichaam</a:t>
            </a:r>
            <a:r>
              <a:rPr lang="nl-NL" sz="2800" dirty="0">
                <a:latin typeface="Effra" panose="02000506080000020004" pitchFamily="2" charset="77"/>
              </a:rPr>
              <a:t>: deel van een zenuwcel </a:t>
            </a:r>
            <a:br>
              <a:rPr lang="nl-NL" sz="2800" dirty="0">
                <a:latin typeface="Effra" panose="02000506080000020004" pitchFamily="2" charset="77"/>
              </a:rPr>
            </a:br>
            <a:r>
              <a:rPr lang="nl-NL" sz="2800" dirty="0">
                <a:latin typeface="Effra" panose="02000506080000020004" pitchFamily="2" charset="77"/>
              </a:rPr>
              <a:t>		waarin de kern bevindt;</a:t>
            </a:r>
          </a:p>
          <a:p>
            <a:pPr algn="l"/>
            <a:endParaRPr lang="nl-NL" sz="2800" dirty="0">
              <a:solidFill>
                <a:srgbClr val="7030A0"/>
              </a:solidFill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Uitloper</a:t>
            </a:r>
            <a:r>
              <a:rPr lang="nl-NL" sz="2800" dirty="0">
                <a:latin typeface="Effra" panose="02000506080000020004" pitchFamily="2" charset="77"/>
              </a:rPr>
              <a:t>: 	deel van een zenuwcel 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		voor het doorgeven van </a:t>
            </a:r>
            <a:br>
              <a:rPr lang="nl-NL" sz="2800" dirty="0">
                <a:latin typeface="Effra" panose="02000506080000020004" pitchFamily="2" charset="77"/>
              </a:rPr>
            </a:br>
            <a:r>
              <a:rPr lang="nl-NL" sz="2800" dirty="0">
                <a:latin typeface="Effra" panose="02000506080000020004" pitchFamily="2" charset="77"/>
              </a:rPr>
              <a:t>		impulsen.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3" name="Picture 2" descr="Het zenuwstelsel | StudyGo">
            <a:extLst>
              <a:ext uri="{FF2B5EF4-FFF2-40B4-BE49-F238E27FC236}">
                <a16:creationId xmlns:a16="http://schemas.microsoft.com/office/drawing/2014/main" id="{6AF1F44D-79C3-2FD4-D5B2-5071282D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72" y="1871027"/>
            <a:ext cx="3924470" cy="46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443877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Zenuwcellen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Het zenuwstelsel is opgebouwd uit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drie soorten zenuwcellen</a:t>
            </a:r>
            <a:r>
              <a:rPr lang="nl-NL" sz="2800" dirty="0">
                <a:latin typeface="Effra" panose="02000506080000020004" pitchFamily="2" charset="77"/>
              </a:rPr>
              <a:t>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Gevoelszenuwcellen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Vormt de verbinding tussen zintuigen en het centrale zenuwstelsel;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Impulsen verplaatsen zich in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één richting</a:t>
            </a: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.  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2" name="Afbeelding 1" descr="Afbeelding met tekenfilm&#10;&#10;Automatisch gegenereerde beschrijving">
            <a:extLst>
              <a:ext uri="{FF2B5EF4-FFF2-40B4-BE49-F238E27FC236}">
                <a16:creationId xmlns:a16="http://schemas.microsoft.com/office/drawing/2014/main" id="{6EF52D73-39EB-AAFA-C4C7-9F075B793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38" b="25942"/>
          <a:stretch/>
        </p:blipFill>
        <p:spPr>
          <a:xfrm>
            <a:off x="1650103" y="3721273"/>
            <a:ext cx="8542469" cy="2369881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E79D590A-41D6-8C54-2AC8-83D46F7B755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365631" y="4259884"/>
            <a:ext cx="9026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326F8A5-6A56-8DD3-3072-D85CB88651B0}"/>
              </a:ext>
            </a:extLst>
          </p:cNvPr>
          <p:cNvSpPr txBox="1"/>
          <p:nvPr/>
        </p:nvSpPr>
        <p:spPr>
          <a:xfrm>
            <a:off x="4705845" y="402905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Cellichaam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12861A18-CF04-AE90-9EB6-66F5F8386F7F}"/>
              </a:ext>
            </a:extLst>
          </p:cNvPr>
          <p:cNvCxnSpPr>
            <a:cxnSpLocks/>
          </p:cNvCxnSpPr>
          <p:nvPr/>
        </p:nvCxnSpPr>
        <p:spPr>
          <a:xfrm>
            <a:off x="3317631" y="4490716"/>
            <a:ext cx="0" cy="487684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D393B1E-D6EB-CE19-DEE8-233E5F24EA30}"/>
              </a:ext>
            </a:extLst>
          </p:cNvPr>
          <p:cNvSpPr txBox="1"/>
          <p:nvPr/>
        </p:nvSpPr>
        <p:spPr>
          <a:xfrm>
            <a:off x="2490184" y="402905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Uitloper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6DFD089-0229-308F-1774-B674319CCD4F}"/>
              </a:ext>
            </a:extLst>
          </p:cNvPr>
          <p:cNvSpPr txBox="1"/>
          <p:nvPr/>
        </p:nvSpPr>
        <p:spPr>
          <a:xfrm>
            <a:off x="269632" y="480936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Zintuig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24DB179-4D17-B886-1454-3B8525A0693B}"/>
              </a:ext>
            </a:extLst>
          </p:cNvPr>
          <p:cNvSpPr txBox="1"/>
          <p:nvPr/>
        </p:nvSpPr>
        <p:spPr>
          <a:xfrm>
            <a:off x="10031594" y="4490716"/>
            <a:ext cx="1914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Centrale zenuwstelsel</a:t>
            </a: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8FC045F1-3119-A1FA-73D9-FCE906CF153C}"/>
              </a:ext>
            </a:extLst>
          </p:cNvPr>
          <p:cNvCxnSpPr>
            <a:cxnSpLocks/>
          </p:cNvCxnSpPr>
          <p:nvPr/>
        </p:nvCxnSpPr>
        <p:spPr>
          <a:xfrm>
            <a:off x="2329188" y="5806340"/>
            <a:ext cx="639508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42A4A4DA-38BB-D9D9-77FD-9EDB4BCD8847}"/>
              </a:ext>
            </a:extLst>
          </p:cNvPr>
          <p:cNvSpPr txBox="1"/>
          <p:nvPr/>
        </p:nvSpPr>
        <p:spPr>
          <a:xfrm>
            <a:off x="4096501" y="5902389"/>
            <a:ext cx="36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Richting van de impuls</a:t>
            </a:r>
          </a:p>
        </p:txBody>
      </p:sp>
    </p:spTree>
    <p:extLst>
      <p:ext uri="{BB962C8B-B14F-4D97-AF65-F5344CB8AC3E}">
        <p14:creationId xmlns:p14="http://schemas.microsoft.com/office/powerpoint/2010/main" val="37995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544167" cy="382482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Zenuwcellen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Het zenuwstelsel is opgebouwd uit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drie soorten zenuwcellen</a:t>
            </a:r>
            <a:r>
              <a:rPr lang="nl-NL" sz="2800" dirty="0">
                <a:latin typeface="Effra" panose="02000506080000020004" pitchFamily="2" charset="77"/>
              </a:rPr>
              <a:t>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Bewegingszenuwcellen</a:t>
            </a:r>
            <a:r>
              <a:rPr lang="nl-NL" sz="2800" dirty="0">
                <a:solidFill>
                  <a:srgbClr val="0070C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Verbinding tussen het centrale zenuwstelsel en spieren en klieren;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Impulsen verplaatsen zich in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één richting</a:t>
            </a: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FC9446-BC3F-7B5E-0707-13C96E76E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19" b="24827"/>
          <a:stretch/>
        </p:blipFill>
        <p:spPr>
          <a:xfrm rot="10800000">
            <a:off x="1558977" y="3449348"/>
            <a:ext cx="8423223" cy="296857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C606D89-24E2-70B4-23D9-7068C749D431}"/>
              </a:ext>
            </a:extLst>
          </p:cNvPr>
          <p:cNvSpPr txBox="1"/>
          <p:nvPr/>
        </p:nvSpPr>
        <p:spPr>
          <a:xfrm>
            <a:off x="10031594" y="4490716"/>
            <a:ext cx="1914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Centrale zenuwstelsel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7424C4F-0A49-BEF7-7D64-14263A5D4AC5}"/>
              </a:ext>
            </a:extLst>
          </p:cNvPr>
          <p:cNvSpPr txBox="1"/>
          <p:nvPr/>
        </p:nvSpPr>
        <p:spPr>
          <a:xfrm>
            <a:off x="269632" y="4809361"/>
            <a:ext cx="1659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Spier of klier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A209D5A1-DFEF-DD4E-1013-00E43D634C83}"/>
              </a:ext>
            </a:extLst>
          </p:cNvPr>
          <p:cNvCxnSpPr>
            <a:cxnSpLocks/>
          </p:cNvCxnSpPr>
          <p:nvPr/>
        </p:nvCxnSpPr>
        <p:spPr>
          <a:xfrm>
            <a:off x="8784236" y="3449348"/>
            <a:ext cx="0" cy="1360013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442420FC-4AD4-DD28-B5E5-BBB890659BC6}"/>
              </a:ext>
            </a:extLst>
          </p:cNvPr>
          <p:cNvSpPr txBox="1"/>
          <p:nvPr/>
        </p:nvSpPr>
        <p:spPr>
          <a:xfrm>
            <a:off x="8050244" y="2987683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Cellichaam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EBB3E315-D339-EC3A-D6F2-817F0138011E}"/>
              </a:ext>
            </a:extLst>
          </p:cNvPr>
          <p:cNvCxnSpPr>
            <a:cxnSpLocks/>
          </p:cNvCxnSpPr>
          <p:nvPr/>
        </p:nvCxnSpPr>
        <p:spPr>
          <a:xfrm>
            <a:off x="3317631" y="4490716"/>
            <a:ext cx="0" cy="63592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B285AB1B-9B6B-C1E7-DEA8-576CF481AADF}"/>
              </a:ext>
            </a:extLst>
          </p:cNvPr>
          <p:cNvSpPr txBox="1"/>
          <p:nvPr/>
        </p:nvSpPr>
        <p:spPr>
          <a:xfrm>
            <a:off x="2490184" y="4029051"/>
            <a:ext cx="16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Uitloper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75DCDF7-E616-5001-942D-958A940A1566}"/>
              </a:ext>
            </a:extLst>
          </p:cNvPr>
          <p:cNvCxnSpPr>
            <a:cxnSpLocks/>
          </p:cNvCxnSpPr>
          <p:nvPr/>
        </p:nvCxnSpPr>
        <p:spPr>
          <a:xfrm flipH="1">
            <a:off x="3317631" y="5806340"/>
            <a:ext cx="44285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28B1CB13-841E-3F56-6D02-6F3553FB55A8}"/>
              </a:ext>
            </a:extLst>
          </p:cNvPr>
          <p:cNvSpPr txBox="1"/>
          <p:nvPr/>
        </p:nvSpPr>
        <p:spPr>
          <a:xfrm>
            <a:off x="4096501" y="5902389"/>
            <a:ext cx="36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Richting van de impuls</a:t>
            </a:r>
          </a:p>
        </p:txBody>
      </p:sp>
    </p:spTree>
    <p:extLst>
      <p:ext uri="{BB962C8B-B14F-4D97-AF65-F5344CB8AC3E}">
        <p14:creationId xmlns:p14="http://schemas.microsoft.com/office/powerpoint/2010/main" val="20905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kstvak 31"/>
          <p:cNvSpPr txBox="1"/>
          <p:nvPr/>
        </p:nvSpPr>
        <p:spPr>
          <a:xfrm>
            <a:off x="1100667" y="2097503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 pitchFamily="2" charset="77"/>
              </a:rPr>
              <a:t>Bb</a:t>
            </a:r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593876" y="2100539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 pitchFamily="2" charset="77"/>
              </a:rPr>
              <a:t>Bb</a:t>
            </a:r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1549400" y="707623"/>
            <a:ext cx="2021753" cy="523220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P = ouders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2370667" y="2038237"/>
            <a:ext cx="87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77"/>
              </a:rPr>
              <a:t>   X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8952383" y="1125273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 pitchFamily="2" charset="77"/>
              </a:rPr>
              <a:t>Bb</a:t>
            </a:r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5164668" y="4769378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 pitchFamily="2" charset="77"/>
              </a:rPr>
              <a:t>Bb</a:t>
            </a:r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7840133" y="2593093"/>
            <a:ext cx="60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10205451" y="2593093"/>
            <a:ext cx="60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6649451" y="3362088"/>
            <a:ext cx="60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6625167" y="5392682"/>
            <a:ext cx="60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8000330" y="4116302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BB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10009156" y="4114953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 pitchFamily="2" charset="77"/>
              </a:rPr>
              <a:t>Bb</a:t>
            </a:r>
            <a:endParaRPr lang="nl-NL" sz="2800" dirty="0">
              <a:latin typeface="Effra" panose="02000506080000020004" pitchFamily="2" charset="77"/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8054917" y="5524739"/>
            <a:ext cx="89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 pitchFamily="2" charset="77"/>
              </a:rPr>
              <a:t>Bb</a:t>
            </a:r>
            <a:endParaRPr lang="nl-NL" sz="2800" dirty="0">
              <a:latin typeface="Effra" panose="02000506080000020004" pitchFamily="2" charset="77"/>
            </a:endParaRPr>
          </a:p>
        </p:txBody>
      </p:sp>
      <p:cxnSp>
        <p:nvCxnSpPr>
          <p:cNvPr id="52" name="Rechte verbindingslijn 51"/>
          <p:cNvCxnSpPr/>
          <p:nvPr/>
        </p:nvCxnSpPr>
        <p:spPr>
          <a:xfrm>
            <a:off x="474133" y="3116313"/>
            <a:ext cx="4364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vak 53"/>
          <p:cNvSpPr txBox="1"/>
          <p:nvPr/>
        </p:nvSpPr>
        <p:spPr>
          <a:xfrm>
            <a:off x="707977" y="4227976"/>
            <a:ext cx="2511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Bruin: 75%</a:t>
            </a:r>
          </a:p>
        </p:txBody>
      </p:sp>
      <p:sp>
        <p:nvSpPr>
          <p:cNvPr id="57" name="Tekstvak 56"/>
          <p:cNvSpPr txBox="1"/>
          <p:nvPr/>
        </p:nvSpPr>
        <p:spPr>
          <a:xfrm>
            <a:off x="707977" y="4761880"/>
            <a:ext cx="2511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Blauw: 25%</a:t>
            </a:r>
          </a:p>
        </p:txBody>
      </p:sp>
      <p:sp>
        <p:nvSpPr>
          <p:cNvPr id="58" name="Tekstvak 57"/>
          <p:cNvSpPr txBox="1"/>
          <p:nvPr/>
        </p:nvSpPr>
        <p:spPr>
          <a:xfrm>
            <a:off x="677332" y="3396205"/>
            <a:ext cx="4298833" cy="523220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Effra" panose="02000506080000020004" pitchFamily="2" charset="77"/>
              </a:rPr>
              <a:t>F1 = 1</a:t>
            </a:r>
            <a:r>
              <a:rPr lang="nl-NL" sz="2800" baseline="30000" dirty="0">
                <a:latin typeface="Effra" panose="02000506080000020004" pitchFamily="2" charset="77"/>
              </a:rPr>
              <a:t>e</a:t>
            </a:r>
            <a:r>
              <a:rPr lang="nl-NL" sz="2800" dirty="0">
                <a:latin typeface="Effra" panose="02000506080000020004" pitchFamily="2" charset="77"/>
              </a:rPr>
              <a:t> generatie kinderen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11DBA8F6-DB20-42F9-9040-3E2F52D9B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6" y="1277968"/>
            <a:ext cx="926761" cy="930326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FFC0E060-E57F-43A5-BF2F-41DE89FA0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640" y="1183330"/>
            <a:ext cx="926761" cy="93032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8FD9FAC3-1C5C-47CD-B3E2-C115845D2C39}"/>
              </a:ext>
            </a:extLst>
          </p:cNvPr>
          <p:cNvCxnSpPr/>
          <p:nvPr/>
        </p:nvCxnSpPr>
        <p:spPr>
          <a:xfrm>
            <a:off x="7486981" y="2344651"/>
            <a:ext cx="0" cy="39750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D2E9411B-A76C-451A-A937-83B9E8010940}"/>
              </a:ext>
            </a:extLst>
          </p:cNvPr>
          <p:cNvCxnSpPr/>
          <p:nvPr/>
        </p:nvCxnSpPr>
        <p:spPr>
          <a:xfrm>
            <a:off x="9572956" y="2359113"/>
            <a:ext cx="0" cy="39750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>
            <a:extLst>
              <a:ext uri="{FF2B5EF4-FFF2-40B4-BE49-F238E27FC236}">
                <a16:creationId xmlns:a16="http://schemas.microsoft.com/office/drawing/2014/main" id="{039B5BF7-B424-4A39-8A28-A8B4BB2555DF}"/>
              </a:ext>
            </a:extLst>
          </p:cNvPr>
          <p:cNvCxnSpPr>
            <a:cxnSpLocks/>
          </p:cNvCxnSpPr>
          <p:nvPr/>
        </p:nvCxnSpPr>
        <p:spPr>
          <a:xfrm>
            <a:off x="5927726" y="3211276"/>
            <a:ext cx="54546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99263683-3AC8-4D71-AD6E-BB3F772FD9D2}"/>
              </a:ext>
            </a:extLst>
          </p:cNvPr>
          <p:cNvCxnSpPr>
            <a:cxnSpLocks/>
          </p:cNvCxnSpPr>
          <p:nvPr/>
        </p:nvCxnSpPr>
        <p:spPr>
          <a:xfrm>
            <a:off x="6004984" y="4916251"/>
            <a:ext cx="54546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Afbeelding 62">
            <a:extLst>
              <a:ext uri="{FF2B5EF4-FFF2-40B4-BE49-F238E27FC236}">
                <a16:creationId xmlns:a16="http://schemas.microsoft.com/office/drawing/2014/main" id="{E0397C87-2523-4B04-B1F2-4CBF9309C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917" y="3498118"/>
            <a:ext cx="521215" cy="523220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89572DF8-9470-42B2-BF23-5CB7B859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040" y="3477876"/>
            <a:ext cx="521215" cy="523220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BC2A6403-9645-491E-953A-15A2C77A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16" y="5052112"/>
            <a:ext cx="521215" cy="523220"/>
          </a:xfrm>
          <a:prstGeom prst="rect">
            <a:avLst/>
          </a:prstGeom>
        </p:spPr>
      </p:pic>
      <p:pic>
        <p:nvPicPr>
          <p:cNvPr id="2050" name="Picture 2" descr="Blauwe Ogen, Oog, Mooie Ogen, Look Afbeelding PNG transparante clipart en  PSD-bestand gratis downloaden">
            <a:extLst>
              <a:ext uri="{FF2B5EF4-FFF2-40B4-BE49-F238E27FC236}">
                <a16:creationId xmlns:a16="http://schemas.microsoft.com/office/drawing/2014/main" id="{1A202889-32A7-45BA-9830-D64903B3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960" y="4984162"/>
            <a:ext cx="673136" cy="6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8475A4-6CD4-4466-A890-58BE7024CDFB}"/>
              </a:ext>
            </a:extLst>
          </p:cNvPr>
          <p:cNvSpPr txBox="1"/>
          <p:nvPr/>
        </p:nvSpPr>
        <p:spPr>
          <a:xfrm>
            <a:off x="9882602" y="5651362"/>
            <a:ext cx="80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latin typeface="Effra" panose="02000506080000020004"/>
              </a:rPr>
              <a:t>bb</a:t>
            </a:r>
            <a:endParaRPr lang="nl-NL" sz="2800" dirty="0">
              <a:latin typeface="Effra" panose="0200050608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58618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8" grpId="0"/>
      <p:bldP spid="50" grpId="0"/>
      <p:bldP spid="54" grpId="0"/>
      <p:bldP spid="57" grpId="0"/>
      <p:bldP spid="58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428202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Zenuwcellen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Het zenuwstelsel is opgebouwd uit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drie soorten zenuwcellen</a:t>
            </a:r>
            <a:r>
              <a:rPr lang="nl-NL" sz="2800" dirty="0">
                <a:latin typeface="Effra" panose="02000506080000020004" pitchFamily="2" charset="77"/>
              </a:rPr>
              <a:t>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Schakelzenuwcellen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Geven impulsen door binnen het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centrale zenuwstelsel</a:t>
            </a: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;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Impulsen kunnen zich in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  <a:cs typeface="Calibri" panose="020F0502020204030204" pitchFamily="34" charset="0"/>
              </a:rPr>
              <a:t>twee richtingen </a:t>
            </a:r>
            <a:r>
              <a:rPr lang="nl-NL" sz="2800" dirty="0">
                <a:latin typeface="Effra" panose="02000506080000020004" pitchFamily="2" charset="77"/>
                <a:cs typeface="Calibri" panose="020F0502020204030204" pitchFamily="34" charset="0"/>
              </a:rPr>
              <a:t>verplaatsen.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2" name="Afbeelding 1" descr="Afbeelding met tekening, schets, clipart, tekenfilm&#10;&#10;Automatisch gegenereerde beschrijving">
            <a:extLst>
              <a:ext uri="{FF2B5EF4-FFF2-40B4-BE49-F238E27FC236}">
                <a16:creationId xmlns:a16="http://schemas.microsoft.com/office/drawing/2014/main" id="{4A6B3892-8F4F-0C1D-B0BF-1A11521C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194" y="3429000"/>
            <a:ext cx="3577649" cy="2012428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B33018A5-A15B-9DDF-4812-B03596ABA5DB}"/>
              </a:ext>
            </a:extLst>
          </p:cNvPr>
          <p:cNvCxnSpPr>
            <a:cxnSpLocks/>
          </p:cNvCxnSpPr>
          <p:nvPr/>
        </p:nvCxnSpPr>
        <p:spPr>
          <a:xfrm>
            <a:off x="3822492" y="5806340"/>
            <a:ext cx="34351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17DA26BA-9642-4854-D679-47BAB602255B}"/>
              </a:ext>
            </a:extLst>
          </p:cNvPr>
          <p:cNvSpPr txBox="1"/>
          <p:nvPr/>
        </p:nvSpPr>
        <p:spPr>
          <a:xfrm>
            <a:off x="3541864" y="5918495"/>
            <a:ext cx="36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Richting van de impuls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C142656-3C07-C68C-7427-61E04F74C033}"/>
              </a:ext>
            </a:extLst>
          </p:cNvPr>
          <p:cNvCxnSpPr>
            <a:cxnSpLocks/>
          </p:cNvCxnSpPr>
          <p:nvPr/>
        </p:nvCxnSpPr>
        <p:spPr>
          <a:xfrm flipH="1">
            <a:off x="3822492" y="5441428"/>
            <a:ext cx="336904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BF7F99FB-3021-5C32-E798-B8593BE8555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280540" y="4226980"/>
            <a:ext cx="1064654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1A72751-004D-3146-52F9-BF2D9B7DC38F}"/>
              </a:ext>
            </a:extLst>
          </p:cNvPr>
          <p:cNvSpPr txBox="1"/>
          <p:nvPr/>
        </p:nvSpPr>
        <p:spPr>
          <a:xfrm>
            <a:off x="854439" y="3996147"/>
            <a:ext cx="24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77"/>
              </a:rPr>
              <a:t>Korte uitlopers</a:t>
            </a:r>
          </a:p>
        </p:txBody>
      </p:sp>
    </p:spTree>
    <p:extLst>
      <p:ext uri="{BB962C8B-B14F-4D97-AF65-F5344CB8AC3E}">
        <p14:creationId xmlns:p14="http://schemas.microsoft.com/office/powerpoint/2010/main" val="5627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2E306C-0F4C-C348-4C7A-C27B48104FDA}"/>
              </a:ext>
            </a:extLst>
          </p:cNvPr>
          <p:cNvSpPr txBox="1">
            <a:spLocks/>
          </p:cNvSpPr>
          <p:nvPr/>
        </p:nvSpPr>
        <p:spPr>
          <a:xfrm>
            <a:off x="838199" y="786366"/>
            <a:ext cx="10876723" cy="13255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Effra" panose="0200050608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nl-NL" sz="4000" dirty="0">
                <a:latin typeface="Effra" panose="02000506080000020004" pitchFamily="2" charset="77"/>
              </a:rPr>
              <a:t>Zenuwcellen</a:t>
            </a:r>
          </a:p>
          <a:p>
            <a:pPr algn="l"/>
            <a:r>
              <a:rPr lang="nl-NL" sz="2800" dirty="0">
                <a:latin typeface="Effra" panose="02000506080000020004" pitchFamily="2" charset="77"/>
              </a:rPr>
              <a:t>Het zenuwstelsel is opgebouwd uit </a:t>
            </a:r>
            <a:r>
              <a:rPr lang="nl-NL" sz="2800" dirty="0">
                <a:solidFill>
                  <a:srgbClr val="7030A0"/>
                </a:solidFill>
                <a:latin typeface="Effra" panose="02000506080000020004" pitchFamily="2" charset="77"/>
              </a:rPr>
              <a:t>drie soorten zenuwcellen</a:t>
            </a:r>
            <a:r>
              <a:rPr lang="nl-NL" sz="2800" dirty="0">
                <a:latin typeface="Effra" panose="02000506080000020004" pitchFamily="2" charset="77"/>
              </a:rPr>
              <a:t>.</a:t>
            </a: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  <a:p>
            <a:pPr algn="l"/>
            <a:endParaRPr lang="nl-NL" sz="2800" dirty="0">
              <a:latin typeface="Effra" panose="02000506080000020004" pitchFamily="2" charset="77"/>
            </a:endParaRPr>
          </a:p>
        </p:txBody>
      </p:sp>
      <p:pic>
        <p:nvPicPr>
          <p:cNvPr id="2" name="Afbeelding 1" descr="Afbeelding met tekening, Kinderkunst, schets, illustratie&#10;&#10;Automatisch gegenereerde beschrijving">
            <a:extLst>
              <a:ext uri="{FF2B5EF4-FFF2-40B4-BE49-F238E27FC236}">
                <a16:creationId xmlns:a16="http://schemas.microsoft.com/office/drawing/2014/main" id="{1B2966B7-51F1-35EB-4E97-68402F37B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93"/>
          <a:stretch/>
        </p:blipFill>
        <p:spPr>
          <a:xfrm flipH="1">
            <a:off x="606463" y="1923912"/>
            <a:ext cx="7315201" cy="4371975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C72C2170-30FA-AA8A-F4F1-6D41488F987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508245" y="2380321"/>
            <a:ext cx="291498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BE8C207B-726C-92F1-056E-F365477B2CFE}"/>
              </a:ext>
            </a:extLst>
          </p:cNvPr>
          <p:cNvSpPr txBox="1"/>
          <p:nvPr/>
        </p:nvSpPr>
        <p:spPr>
          <a:xfrm>
            <a:off x="8423232" y="2149488"/>
            <a:ext cx="273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Gevoelszenuwcel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F9F9C58-88D4-97C8-20EF-BE1AECCC98F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87340" y="3659833"/>
            <a:ext cx="1535892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A5617972-69E1-6FEC-DC4B-4D59A03381E7}"/>
              </a:ext>
            </a:extLst>
          </p:cNvPr>
          <p:cNvSpPr txBox="1"/>
          <p:nvPr/>
        </p:nvSpPr>
        <p:spPr>
          <a:xfrm>
            <a:off x="8423232" y="3429000"/>
            <a:ext cx="273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Schakelzenuwcel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2BDE020-2410-9BFF-6DF6-B76170BBFCC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407654" y="5401009"/>
            <a:ext cx="2015578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2D02F7E-40A7-91BC-E2C4-F7759124C5CA}"/>
              </a:ext>
            </a:extLst>
          </p:cNvPr>
          <p:cNvSpPr txBox="1"/>
          <p:nvPr/>
        </p:nvSpPr>
        <p:spPr>
          <a:xfrm>
            <a:off x="8423232" y="5170176"/>
            <a:ext cx="309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77"/>
              </a:rPr>
              <a:t> Bewegingszenuwcel</a:t>
            </a:r>
          </a:p>
        </p:txBody>
      </p:sp>
    </p:spTree>
    <p:extLst>
      <p:ext uri="{BB962C8B-B14F-4D97-AF65-F5344CB8AC3E}">
        <p14:creationId xmlns:p14="http://schemas.microsoft.com/office/powerpoint/2010/main" val="23583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6C35798-F778-47A8-8E4D-43131E7F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3" y="1066872"/>
            <a:ext cx="11142651" cy="7714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6EE116-9736-4D4B-90EF-6478025BF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" y="1838371"/>
            <a:ext cx="10399936" cy="9904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75A44BA-0EC0-412E-B2AF-042094CE0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06" y="3000180"/>
            <a:ext cx="11197443" cy="14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4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6C35798-F778-47A8-8E4D-43131E7F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3" y="1066872"/>
            <a:ext cx="11142651" cy="7714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6EE116-9736-4D4B-90EF-6478025BF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" y="1838371"/>
            <a:ext cx="10399936" cy="9904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75A44BA-0EC0-412E-B2AF-042094CE0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06" y="3000180"/>
            <a:ext cx="11197443" cy="145751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8B1B4C9-CA5A-4B3C-87B9-BD03509EBCAF}"/>
              </a:ext>
            </a:extLst>
          </p:cNvPr>
          <p:cNvSpPr/>
          <p:nvPr/>
        </p:nvSpPr>
        <p:spPr>
          <a:xfrm>
            <a:off x="1247697" y="3385839"/>
            <a:ext cx="4924503" cy="343100"/>
          </a:xfrm>
          <a:prstGeom prst="rect">
            <a:avLst/>
          </a:prstGeom>
          <a:solidFill>
            <a:srgbClr val="00FA00">
              <a:alpha val="49020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93AE7A-6D57-4621-A3C9-9779061DC454}"/>
              </a:ext>
            </a:extLst>
          </p:cNvPr>
          <p:cNvSpPr/>
          <p:nvPr/>
        </p:nvSpPr>
        <p:spPr>
          <a:xfrm>
            <a:off x="2240475" y="3045108"/>
            <a:ext cx="7210503" cy="340731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58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972272-8F5A-43D6-94C2-49280E72B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35" y="353023"/>
            <a:ext cx="9497750" cy="28102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0DF354-88CB-4C72-A108-09CAD2FA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35" y="3163290"/>
            <a:ext cx="8792802" cy="227679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F7D4C0-5FAC-4B7D-97B7-0437DA9178F3}"/>
              </a:ext>
            </a:extLst>
          </p:cNvPr>
          <p:cNvSpPr/>
          <p:nvPr/>
        </p:nvSpPr>
        <p:spPr>
          <a:xfrm>
            <a:off x="7501024" y="1596072"/>
            <a:ext cx="1485321" cy="324170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C005C30-8F36-4D73-B25F-2D3A203C78F4}"/>
              </a:ext>
            </a:extLst>
          </p:cNvPr>
          <p:cNvSpPr/>
          <p:nvPr/>
        </p:nvSpPr>
        <p:spPr>
          <a:xfrm>
            <a:off x="2414017" y="1892779"/>
            <a:ext cx="5594866" cy="324171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B617144-24ED-4DE4-90CB-11602B1354BF}"/>
              </a:ext>
            </a:extLst>
          </p:cNvPr>
          <p:cNvSpPr/>
          <p:nvPr/>
        </p:nvSpPr>
        <p:spPr>
          <a:xfrm>
            <a:off x="2088195" y="3101221"/>
            <a:ext cx="5142921" cy="324172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01420F6-41FC-4793-BB38-BC4FB19C3074}"/>
              </a:ext>
            </a:extLst>
          </p:cNvPr>
          <p:cNvCxnSpPr>
            <a:cxnSpLocks/>
          </p:cNvCxnSpPr>
          <p:nvPr/>
        </p:nvCxnSpPr>
        <p:spPr>
          <a:xfrm flipH="1">
            <a:off x="7486981" y="4572000"/>
            <a:ext cx="14043" cy="17476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6272FE7-E0E6-4757-831D-CFABF8B98C0E}"/>
              </a:ext>
            </a:extLst>
          </p:cNvPr>
          <p:cNvCxnSpPr>
            <a:cxnSpLocks/>
          </p:cNvCxnSpPr>
          <p:nvPr/>
        </p:nvCxnSpPr>
        <p:spPr>
          <a:xfrm flipH="1">
            <a:off x="8448677" y="4566251"/>
            <a:ext cx="14043" cy="17476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656F46B-ECC3-427D-8B7D-0A1214862E8C}"/>
              </a:ext>
            </a:extLst>
          </p:cNvPr>
          <p:cNvCxnSpPr>
            <a:cxnSpLocks/>
          </p:cNvCxnSpPr>
          <p:nvPr/>
        </p:nvCxnSpPr>
        <p:spPr>
          <a:xfrm>
            <a:off x="6998141" y="5050586"/>
            <a:ext cx="19566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B4366C2-E80F-4C09-A66E-00F40AD7BF6C}"/>
              </a:ext>
            </a:extLst>
          </p:cNvPr>
          <p:cNvCxnSpPr>
            <a:cxnSpLocks/>
          </p:cNvCxnSpPr>
          <p:nvPr/>
        </p:nvCxnSpPr>
        <p:spPr>
          <a:xfrm>
            <a:off x="6998141" y="5665442"/>
            <a:ext cx="19566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71BC4D22-0135-4C3A-94C6-221AE618BBA2}"/>
              </a:ext>
            </a:extLst>
          </p:cNvPr>
          <p:cNvSpPr txBox="1"/>
          <p:nvPr/>
        </p:nvSpPr>
        <p:spPr>
          <a:xfrm>
            <a:off x="6998141" y="3972910"/>
            <a:ext cx="333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 = </a:t>
            </a:r>
            <a:r>
              <a:rPr lang="nl-NL" dirty="0" err="1"/>
              <a:t>Bb</a:t>
            </a:r>
            <a:r>
              <a:rPr lang="nl-NL" dirty="0"/>
              <a:t>              &amp;      </a:t>
            </a:r>
            <a:r>
              <a:rPr lang="nl-NL" dirty="0" err="1"/>
              <a:t>Bb</a:t>
            </a: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48B28CF-098B-4523-96D2-26808482D026}"/>
              </a:ext>
            </a:extLst>
          </p:cNvPr>
          <p:cNvSpPr txBox="1"/>
          <p:nvPr/>
        </p:nvSpPr>
        <p:spPr>
          <a:xfrm>
            <a:off x="7809186" y="4566251"/>
            <a:ext cx="504497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61E799D-3900-46FF-9437-64142EDF8AC8}"/>
              </a:ext>
            </a:extLst>
          </p:cNvPr>
          <p:cNvSpPr txBox="1"/>
          <p:nvPr/>
        </p:nvSpPr>
        <p:spPr>
          <a:xfrm>
            <a:off x="7065760" y="5181234"/>
            <a:ext cx="504497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A404ECB-F3A5-488C-9701-278A5470D845}"/>
              </a:ext>
            </a:extLst>
          </p:cNvPr>
          <p:cNvSpPr txBox="1"/>
          <p:nvPr/>
        </p:nvSpPr>
        <p:spPr>
          <a:xfrm>
            <a:off x="8702565" y="4561917"/>
            <a:ext cx="504497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3E61629-D3D9-4C96-B4FA-9FEF1294475C}"/>
              </a:ext>
            </a:extLst>
          </p:cNvPr>
          <p:cNvSpPr txBox="1"/>
          <p:nvPr/>
        </p:nvSpPr>
        <p:spPr>
          <a:xfrm>
            <a:off x="6996527" y="5788892"/>
            <a:ext cx="504497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7D823EBD-9BAE-4794-B0E2-87D96728A098}"/>
              </a:ext>
            </a:extLst>
          </p:cNvPr>
          <p:cNvSpPr txBox="1"/>
          <p:nvPr/>
        </p:nvSpPr>
        <p:spPr>
          <a:xfrm>
            <a:off x="7570257" y="5181234"/>
            <a:ext cx="743426" cy="37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BB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CE17712-1A21-4F5A-8D99-02FF3FE042CC}"/>
              </a:ext>
            </a:extLst>
          </p:cNvPr>
          <p:cNvSpPr txBox="1"/>
          <p:nvPr/>
        </p:nvSpPr>
        <p:spPr>
          <a:xfrm>
            <a:off x="8535316" y="5197047"/>
            <a:ext cx="743426" cy="37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Bb</a:t>
            </a:r>
            <a:endParaRPr lang="nl-NL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359837D-290A-412D-84DE-D7190F656C84}"/>
              </a:ext>
            </a:extLst>
          </p:cNvPr>
          <p:cNvSpPr txBox="1"/>
          <p:nvPr/>
        </p:nvSpPr>
        <p:spPr>
          <a:xfrm>
            <a:off x="7625508" y="5799913"/>
            <a:ext cx="743426" cy="37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Bb</a:t>
            </a:r>
            <a:endParaRPr lang="nl-NL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7E650D3-B4A2-4D2C-9532-A9B3FA6D9D76}"/>
              </a:ext>
            </a:extLst>
          </p:cNvPr>
          <p:cNvSpPr txBox="1"/>
          <p:nvPr/>
        </p:nvSpPr>
        <p:spPr>
          <a:xfrm>
            <a:off x="8602149" y="5799913"/>
            <a:ext cx="743426" cy="37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bb</a:t>
            </a:r>
            <a:endParaRPr lang="nl-NL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BF1E0753-8EF8-44B3-AD00-6E98338AFF95}"/>
              </a:ext>
            </a:extLst>
          </p:cNvPr>
          <p:cNvSpPr/>
          <p:nvPr/>
        </p:nvSpPr>
        <p:spPr>
          <a:xfrm>
            <a:off x="2004115" y="4301686"/>
            <a:ext cx="1485321" cy="324170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A138CCD5-7C45-4F5C-A732-341AF61215C5}"/>
              </a:ext>
            </a:extLst>
          </p:cNvPr>
          <p:cNvSpPr/>
          <p:nvPr/>
        </p:nvSpPr>
        <p:spPr>
          <a:xfrm>
            <a:off x="8612353" y="5837878"/>
            <a:ext cx="594709" cy="187395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74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DC928D-F8AF-4F87-9CC9-906A8711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Verbranding en ademhaling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50C586-C0C1-41DB-AF86-77BA96F5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8902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1" ma:contentTypeDescription="Een nieuw document maken." ma:contentTypeScope="" ma:versionID="a29b2695f712cf7a05b1cef6d3acfc21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b8ed36d4f6667af175760fddac04732e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Props1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DD93E0-D157-4B7D-9BF5-A9462BBE2D98}"/>
</file>

<file path=customXml/itemProps3.xml><?xml version="1.0" encoding="utf-8"?>
<ds:datastoreItem xmlns:ds="http://schemas.openxmlformats.org/officeDocument/2006/customXml" ds:itemID="{871BC580-947A-4107-8AF5-50C7CD04590F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e7183d92-7d1c-4abc-9060-17c5b27035f0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65a11041-aba8-449e-bef6-559f13c05a5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886</Words>
  <Application>Microsoft Office PowerPoint</Application>
  <PresentationFormat>Breedbeeld</PresentationFormat>
  <Paragraphs>339</Paragraphs>
  <Slides>73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Effra</vt:lpstr>
      <vt:lpstr>Effra Medium</vt:lpstr>
      <vt:lpstr>Segoe Print</vt:lpstr>
      <vt:lpstr>Wingdings</vt:lpstr>
      <vt:lpstr>Kantoorthema</vt:lpstr>
      <vt:lpstr>Examenspreekuur biologie VMBO</vt:lpstr>
      <vt:lpstr>Erfelijkheid</vt:lpstr>
      <vt:lpstr>Genotype &amp; fenotype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Verbranding en ademhaling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Bloedsomloop</vt:lpstr>
      <vt:lpstr>Bloedsomloop</vt:lpstr>
      <vt:lpstr>Bloedvaten</vt:lpstr>
      <vt:lpstr>Bloedsomloop</vt:lpstr>
      <vt:lpstr>PowerPoint-presentatie</vt:lpstr>
      <vt:lpstr>Hart</vt:lpstr>
      <vt:lpstr>Hart</vt:lpstr>
      <vt:lpstr>Hart</vt:lpstr>
      <vt:lpstr>Kleine en grote bloedsomloop</vt:lpstr>
      <vt:lpstr>Kleine en grote bloedsomloop</vt:lpstr>
      <vt:lpstr>Kleine en grote bloedsomloop</vt:lpstr>
      <vt:lpstr>Kleine en grote bloedsomloop</vt:lpstr>
      <vt:lpstr>Kleine en grote bloedsomloop</vt:lpstr>
      <vt:lpstr>Kleine en grote bloedsomloop</vt:lpstr>
      <vt:lpstr>Bloedsomloop | Examenvraag</vt:lpstr>
      <vt:lpstr>Bloedsomloop | Examenvraag</vt:lpstr>
      <vt:lpstr>Bloedgroepen</vt:lpstr>
      <vt:lpstr>PowerPoint-presentatie</vt:lpstr>
      <vt:lpstr>PowerPoint-presentatie</vt:lpstr>
      <vt:lpstr>PowerPoint-presentatie</vt:lpstr>
      <vt:lpstr>Alleen de rode bloedcellen gaan naar de ontvanger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Bloedgroepen | Examenvraag</vt:lpstr>
      <vt:lpstr>Bloedgroepen | Examenvraag</vt:lpstr>
      <vt:lpstr>Afweer</vt:lpstr>
      <vt:lpstr>Antistoffen / Antigenen</vt:lpstr>
      <vt:lpstr>Antistoffen / Antigenen</vt:lpstr>
      <vt:lpstr>Witte bloedcellen</vt:lpstr>
      <vt:lpstr>PowerPoint-presentatie</vt:lpstr>
      <vt:lpstr>Antistoffen</vt:lpstr>
      <vt:lpstr>Soorten immuniteit</vt:lpstr>
      <vt:lpstr>Examenvraag | immuniteit</vt:lpstr>
      <vt:lpstr>Examenvraag | immuniteit</vt:lpstr>
      <vt:lpstr>Ecologie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Examenvraag | Ecologie</vt:lpstr>
      <vt:lpstr>Examenvraag | Ecologie</vt:lpstr>
      <vt:lpstr>Het zenuwstelsel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Quirine Visser</cp:lastModifiedBy>
  <cp:revision>50</cp:revision>
  <dcterms:created xsi:type="dcterms:W3CDTF">2022-04-29T11:47:46Z</dcterms:created>
  <dcterms:modified xsi:type="dcterms:W3CDTF">2025-05-20T17:38:32Z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</Properties>
</file>