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ink/ink1.xml" ContentType="application/inkml+xml"/>
  <Override PartName="/ppt/ink/ink2.xml" ContentType="application/inkml+xml"/>
  <Override PartName="/ppt/notesSlides/notesSlide18.xml" ContentType="application/vnd.openxmlformats-officedocument.presentationml.notesSlide+xml"/>
  <Override PartName="/ppt/ink/ink3.xml" ContentType="application/inkml+xml"/>
  <Override PartName="/ppt/ink/ink4.xml" ContentType="application/inkml+xml"/>
  <Override PartName="/ppt/notesSlides/notesSlide19.xml" ContentType="application/vnd.openxmlformats-officedocument.presentationml.notesSlide+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ink/ink24.xml" ContentType="application/inkml+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ink/ink25.xml" ContentType="application/inkml+xml"/>
  <Override PartName="/ppt/ink/ink26.xml" ContentType="application/inkml+xml"/>
  <Override PartName="/ppt/ink/ink27.xml" ContentType="application/inkml+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notesSlides/notesSlide37.xml" ContentType="application/vnd.openxmlformats-officedocument.presentationml.notesSlide+xml"/>
  <Override PartName="/ppt/ink/ink62.xml" ContentType="application/inkml+xml"/>
  <Override PartName="/ppt/ink/ink63.xml" ContentType="application/inkml+xml"/>
  <Override PartName="/ppt/ink/ink64.xml" ContentType="application/inkml+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ink/ink65.xml" ContentType="application/inkml+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ink/ink66.xml" ContentType="application/inkml+xml"/>
  <Override PartName="/ppt/ink/ink67.xml" ContentType="application/inkml+xml"/>
  <Override PartName="/ppt/ink/ink68.xml" ContentType="application/inkml+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74"/>
  </p:notesMasterIdLst>
  <p:sldIdLst>
    <p:sldId id="256" r:id="rId2"/>
    <p:sldId id="261" r:id="rId3"/>
    <p:sldId id="258" r:id="rId4"/>
    <p:sldId id="260" r:id="rId5"/>
    <p:sldId id="259" r:id="rId6"/>
    <p:sldId id="355" r:id="rId7"/>
    <p:sldId id="266" r:id="rId8"/>
    <p:sldId id="277" r:id="rId9"/>
    <p:sldId id="268" r:id="rId10"/>
    <p:sldId id="275" r:id="rId11"/>
    <p:sldId id="276" r:id="rId12"/>
    <p:sldId id="284" r:id="rId13"/>
    <p:sldId id="316" r:id="rId14"/>
    <p:sldId id="324" r:id="rId15"/>
    <p:sldId id="325" r:id="rId16"/>
    <p:sldId id="310" r:id="rId17"/>
    <p:sldId id="357" r:id="rId18"/>
    <p:sldId id="358" r:id="rId19"/>
    <p:sldId id="359" r:id="rId20"/>
    <p:sldId id="311" r:id="rId21"/>
    <p:sldId id="320" r:id="rId22"/>
    <p:sldId id="321" r:id="rId23"/>
    <p:sldId id="288" r:id="rId24"/>
    <p:sldId id="318" r:id="rId25"/>
    <p:sldId id="278" r:id="rId26"/>
    <p:sldId id="350" r:id="rId27"/>
    <p:sldId id="349" r:id="rId28"/>
    <p:sldId id="319" r:id="rId29"/>
    <p:sldId id="280" r:id="rId30"/>
    <p:sldId id="281" r:id="rId31"/>
    <p:sldId id="282" r:id="rId32"/>
    <p:sldId id="283" r:id="rId33"/>
    <p:sldId id="329" r:id="rId34"/>
    <p:sldId id="330" r:id="rId35"/>
    <p:sldId id="328" r:id="rId36"/>
    <p:sldId id="304" r:id="rId37"/>
    <p:sldId id="354" r:id="rId38"/>
    <p:sldId id="356" r:id="rId39"/>
    <p:sldId id="305" r:id="rId40"/>
    <p:sldId id="313" r:id="rId41"/>
    <p:sldId id="351" r:id="rId42"/>
    <p:sldId id="352" r:id="rId43"/>
    <p:sldId id="345" r:id="rId44"/>
    <p:sldId id="346" r:id="rId45"/>
    <p:sldId id="343" r:id="rId46"/>
    <p:sldId id="344" r:id="rId47"/>
    <p:sldId id="314" r:id="rId48"/>
    <p:sldId id="331" r:id="rId49"/>
    <p:sldId id="332" r:id="rId50"/>
    <p:sldId id="333" r:id="rId51"/>
    <p:sldId id="334" r:id="rId52"/>
    <p:sldId id="335" r:id="rId53"/>
    <p:sldId id="347" r:id="rId54"/>
    <p:sldId id="348" r:id="rId55"/>
    <p:sldId id="303" r:id="rId56"/>
    <p:sldId id="326" r:id="rId57"/>
    <p:sldId id="327" r:id="rId58"/>
    <p:sldId id="300" r:id="rId59"/>
    <p:sldId id="287" r:id="rId60"/>
    <p:sldId id="317" r:id="rId61"/>
    <p:sldId id="289" r:id="rId62"/>
    <p:sldId id="290" r:id="rId63"/>
    <p:sldId id="301" r:id="rId64"/>
    <p:sldId id="360" r:id="rId65"/>
    <p:sldId id="361" r:id="rId66"/>
    <p:sldId id="362" r:id="rId67"/>
    <p:sldId id="337" r:id="rId68"/>
    <p:sldId id="339" r:id="rId69"/>
    <p:sldId id="340" r:id="rId70"/>
    <p:sldId id="336" r:id="rId71"/>
    <p:sldId id="338" r:id="rId72"/>
    <p:sldId id="353" r:id="rId7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75" roundtripDataSignature="AMtx7mh3dP4r7p9cUlM6Lcz1QzuR5QbhW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E4CC"/>
    <a:srgbClr val="DEDACE"/>
    <a:srgbClr val="FAFAFA"/>
    <a:srgbClr val="FBFBFF"/>
    <a:srgbClr val="FFFFFF"/>
    <a:srgbClr val="B2F2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28A8AD-FA56-4F72-BFA1-3CDDB590EA01}" v="3346" dt="2025-05-08T13:38:48.220"/>
  </p1510:revLst>
</p1510:revInfo>
</file>

<file path=ppt/tableStyles.xml><?xml version="1.0" encoding="utf-8"?>
<a:tblStyleLst xmlns:a="http://schemas.openxmlformats.org/drawingml/2006/main" def="{1288DF71-F4DC-40A4-AA78-C62E05D052D6}">
  <a:tblStyle styleId="{1288DF71-F4DC-40A4-AA78-C62E05D052D6}"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604" autoAdjust="0"/>
  </p:normalViewPr>
  <p:slideViewPr>
    <p:cSldViewPr snapToGrid="0">
      <p:cViewPr varScale="1">
        <p:scale>
          <a:sx n="48" d="100"/>
          <a:sy n="48" d="100"/>
        </p:scale>
        <p:origin x="1340" y="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customXml" Target="../customXml/item3.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customXml" Target="../customXml/item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customschemas.google.com/relationships/presentationmetadata" Target="metadata"/><Relationship Id="rId83"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8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zanne van Gelderen" userId="ef5f300ec9128a93" providerId="LiveId" clId="{C328A8AD-FA56-4F72-BFA1-3CDDB590EA01}"/>
    <pc:docChg chg="undo redo custSel addSld delSld modSld sldOrd">
      <pc:chgData name="Suzanne van Gelderen" userId="ef5f300ec9128a93" providerId="LiveId" clId="{C328A8AD-FA56-4F72-BFA1-3CDDB590EA01}" dt="2025-05-08T13:38:48.220" v="9639"/>
      <pc:docMkLst>
        <pc:docMk/>
      </pc:docMkLst>
      <pc:sldChg chg="modSp mod modNotesTx">
        <pc:chgData name="Suzanne van Gelderen" userId="ef5f300ec9128a93" providerId="LiveId" clId="{C328A8AD-FA56-4F72-BFA1-3CDDB590EA01}" dt="2025-04-22T09:56:03.084" v="902" actId="20577"/>
        <pc:sldMkLst>
          <pc:docMk/>
          <pc:sldMk cId="0" sldId="256"/>
        </pc:sldMkLst>
        <pc:spChg chg="mod">
          <ac:chgData name="Suzanne van Gelderen" userId="ef5f300ec9128a93" providerId="LiveId" clId="{C328A8AD-FA56-4F72-BFA1-3CDDB590EA01}" dt="2025-04-15T09:42:20.699" v="18" actId="20577"/>
          <ac:spMkLst>
            <pc:docMk/>
            <pc:sldMk cId="0" sldId="256"/>
            <ac:spMk id="85" creationId="{00000000-0000-0000-0000-000000000000}"/>
          </ac:spMkLst>
        </pc:spChg>
      </pc:sldChg>
      <pc:sldChg chg="addSp delSp modSp del mod modNotesTx">
        <pc:chgData name="Suzanne van Gelderen" userId="ef5f300ec9128a93" providerId="LiveId" clId="{C328A8AD-FA56-4F72-BFA1-3CDDB590EA01}" dt="2025-04-15T13:48:03.443" v="701" actId="47"/>
        <pc:sldMkLst>
          <pc:docMk/>
          <pc:sldMk cId="0" sldId="257"/>
        </pc:sldMkLst>
      </pc:sldChg>
      <pc:sldChg chg="addSp delSp modSp mod modNotesTx">
        <pc:chgData name="Suzanne van Gelderen" userId="ef5f300ec9128a93" providerId="LiveId" clId="{C328A8AD-FA56-4F72-BFA1-3CDDB590EA01}" dt="2025-04-29T20:59:28.014" v="3830" actId="1035"/>
        <pc:sldMkLst>
          <pc:docMk/>
          <pc:sldMk cId="0" sldId="258"/>
        </pc:sldMkLst>
        <pc:spChg chg="add mod">
          <ac:chgData name="Suzanne van Gelderen" userId="ef5f300ec9128a93" providerId="LiveId" clId="{C328A8AD-FA56-4F72-BFA1-3CDDB590EA01}" dt="2025-04-15T10:50:37.554" v="699" actId="164"/>
          <ac:spMkLst>
            <pc:docMk/>
            <pc:sldMk cId="0" sldId="258"/>
            <ac:spMk id="10" creationId="{F0CC1856-7C2A-1001-A816-EE22A2D7E4A0}"/>
          </ac:spMkLst>
        </pc:spChg>
        <pc:spChg chg="mod">
          <ac:chgData name="Suzanne van Gelderen" userId="ef5f300ec9128a93" providerId="LiveId" clId="{C328A8AD-FA56-4F72-BFA1-3CDDB590EA01}" dt="2025-04-22T18:18:16.314" v="2551" actId="1036"/>
          <ac:spMkLst>
            <pc:docMk/>
            <pc:sldMk cId="0" sldId="258"/>
            <ac:spMk id="99" creationId="{00000000-0000-0000-0000-000000000000}"/>
          </ac:spMkLst>
        </pc:spChg>
        <pc:grpChg chg="add mod">
          <ac:chgData name="Suzanne van Gelderen" userId="ef5f300ec9128a93" providerId="LiveId" clId="{C328A8AD-FA56-4F72-BFA1-3CDDB590EA01}" dt="2025-04-15T10:50:37.554" v="699" actId="164"/>
          <ac:grpSpMkLst>
            <pc:docMk/>
            <pc:sldMk cId="0" sldId="258"/>
            <ac:grpSpMk id="11" creationId="{A601997C-7362-1301-EF05-8FE25B448A72}"/>
          </ac:grpSpMkLst>
        </pc:grpChg>
        <pc:picChg chg="add mod">
          <ac:chgData name="Suzanne van Gelderen" userId="ef5f300ec9128a93" providerId="LiveId" clId="{C328A8AD-FA56-4F72-BFA1-3CDDB590EA01}" dt="2025-04-29T20:59:28.014" v="3830" actId="1035"/>
          <ac:picMkLst>
            <pc:docMk/>
            <pc:sldMk cId="0" sldId="258"/>
            <ac:picMk id="5" creationId="{CE2D904E-3B87-1B02-2FB3-721E3858EC47}"/>
          </ac:picMkLst>
        </pc:picChg>
        <pc:picChg chg="add mod">
          <ac:chgData name="Suzanne van Gelderen" userId="ef5f300ec9128a93" providerId="LiveId" clId="{C328A8AD-FA56-4F72-BFA1-3CDDB590EA01}" dt="2025-04-15T10:50:37.554" v="699" actId="164"/>
          <ac:picMkLst>
            <pc:docMk/>
            <pc:sldMk cId="0" sldId="258"/>
            <ac:picMk id="9" creationId="{5DF593D5-0976-EA1D-FB29-D03C2F04C25A}"/>
          </ac:picMkLst>
        </pc:picChg>
      </pc:sldChg>
      <pc:sldChg chg="addSp delSp modSp add del mod modNotesTx">
        <pc:chgData name="Suzanne van Gelderen" userId="ef5f300ec9128a93" providerId="LiveId" clId="{C328A8AD-FA56-4F72-BFA1-3CDDB590EA01}" dt="2025-04-22T11:55:17.354" v="2239" actId="20577"/>
        <pc:sldMkLst>
          <pc:docMk/>
          <pc:sldMk cId="0" sldId="259"/>
        </pc:sldMkLst>
        <pc:spChg chg="add mod">
          <ac:chgData name="Suzanne van Gelderen" userId="ef5f300ec9128a93" providerId="LiveId" clId="{C328A8AD-FA56-4F72-BFA1-3CDDB590EA01}" dt="2025-04-15T09:54:07.307" v="329" actId="164"/>
          <ac:spMkLst>
            <pc:docMk/>
            <pc:sldMk cId="0" sldId="259"/>
            <ac:spMk id="6" creationId="{C3E7D1B9-A60D-61BE-1D16-87BA77DEB7C2}"/>
          </ac:spMkLst>
        </pc:spChg>
        <pc:spChg chg="mod">
          <ac:chgData name="Suzanne van Gelderen" userId="ef5f300ec9128a93" providerId="LiveId" clId="{C328A8AD-FA56-4F72-BFA1-3CDDB590EA01}" dt="2025-04-15T09:46:44.384" v="251" actId="20577"/>
          <ac:spMkLst>
            <pc:docMk/>
            <pc:sldMk cId="0" sldId="259"/>
            <ac:spMk id="107" creationId="{00000000-0000-0000-0000-000000000000}"/>
          </ac:spMkLst>
        </pc:spChg>
        <pc:spChg chg="mod topLvl">
          <ac:chgData name="Suzanne van Gelderen" userId="ef5f300ec9128a93" providerId="LiveId" clId="{C328A8AD-FA56-4F72-BFA1-3CDDB590EA01}" dt="2025-04-15T09:54:07.307" v="329" actId="164"/>
          <ac:spMkLst>
            <pc:docMk/>
            <pc:sldMk cId="0" sldId="259"/>
            <ac:spMk id="113" creationId="{00000000-0000-0000-0000-000000000000}"/>
          </ac:spMkLst>
        </pc:spChg>
        <pc:spChg chg="mod topLvl">
          <ac:chgData name="Suzanne van Gelderen" userId="ef5f300ec9128a93" providerId="LiveId" clId="{C328A8AD-FA56-4F72-BFA1-3CDDB590EA01}" dt="2025-04-15T09:54:07.307" v="329" actId="164"/>
          <ac:spMkLst>
            <pc:docMk/>
            <pc:sldMk cId="0" sldId="259"/>
            <ac:spMk id="114" creationId="{00000000-0000-0000-0000-000000000000}"/>
          </ac:spMkLst>
        </pc:spChg>
        <pc:grpChg chg="add mod">
          <ac:chgData name="Suzanne van Gelderen" userId="ef5f300ec9128a93" providerId="LiveId" clId="{C328A8AD-FA56-4F72-BFA1-3CDDB590EA01}" dt="2025-04-15T09:54:18.198" v="333" actId="1035"/>
          <ac:grpSpMkLst>
            <pc:docMk/>
            <pc:sldMk cId="0" sldId="259"/>
            <ac:grpSpMk id="7" creationId="{AE6F7410-23D3-8D2B-A8AE-9BA11370EA62}"/>
          </ac:grpSpMkLst>
        </pc:grpChg>
        <pc:grpChg chg="mod topLvl">
          <ac:chgData name="Suzanne van Gelderen" userId="ef5f300ec9128a93" providerId="LiveId" clId="{C328A8AD-FA56-4F72-BFA1-3CDDB590EA01}" dt="2025-04-15T09:54:07.307" v="329" actId="164"/>
          <ac:grpSpMkLst>
            <pc:docMk/>
            <pc:sldMk cId="0" sldId="259"/>
            <ac:grpSpMk id="110" creationId="{00000000-0000-0000-0000-000000000000}"/>
          </ac:grpSpMkLst>
        </pc:grpChg>
        <pc:picChg chg="add mod">
          <ac:chgData name="Suzanne van Gelderen" userId="ef5f300ec9128a93" providerId="LiveId" clId="{C328A8AD-FA56-4F72-BFA1-3CDDB590EA01}" dt="2025-04-15T09:54:07.307" v="329" actId="164"/>
          <ac:picMkLst>
            <pc:docMk/>
            <pc:sldMk cId="0" sldId="259"/>
            <ac:picMk id="3" creationId="{25C016BD-3F50-0ABB-4F6D-5F7BAA84A1D0}"/>
          </ac:picMkLst>
        </pc:picChg>
        <pc:picChg chg="mod modCrop">
          <ac:chgData name="Suzanne van Gelderen" userId="ef5f300ec9128a93" providerId="LiveId" clId="{C328A8AD-FA56-4F72-BFA1-3CDDB590EA01}" dt="2025-04-15T09:53:15.175" v="313" actId="1076"/>
          <ac:picMkLst>
            <pc:docMk/>
            <pc:sldMk cId="0" sldId="259"/>
            <ac:picMk id="111" creationId="{00000000-0000-0000-0000-000000000000}"/>
          </ac:picMkLst>
        </pc:picChg>
        <pc:picChg chg="mod">
          <ac:chgData name="Suzanne van Gelderen" userId="ef5f300ec9128a93" providerId="LiveId" clId="{C328A8AD-FA56-4F72-BFA1-3CDDB590EA01}" dt="2025-04-15T09:53:09.806" v="310" actId="165"/>
          <ac:picMkLst>
            <pc:docMk/>
            <pc:sldMk cId="0" sldId="259"/>
            <ac:picMk id="112" creationId="{00000000-0000-0000-0000-000000000000}"/>
          </ac:picMkLst>
        </pc:picChg>
      </pc:sldChg>
      <pc:sldChg chg="del">
        <pc:chgData name="Suzanne van Gelderen" userId="ef5f300ec9128a93" providerId="LiveId" clId="{C328A8AD-FA56-4F72-BFA1-3CDDB590EA01}" dt="2025-04-15T09:43:11.105" v="52" actId="47"/>
        <pc:sldMkLst>
          <pc:docMk/>
          <pc:sldMk cId="0" sldId="260"/>
        </pc:sldMkLst>
      </pc:sldChg>
      <pc:sldChg chg="addSp modSp add mod modNotesTx">
        <pc:chgData name="Suzanne van Gelderen" userId="ef5f300ec9128a93" providerId="LiveId" clId="{C328A8AD-FA56-4F72-BFA1-3CDDB590EA01}" dt="2025-04-22T19:59:39.397" v="3818" actId="1036"/>
        <pc:sldMkLst>
          <pc:docMk/>
          <pc:sldMk cId="3886727213" sldId="260"/>
        </pc:sldMkLst>
        <pc:spChg chg="add mod">
          <ac:chgData name="Suzanne van Gelderen" userId="ef5f300ec9128a93" providerId="LiveId" clId="{C328A8AD-FA56-4F72-BFA1-3CDDB590EA01}" dt="2025-04-22T19:59:39.397" v="3818" actId="1036"/>
          <ac:spMkLst>
            <pc:docMk/>
            <pc:sldMk cId="3886727213" sldId="260"/>
            <ac:spMk id="2" creationId="{4DF583A2-326F-2D86-E8E5-D85A4F2916DE}"/>
          </ac:spMkLst>
        </pc:spChg>
        <pc:spChg chg="mod">
          <ac:chgData name="Suzanne van Gelderen" userId="ef5f300ec9128a93" providerId="LiveId" clId="{C328A8AD-FA56-4F72-BFA1-3CDDB590EA01}" dt="2025-04-15T09:58:13.251" v="344" actId="6549"/>
          <ac:spMkLst>
            <pc:docMk/>
            <pc:sldMk cId="3886727213" sldId="260"/>
            <ac:spMk id="90" creationId="{69A93D8A-E1D0-800B-2D8C-8E4AD61EB0E5}"/>
          </ac:spMkLst>
        </pc:spChg>
      </pc:sldChg>
      <pc:sldChg chg="addSp delSp modSp add del mod modNotesTx">
        <pc:chgData name="Suzanne van Gelderen" userId="ef5f300ec9128a93" providerId="LiveId" clId="{C328A8AD-FA56-4F72-BFA1-3CDDB590EA01}" dt="2025-04-22T09:56:06.002" v="908" actId="20577"/>
        <pc:sldMkLst>
          <pc:docMk/>
          <pc:sldMk cId="0" sldId="261"/>
        </pc:sldMkLst>
        <pc:spChg chg="mod">
          <ac:chgData name="Suzanne van Gelderen" userId="ef5f300ec9128a93" providerId="LiveId" clId="{C328A8AD-FA56-4F72-BFA1-3CDDB590EA01}" dt="2025-04-22T09:05:22.367" v="874" actId="1076"/>
          <ac:spMkLst>
            <pc:docMk/>
            <pc:sldMk cId="0" sldId="261"/>
            <ac:spMk id="7" creationId="{1AA05A58-C3BD-0E1F-29C8-2309AA434F79}"/>
          </ac:spMkLst>
        </pc:spChg>
        <pc:picChg chg="add mod modCrop">
          <ac:chgData name="Suzanne van Gelderen" userId="ef5f300ec9128a93" providerId="LiveId" clId="{C328A8AD-FA56-4F72-BFA1-3CDDB590EA01}" dt="2025-04-15T13:56:42.944" v="743" actId="14100"/>
          <ac:picMkLst>
            <pc:docMk/>
            <pc:sldMk cId="0" sldId="261"/>
            <ac:picMk id="5" creationId="{FA66B641-8E99-4988-37D2-1C24F3F37F83}"/>
          </ac:picMkLst>
        </pc:picChg>
      </pc:sldChg>
      <pc:sldChg chg="del">
        <pc:chgData name="Suzanne van Gelderen" userId="ef5f300ec9128a93" providerId="LiveId" clId="{C328A8AD-FA56-4F72-BFA1-3CDDB590EA01}" dt="2025-04-15T09:43:11.992" v="54" actId="47"/>
        <pc:sldMkLst>
          <pc:docMk/>
          <pc:sldMk cId="0" sldId="262"/>
        </pc:sldMkLst>
      </pc:sldChg>
      <pc:sldChg chg="addSp delSp modSp add del mod ord modNotesTx">
        <pc:chgData name="Suzanne van Gelderen" userId="ef5f300ec9128a93" providerId="LiveId" clId="{C328A8AD-FA56-4F72-BFA1-3CDDB590EA01}" dt="2025-05-02T13:47:14.876" v="3837" actId="47"/>
        <pc:sldMkLst>
          <pc:docMk/>
          <pc:sldMk cId="529942781" sldId="262"/>
        </pc:sldMkLst>
      </pc:sldChg>
      <pc:sldChg chg="del">
        <pc:chgData name="Suzanne van Gelderen" userId="ef5f300ec9128a93" providerId="LiveId" clId="{C328A8AD-FA56-4F72-BFA1-3CDDB590EA01}" dt="2025-04-15T09:43:09.234" v="49" actId="47"/>
        <pc:sldMkLst>
          <pc:docMk/>
          <pc:sldMk cId="0" sldId="263"/>
        </pc:sldMkLst>
      </pc:sldChg>
      <pc:sldChg chg="del">
        <pc:chgData name="Suzanne van Gelderen" userId="ef5f300ec9128a93" providerId="LiveId" clId="{C328A8AD-FA56-4F72-BFA1-3CDDB590EA01}" dt="2025-04-15T09:43:09.887" v="50" actId="47"/>
        <pc:sldMkLst>
          <pc:docMk/>
          <pc:sldMk cId="0" sldId="264"/>
        </pc:sldMkLst>
      </pc:sldChg>
      <pc:sldChg chg="del">
        <pc:chgData name="Suzanne van Gelderen" userId="ef5f300ec9128a93" providerId="LiveId" clId="{C328A8AD-FA56-4F72-BFA1-3CDDB590EA01}" dt="2025-04-15T09:43:10.537" v="51" actId="47"/>
        <pc:sldMkLst>
          <pc:docMk/>
          <pc:sldMk cId="0" sldId="265"/>
        </pc:sldMkLst>
      </pc:sldChg>
      <pc:sldChg chg="modSp add del mod modNotesTx">
        <pc:chgData name="Suzanne van Gelderen" userId="ef5f300ec9128a93" providerId="LiveId" clId="{C328A8AD-FA56-4F72-BFA1-3CDDB590EA01}" dt="2025-04-22T18:18:41.894" v="2553" actId="20577"/>
        <pc:sldMkLst>
          <pc:docMk/>
          <pc:sldMk cId="0" sldId="266"/>
        </pc:sldMkLst>
        <pc:spChg chg="mod">
          <ac:chgData name="Suzanne van Gelderen" userId="ef5f300ec9128a93" providerId="LiveId" clId="{C328A8AD-FA56-4F72-BFA1-3CDDB590EA01}" dt="2025-04-22T18:18:41.894" v="2553" actId="20577"/>
          <ac:spMkLst>
            <pc:docMk/>
            <pc:sldMk cId="0" sldId="266"/>
            <ac:spMk id="165" creationId="{00000000-0000-0000-0000-000000000000}"/>
          </ac:spMkLst>
        </pc:spChg>
      </pc:sldChg>
      <pc:sldChg chg="add del">
        <pc:chgData name="Suzanne van Gelderen" userId="ef5f300ec9128a93" providerId="LiveId" clId="{C328A8AD-FA56-4F72-BFA1-3CDDB590EA01}" dt="2025-04-22T09:28:38.358" v="877" actId="47"/>
        <pc:sldMkLst>
          <pc:docMk/>
          <pc:sldMk cId="0" sldId="267"/>
        </pc:sldMkLst>
      </pc:sldChg>
      <pc:sldChg chg="delSp modSp add del mod modNotesTx">
        <pc:chgData name="Suzanne van Gelderen" userId="ef5f300ec9128a93" providerId="LiveId" clId="{C328A8AD-FA56-4F72-BFA1-3CDDB590EA01}" dt="2025-04-22T11:02:24.788" v="1824" actId="1037"/>
        <pc:sldMkLst>
          <pc:docMk/>
          <pc:sldMk cId="0" sldId="268"/>
        </pc:sldMkLst>
        <pc:picChg chg="mod">
          <ac:chgData name="Suzanne van Gelderen" userId="ef5f300ec9128a93" providerId="LiveId" clId="{C328A8AD-FA56-4F72-BFA1-3CDDB590EA01}" dt="2025-04-22T11:02:24.788" v="1824" actId="1037"/>
          <ac:picMkLst>
            <pc:docMk/>
            <pc:sldMk cId="0" sldId="268"/>
            <ac:picMk id="2" creationId="{A979DB13-2689-7A7C-CA25-48CD8E98FC95}"/>
          </ac:picMkLst>
        </pc:picChg>
      </pc:sldChg>
      <pc:sldChg chg="del">
        <pc:chgData name="Suzanne van Gelderen" userId="ef5f300ec9128a93" providerId="LiveId" clId="{C328A8AD-FA56-4F72-BFA1-3CDDB590EA01}" dt="2025-04-15T09:43:12.916" v="58" actId="47"/>
        <pc:sldMkLst>
          <pc:docMk/>
          <pc:sldMk cId="0" sldId="269"/>
        </pc:sldMkLst>
      </pc:sldChg>
      <pc:sldChg chg="del">
        <pc:chgData name="Suzanne van Gelderen" userId="ef5f300ec9128a93" providerId="LiveId" clId="{C328A8AD-FA56-4F72-BFA1-3CDDB590EA01}" dt="2025-04-15T09:43:13.077" v="59" actId="47"/>
        <pc:sldMkLst>
          <pc:docMk/>
          <pc:sldMk cId="0" sldId="270"/>
        </pc:sldMkLst>
      </pc:sldChg>
      <pc:sldChg chg="del">
        <pc:chgData name="Suzanne van Gelderen" userId="ef5f300ec9128a93" providerId="LiveId" clId="{C328A8AD-FA56-4F72-BFA1-3CDDB590EA01}" dt="2025-04-15T09:43:13.232" v="60" actId="47"/>
        <pc:sldMkLst>
          <pc:docMk/>
          <pc:sldMk cId="0" sldId="271"/>
        </pc:sldMkLst>
      </pc:sldChg>
      <pc:sldChg chg="del">
        <pc:chgData name="Suzanne van Gelderen" userId="ef5f300ec9128a93" providerId="LiveId" clId="{C328A8AD-FA56-4F72-BFA1-3CDDB590EA01}" dt="2025-04-15T09:43:13.441" v="61" actId="47"/>
        <pc:sldMkLst>
          <pc:docMk/>
          <pc:sldMk cId="0" sldId="272"/>
        </pc:sldMkLst>
      </pc:sldChg>
      <pc:sldChg chg="del">
        <pc:chgData name="Suzanne van Gelderen" userId="ef5f300ec9128a93" providerId="LiveId" clId="{C328A8AD-FA56-4F72-BFA1-3CDDB590EA01}" dt="2025-04-15T09:43:13.630" v="62" actId="47"/>
        <pc:sldMkLst>
          <pc:docMk/>
          <pc:sldMk cId="0" sldId="273"/>
        </pc:sldMkLst>
      </pc:sldChg>
      <pc:sldChg chg="del">
        <pc:chgData name="Suzanne van Gelderen" userId="ef5f300ec9128a93" providerId="LiveId" clId="{C328A8AD-FA56-4F72-BFA1-3CDDB590EA01}" dt="2025-04-15T09:43:13.813" v="63" actId="47"/>
        <pc:sldMkLst>
          <pc:docMk/>
          <pc:sldMk cId="0" sldId="274"/>
        </pc:sldMkLst>
      </pc:sldChg>
      <pc:sldChg chg="modSp add del mod">
        <pc:chgData name="Suzanne van Gelderen" userId="ef5f300ec9128a93" providerId="LiveId" clId="{C328A8AD-FA56-4F72-BFA1-3CDDB590EA01}" dt="2025-04-22T18:22:45.802" v="2559" actId="1036"/>
        <pc:sldMkLst>
          <pc:docMk/>
          <pc:sldMk cId="0" sldId="275"/>
        </pc:sldMkLst>
        <pc:spChg chg="mod">
          <ac:chgData name="Suzanne van Gelderen" userId="ef5f300ec9128a93" providerId="LiveId" clId="{C328A8AD-FA56-4F72-BFA1-3CDDB590EA01}" dt="2025-04-22T18:18:47.958" v="2555" actId="20577"/>
          <ac:spMkLst>
            <pc:docMk/>
            <pc:sldMk cId="0" sldId="275"/>
            <ac:spMk id="226" creationId="{00000000-0000-0000-0000-000000000000}"/>
          </ac:spMkLst>
        </pc:spChg>
        <pc:spChg chg="mod">
          <ac:chgData name="Suzanne van Gelderen" userId="ef5f300ec9128a93" providerId="LiveId" clId="{C328A8AD-FA56-4F72-BFA1-3CDDB590EA01}" dt="2025-04-22T18:22:45.802" v="2559" actId="1036"/>
          <ac:spMkLst>
            <pc:docMk/>
            <pc:sldMk cId="0" sldId="275"/>
            <ac:spMk id="227" creationId="{00000000-0000-0000-0000-000000000000}"/>
          </ac:spMkLst>
        </pc:spChg>
      </pc:sldChg>
      <pc:sldChg chg="addSp delSp modSp add del mod">
        <pc:chgData name="Suzanne van Gelderen" userId="ef5f300ec9128a93" providerId="LiveId" clId="{C328A8AD-FA56-4F72-BFA1-3CDDB590EA01}" dt="2025-05-08T09:48:15.678" v="7989" actId="1038"/>
        <pc:sldMkLst>
          <pc:docMk/>
          <pc:sldMk cId="0" sldId="276"/>
        </pc:sldMkLst>
        <pc:spChg chg="mod">
          <ac:chgData name="Suzanne van Gelderen" userId="ef5f300ec9128a93" providerId="LiveId" clId="{C328A8AD-FA56-4F72-BFA1-3CDDB590EA01}" dt="2025-04-22T18:55:10.971" v="3063" actId="20577"/>
          <ac:spMkLst>
            <pc:docMk/>
            <pc:sldMk cId="0" sldId="276"/>
            <ac:spMk id="232" creationId="{00000000-0000-0000-0000-000000000000}"/>
          </ac:spMkLst>
        </pc:spChg>
        <pc:picChg chg="add mod">
          <ac:chgData name="Suzanne van Gelderen" userId="ef5f300ec9128a93" providerId="LiveId" clId="{C328A8AD-FA56-4F72-BFA1-3CDDB590EA01}" dt="2025-05-08T09:48:15.678" v="7989" actId="1038"/>
          <ac:picMkLst>
            <pc:docMk/>
            <pc:sldMk cId="0" sldId="276"/>
            <ac:picMk id="3" creationId="{8495C082-70E7-34CD-3877-4798810400FF}"/>
          </ac:picMkLst>
        </pc:picChg>
      </pc:sldChg>
      <pc:sldChg chg="delSp modSp add del mod modNotesTx">
        <pc:chgData name="Suzanne van Gelderen" userId="ef5f300ec9128a93" providerId="LiveId" clId="{C328A8AD-FA56-4F72-BFA1-3CDDB590EA01}" dt="2025-04-22T11:02:13.394" v="1815" actId="1076"/>
        <pc:sldMkLst>
          <pc:docMk/>
          <pc:sldMk cId="0" sldId="277"/>
        </pc:sldMkLst>
        <pc:spChg chg="mod">
          <ac:chgData name="Suzanne van Gelderen" userId="ef5f300ec9128a93" providerId="LiveId" clId="{C328A8AD-FA56-4F72-BFA1-3CDDB590EA01}" dt="2025-04-22T09:28:46.177" v="885" actId="20577"/>
          <ac:spMkLst>
            <pc:docMk/>
            <pc:sldMk cId="0" sldId="277"/>
            <ac:spMk id="171" creationId="{00000000-0000-0000-0000-000000000000}"/>
          </ac:spMkLst>
        </pc:spChg>
        <pc:picChg chg="mod">
          <ac:chgData name="Suzanne van Gelderen" userId="ef5f300ec9128a93" providerId="LiveId" clId="{C328A8AD-FA56-4F72-BFA1-3CDDB590EA01}" dt="2025-04-22T11:02:13.394" v="1815" actId="1076"/>
          <ac:picMkLst>
            <pc:docMk/>
            <pc:sldMk cId="0" sldId="277"/>
            <ac:picMk id="2" creationId="{50912640-0EDE-3CC5-E7C8-4D41BDB99FFE}"/>
          </ac:picMkLst>
        </pc:picChg>
      </pc:sldChg>
      <pc:sldChg chg="add del modNotesTx">
        <pc:chgData name="Suzanne van Gelderen" userId="ef5f300ec9128a93" providerId="LiveId" clId="{C328A8AD-FA56-4F72-BFA1-3CDDB590EA01}" dt="2025-04-22T10:08:08.476" v="1163" actId="20577"/>
        <pc:sldMkLst>
          <pc:docMk/>
          <pc:sldMk cId="0" sldId="278"/>
        </pc:sldMkLst>
      </pc:sldChg>
      <pc:sldChg chg="addSp delSp modSp add del mod modNotesTx">
        <pc:chgData name="Suzanne van Gelderen" userId="ef5f300ec9128a93" providerId="LiveId" clId="{C328A8AD-FA56-4F72-BFA1-3CDDB590EA01}" dt="2025-04-22T10:47:19.920" v="1706" actId="47"/>
        <pc:sldMkLst>
          <pc:docMk/>
          <pc:sldMk cId="0" sldId="279"/>
        </pc:sldMkLst>
      </pc:sldChg>
      <pc:sldChg chg="addSp delSp modSp add del mod modNotesTx">
        <pc:chgData name="Suzanne van Gelderen" userId="ef5f300ec9128a93" providerId="LiveId" clId="{C328A8AD-FA56-4F72-BFA1-3CDDB590EA01}" dt="2025-04-22T10:46:56.841" v="1705" actId="1038"/>
        <pc:sldMkLst>
          <pc:docMk/>
          <pc:sldMk cId="0" sldId="280"/>
        </pc:sldMkLst>
        <pc:picChg chg="add mod">
          <ac:chgData name="Suzanne van Gelderen" userId="ef5f300ec9128a93" providerId="LiveId" clId="{C328A8AD-FA56-4F72-BFA1-3CDDB590EA01}" dt="2025-04-22T10:46:56.841" v="1705" actId="1038"/>
          <ac:picMkLst>
            <pc:docMk/>
            <pc:sldMk cId="0" sldId="280"/>
            <ac:picMk id="9" creationId="{B6334E64-60F0-6DA9-88D3-608DB789376B}"/>
          </ac:picMkLst>
        </pc:picChg>
      </pc:sldChg>
      <pc:sldChg chg="addSp delSp modSp add del mod modNotesTx">
        <pc:chgData name="Suzanne van Gelderen" userId="ef5f300ec9128a93" providerId="LiveId" clId="{C328A8AD-FA56-4F72-BFA1-3CDDB590EA01}" dt="2025-04-22T18:35:34.613" v="2850" actId="1038"/>
        <pc:sldMkLst>
          <pc:docMk/>
          <pc:sldMk cId="0" sldId="281"/>
        </pc:sldMkLst>
        <pc:spChg chg="add mod">
          <ac:chgData name="Suzanne van Gelderen" userId="ef5f300ec9128a93" providerId="LiveId" clId="{C328A8AD-FA56-4F72-BFA1-3CDDB590EA01}" dt="2025-04-22T18:35:34.613" v="2850" actId="1038"/>
          <ac:spMkLst>
            <pc:docMk/>
            <pc:sldMk cId="0" sldId="281"/>
            <ac:spMk id="2" creationId="{D506EC2C-C43D-EBBB-DF08-3ABBAF4A08BC}"/>
          </ac:spMkLst>
        </pc:spChg>
        <pc:graphicFrameChg chg="mod">
          <ac:chgData name="Suzanne van Gelderen" userId="ef5f300ec9128a93" providerId="LiveId" clId="{C328A8AD-FA56-4F72-BFA1-3CDDB590EA01}" dt="2025-04-22T10:33:43.702" v="1624" actId="1076"/>
          <ac:graphicFrameMkLst>
            <pc:docMk/>
            <pc:sldMk cId="0" sldId="281"/>
            <ac:graphicFrameMk id="263" creationId="{00000000-0000-0000-0000-000000000000}"/>
          </ac:graphicFrameMkLst>
        </pc:graphicFrameChg>
      </pc:sldChg>
      <pc:sldChg chg="addSp delSp modSp add del mod modAnim modNotesTx">
        <pc:chgData name="Suzanne van Gelderen" userId="ef5f300ec9128a93" providerId="LiveId" clId="{C328A8AD-FA56-4F72-BFA1-3CDDB590EA01}" dt="2025-05-08T12:25:56.650" v="8576"/>
        <pc:sldMkLst>
          <pc:docMk/>
          <pc:sldMk cId="0" sldId="282"/>
        </pc:sldMkLst>
        <pc:spChg chg="mod">
          <ac:chgData name="Suzanne van Gelderen" userId="ef5f300ec9128a93" providerId="LiveId" clId="{C328A8AD-FA56-4F72-BFA1-3CDDB590EA01}" dt="2025-04-22T19:04:55.846" v="3149" actId="20577"/>
          <ac:spMkLst>
            <pc:docMk/>
            <pc:sldMk cId="0" sldId="282"/>
            <ac:spMk id="268" creationId="{00000000-0000-0000-0000-000000000000}"/>
          </ac:spMkLst>
        </pc:spChg>
        <pc:picChg chg="add mod">
          <ac:chgData name="Suzanne van Gelderen" userId="ef5f300ec9128a93" providerId="LiveId" clId="{C328A8AD-FA56-4F72-BFA1-3CDDB590EA01}" dt="2025-04-22T19:05:05.740" v="3153" actId="1076"/>
          <ac:picMkLst>
            <pc:docMk/>
            <pc:sldMk cId="0" sldId="282"/>
            <ac:picMk id="4" creationId="{E99115A7-94B5-97DE-0DFA-41ACB09B9AA7}"/>
          </ac:picMkLst>
        </pc:picChg>
        <pc:inkChg chg="add">
          <ac:chgData name="Suzanne van Gelderen" userId="ef5f300ec9128a93" providerId="LiveId" clId="{C328A8AD-FA56-4F72-BFA1-3CDDB590EA01}" dt="2025-05-08T12:25:11.493" v="8566" actId="9405"/>
          <ac:inkMkLst>
            <pc:docMk/>
            <pc:sldMk cId="0" sldId="282"/>
            <ac:inkMk id="2" creationId="{6C178715-D316-FB6C-E39A-50D96525C5F5}"/>
          </ac:inkMkLst>
        </pc:inkChg>
        <pc:inkChg chg="add del">
          <ac:chgData name="Suzanne van Gelderen" userId="ef5f300ec9128a93" providerId="LiveId" clId="{C328A8AD-FA56-4F72-BFA1-3CDDB590EA01}" dt="2025-05-08T12:25:30.258" v="8572" actId="9405"/>
          <ac:inkMkLst>
            <pc:docMk/>
            <pc:sldMk cId="0" sldId="282"/>
            <ac:inkMk id="3" creationId="{9B9A503C-77D7-813A-3DA6-8474F6286060}"/>
          </ac:inkMkLst>
        </pc:inkChg>
        <pc:inkChg chg="add del">
          <ac:chgData name="Suzanne van Gelderen" userId="ef5f300ec9128a93" providerId="LiveId" clId="{C328A8AD-FA56-4F72-BFA1-3CDDB590EA01}" dt="2025-05-08T12:25:28.982" v="8571" actId="9405"/>
          <ac:inkMkLst>
            <pc:docMk/>
            <pc:sldMk cId="0" sldId="282"/>
            <ac:inkMk id="5" creationId="{1C2BD868-A8FA-2C3C-B376-D7EA9F2D1692}"/>
          </ac:inkMkLst>
        </pc:inkChg>
        <pc:inkChg chg="add del">
          <ac:chgData name="Suzanne van Gelderen" userId="ef5f300ec9128a93" providerId="LiveId" clId="{C328A8AD-FA56-4F72-BFA1-3CDDB590EA01}" dt="2025-05-08T12:25:28.609" v="8570" actId="9405"/>
          <ac:inkMkLst>
            <pc:docMk/>
            <pc:sldMk cId="0" sldId="282"/>
            <ac:inkMk id="6" creationId="{860CA672-5188-5E41-AF8F-449ACACBDF44}"/>
          </ac:inkMkLst>
        </pc:inkChg>
        <pc:inkChg chg="add">
          <ac:chgData name="Suzanne van Gelderen" userId="ef5f300ec9128a93" providerId="LiveId" clId="{C328A8AD-FA56-4F72-BFA1-3CDDB590EA01}" dt="2025-05-08T12:25:32.134" v="8573" actId="9405"/>
          <ac:inkMkLst>
            <pc:docMk/>
            <pc:sldMk cId="0" sldId="282"/>
            <ac:inkMk id="7" creationId="{819D3FD6-1F1C-3808-01A2-46A4E0CDA200}"/>
          </ac:inkMkLst>
        </pc:inkChg>
        <pc:inkChg chg="add">
          <ac:chgData name="Suzanne van Gelderen" userId="ef5f300ec9128a93" providerId="LiveId" clId="{C328A8AD-FA56-4F72-BFA1-3CDDB590EA01}" dt="2025-05-08T12:25:34.647" v="8574" actId="9405"/>
          <ac:inkMkLst>
            <pc:docMk/>
            <pc:sldMk cId="0" sldId="282"/>
            <ac:inkMk id="8" creationId="{F23EE901-A8A6-220A-F63F-04E7A4EB6EEE}"/>
          </ac:inkMkLst>
        </pc:inkChg>
      </pc:sldChg>
      <pc:sldChg chg="addSp delSp modSp add del mod delAnim modNotesTx">
        <pc:chgData name="Suzanne van Gelderen" userId="ef5f300ec9128a93" providerId="LiveId" clId="{C328A8AD-FA56-4F72-BFA1-3CDDB590EA01}" dt="2025-04-22T19:05:29.918" v="3158" actId="1076"/>
        <pc:sldMkLst>
          <pc:docMk/>
          <pc:sldMk cId="0" sldId="283"/>
        </pc:sldMkLst>
        <pc:picChg chg="add mod">
          <ac:chgData name="Suzanne van Gelderen" userId="ef5f300ec9128a93" providerId="LiveId" clId="{C328A8AD-FA56-4F72-BFA1-3CDDB590EA01}" dt="2025-04-22T19:05:29.918" v="3158" actId="1076"/>
          <ac:picMkLst>
            <pc:docMk/>
            <pc:sldMk cId="0" sldId="283"/>
            <ac:picMk id="4" creationId="{F73499AA-CD3A-5800-D1D8-C74AD2D904A2}"/>
          </ac:picMkLst>
        </pc:picChg>
      </pc:sldChg>
      <pc:sldChg chg="del">
        <pc:chgData name="Suzanne van Gelderen" userId="ef5f300ec9128a93" providerId="LiveId" clId="{C328A8AD-FA56-4F72-BFA1-3CDDB590EA01}" dt="2025-04-15T09:43:15.708" v="73" actId="47"/>
        <pc:sldMkLst>
          <pc:docMk/>
          <pc:sldMk cId="0" sldId="284"/>
        </pc:sldMkLst>
      </pc:sldChg>
      <pc:sldChg chg="addSp modSp add mod modNotesTx">
        <pc:chgData name="Suzanne van Gelderen" userId="ef5f300ec9128a93" providerId="LiveId" clId="{C328A8AD-FA56-4F72-BFA1-3CDDB590EA01}" dt="2025-05-08T13:24:16.880" v="9406" actId="1076"/>
        <pc:sldMkLst>
          <pc:docMk/>
          <pc:sldMk cId="4157967880" sldId="284"/>
        </pc:sldMkLst>
        <pc:spChg chg="add mod">
          <ac:chgData name="Suzanne van Gelderen" userId="ef5f300ec9128a93" providerId="LiveId" clId="{C328A8AD-FA56-4F72-BFA1-3CDDB590EA01}" dt="2025-05-08T13:24:16.880" v="9406" actId="1076"/>
          <ac:spMkLst>
            <pc:docMk/>
            <pc:sldMk cId="4157967880" sldId="284"/>
            <ac:spMk id="2" creationId="{680B4B9B-908D-06B3-E910-22F72C4950F8}"/>
          </ac:spMkLst>
        </pc:spChg>
        <pc:spChg chg="mod">
          <ac:chgData name="Suzanne van Gelderen" userId="ef5f300ec9128a93" providerId="LiveId" clId="{C328A8AD-FA56-4F72-BFA1-3CDDB590EA01}" dt="2025-04-22T11:00:39.733" v="1795" actId="6549"/>
          <ac:spMkLst>
            <pc:docMk/>
            <pc:sldMk cId="4157967880" sldId="284"/>
            <ac:spMk id="177" creationId="{3EF23242-67AF-BB41-EBC6-A9828E05821D}"/>
          </ac:spMkLst>
        </pc:spChg>
        <pc:picChg chg="add mod">
          <ac:chgData name="Suzanne van Gelderen" userId="ef5f300ec9128a93" providerId="LiveId" clId="{C328A8AD-FA56-4F72-BFA1-3CDDB590EA01}" dt="2025-04-22T18:56:53.034" v="3070" actId="14100"/>
          <ac:picMkLst>
            <pc:docMk/>
            <pc:sldMk cId="4157967880" sldId="284"/>
            <ac:picMk id="3" creationId="{ACB19A99-5928-1911-F49B-2B056EA86ECA}"/>
          </ac:picMkLst>
        </pc:picChg>
      </pc:sldChg>
      <pc:sldChg chg="del">
        <pc:chgData name="Suzanne van Gelderen" userId="ef5f300ec9128a93" providerId="LiveId" clId="{C328A8AD-FA56-4F72-BFA1-3CDDB590EA01}" dt="2025-04-15T09:43:15.876" v="74" actId="47"/>
        <pc:sldMkLst>
          <pc:docMk/>
          <pc:sldMk cId="0" sldId="285"/>
        </pc:sldMkLst>
      </pc:sldChg>
      <pc:sldChg chg="delSp new del mod">
        <pc:chgData name="Suzanne van Gelderen" userId="ef5f300ec9128a93" providerId="LiveId" clId="{C328A8AD-FA56-4F72-BFA1-3CDDB590EA01}" dt="2025-04-22T10:17:54.768" v="1442" actId="47"/>
        <pc:sldMkLst>
          <pc:docMk/>
          <pc:sldMk cId="3864453018" sldId="285"/>
        </pc:sldMkLst>
      </pc:sldChg>
      <pc:sldChg chg="delSp new del mod">
        <pc:chgData name="Suzanne van Gelderen" userId="ef5f300ec9128a93" providerId="LiveId" clId="{C328A8AD-FA56-4F72-BFA1-3CDDB590EA01}" dt="2025-04-22T10:04:04.334" v="1048" actId="47"/>
        <pc:sldMkLst>
          <pc:docMk/>
          <pc:sldMk cId="4067896199" sldId="285"/>
        </pc:sldMkLst>
      </pc:sldChg>
      <pc:sldChg chg="del">
        <pc:chgData name="Suzanne van Gelderen" userId="ef5f300ec9128a93" providerId="LiveId" clId="{C328A8AD-FA56-4F72-BFA1-3CDDB590EA01}" dt="2025-04-15T09:43:16.028" v="75" actId="47"/>
        <pc:sldMkLst>
          <pc:docMk/>
          <pc:sldMk cId="0" sldId="286"/>
        </pc:sldMkLst>
      </pc:sldChg>
      <pc:sldChg chg="modSp add del mod modNotesTx">
        <pc:chgData name="Suzanne van Gelderen" userId="ef5f300ec9128a93" providerId="LiveId" clId="{C328A8AD-FA56-4F72-BFA1-3CDDB590EA01}" dt="2025-04-22T10:16:16.910" v="1435" actId="47"/>
        <pc:sldMkLst>
          <pc:docMk/>
          <pc:sldMk cId="541530258" sldId="286"/>
        </pc:sldMkLst>
      </pc:sldChg>
      <pc:sldChg chg="add del modNotesTx">
        <pc:chgData name="Suzanne van Gelderen" userId="ef5f300ec9128a93" providerId="LiveId" clId="{C328A8AD-FA56-4F72-BFA1-3CDDB590EA01}" dt="2025-04-22T11:30:50.301" v="1946" actId="20577"/>
        <pc:sldMkLst>
          <pc:docMk/>
          <pc:sldMk cId="0" sldId="287"/>
        </pc:sldMkLst>
      </pc:sldChg>
      <pc:sldChg chg="modSp add del mod">
        <pc:chgData name="Suzanne van Gelderen" userId="ef5f300ec9128a93" providerId="LiveId" clId="{C328A8AD-FA56-4F72-BFA1-3CDDB590EA01}" dt="2025-04-22T10:17:48.565" v="1440" actId="47"/>
        <pc:sldMkLst>
          <pc:docMk/>
          <pc:sldMk cId="944469807" sldId="287"/>
        </pc:sldMkLst>
      </pc:sldChg>
      <pc:sldChg chg="del">
        <pc:chgData name="Suzanne van Gelderen" userId="ef5f300ec9128a93" providerId="LiveId" clId="{C328A8AD-FA56-4F72-BFA1-3CDDB590EA01}" dt="2025-04-15T09:43:16.668" v="77" actId="47"/>
        <pc:sldMkLst>
          <pc:docMk/>
          <pc:sldMk cId="0" sldId="288"/>
        </pc:sldMkLst>
      </pc:sldChg>
      <pc:sldChg chg="addSp delSp modSp add mod modAnim modNotesTx">
        <pc:chgData name="Suzanne van Gelderen" userId="ef5f300ec9128a93" providerId="LiveId" clId="{C328A8AD-FA56-4F72-BFA1-3CDDB590EA01}" dt="2025-04-22T19:05:59.110" v="3164" actId="20577"/>
        <pc:sldMkLst>
          <pc:docMk/>
          <pc:sldMk cId="1558720508" sldId="288"/>
        </pc:sldMkLst>
        <pc:spChg chg="mod">
          <ac:chgData name="Suzanne van Gelderen" userId="ef5f300ec9128a93" providerId="LiveId" clId="{C328A8AD-FA56-4F72-BFA1-3CDDB590EA01}" dt="2025-04-22T19:05:59.110" v="3164" actId="20577"/>
          <ac:spMkLst>
            <pc:docMk/>
            <pc:sldMk cId="1558720508" sldId="288"/>
            <ac:spMk id="232" creationId="{F2627CE9-6EB7-9A29-C674-660F9FFF4CA1}"/>
          </ac:spMkLst>
        </pc:spChg>
        <pc:picChg chg="mod">
          <ac:chgData name="Suzanne van Gelderen" userId="ef5f300ec9128a93" providerId="LiveId" clId="{C328A8AD-FA56-4F72-BFA1-3CDDB590EA01}" dt="2025-04-22T18:34:53.556" v="2843" actId="1076"/>
          <ac:picMkLst>
            <pc:docMk/>
            <pc:sldMk cId="1558720508" sldId="288"/>
            <ac:picMk id="2" creationId="{115B3514-89A7-2207-6CDA-86658616F8C5}"/>
          </ac:picMkLst>
        </pc:picChg>
        <pc:inkChg chg="mod topLvl">
          <ac:chgData name="Suzanne van Gelderen" userId="ef5f300ec9128a93" providerId="LiveId" clId="{C328A8AD-FA56-4F72-BFA1-3CDDB590EA01}" dt="2025-04-22T10:31:53.953" v="1540" actId="165"/>
          <ac:inkMkLst>
            <pc:docMk/>
            <pc:sldMk cId="1558720508" sldId="288"/>
            <ac:inkMk id="10" creationId="{0A7CDCBE-1B2A-0717-2249-A00EB361C88A}"/>
          </ac:inkMkLst>
        </pc:inkChg>
      </pc:sldChg>
      <pc:sldChg chg="add del modNotesTx">
        <pc:chgData name="Suzanne van Gelderen" userId="ef5f300ec9128a93" providerId="LiveId" clId="{C328A8AD-FA56-4F72-BFA1-3CDDB590EA01}" dt="2025-04-22T11:30:57.237" v="1958" actId="20577"/>
        <pc:sldMkLst>
          <pc:docMk/>
          <pc:sldMk cId="0" sldId="289"/>
        </pc:sldMkLst>
      </pc:sldChg>
      <pc:sldChg chg="addSp delSp modSp add del mod modNotesTx">
        <pc:chgData name="Suzanne van Gelderen" userId="ef5f300ec9128a93" providerId="LiveId" clId="{C328A8AD-FA56-4F72-BFA1-3CDDB590EA01}" dt="2025-04-22T18:30:50.919" v="2815" actId="1037"/>
        <pc:sldMkLst>
          <pc:docMk/>
          <pc:sldMk cId="0" sldId="290"/>
        </pc:sldMkLst>
        <pc:picChg chg="add mod">
          <ac:chgData name="Suzanne van Gelderen" userId="ef5f300ec9128a93" providerId="LiveId" clId="{C328A8AD-FA56-4F72-BFA1-3CDDB590EA01}" dt="2025-04-22T18:30:50.919" v="2815" actId="1037"/>
          <ac:picMkLst>
            <pc:docMk/>
            <pc:sldMk cId="0" sldId="290"/>
            <ac:picMk id="3" creationId="{5FD19621-78AE-E2C5-3D38-DCCE98D578CD}"/>
          </ac:picMkLst>
        </pc:picChg>
      </pc:sldChg>
      <pc:sldChg chg="del">
        <pc:chgData name="Suzanne van Gelderen" userId="ef5f300ec9128a93" providerId="LiveId" clId="{C328A8AD-FA56-4F72-BFA1-3CDDB590EA01}" dt="2025-04-15T09:43:17.304" v="80" actId="47"/>
        <pc:sldMkLst>
          <pc:docMk/>
          <pc:sldMk cId="0" sldId="291"/>
        </pc:sldMkLst>
      </pc:sldChg>
      <pc:sldChg chg="del">
        <pc:chgData name="Suzanne van Gelderen" userId="ef5f300ec9128a93" providerId="LiveId" clId="{C328A8AD-FA56-4F72-BFA1-3CDDB590EA01}" dt="2025-04-15T09:43:17.506" v="81" actId="47"/>
        <pc:sldMkLst>
          <pc:docMk/>
          <pc:sldMk cId="0" sldId="292"/>
        </pc:sldMkLst>
      </pc:sldChg>
      <pc:sldChg chg="del">
        <pc:chgData name="Suzanne van Gelderen" userId="ef5f300ec9128a93" providerId="LiveId" clId="{C328A8AD-FA56-4F72-BFA1-3CDDB590EA01}" dt="2025-04-15T09:43:17.677" v="82" actId="47"/>
        <pc:sldMkLst>
          <pc:docMk/>
          <pc:sldMk cId="0" sldId="293"/>
        </pc:sldMkLst>
      </pc:sldChg>
      <pc:sldChg chg="del">
        <pc:chgData name="Suzanne van Gelderen" userId="ef5f300ec9128a93" providerId="LiveId" clId="{C328A8AD-FA56-4F72-BFA1-3CDDB590EA01}" dt="2025-04-15T09:43:17.864" v="83" actId="47"/>
        <pc:sldMkLst>
          <pc:docMk/>
          <pc:sldMk cId="0" sldId="294"/>
        </pc:sldMkLst>
      </pc:sldChg>
      <pc:sldChg chg="del">
        <pc:chgData name="Suzanne van Gelderen" userId="ef5f300ec9128a93" providerId="LiveId" clId="{C328A8AD-FA56-4F72-BFA1-3CDDB590EA01}" dt="2025-04-15T09:43:18.030" v="84" actId="47"/>
        <pc:sldMkLst>
          <pc:docMk/>
          <pc:sldMk cId="0" sldId="295"/>
        </pc:sldMkLst>
      </pc:sldChg>
      <pc:sldChg chg="del">
        <pc:chgData name="Suzanne van Gelderen" userId="ef5f300ec9128a93" providerId="LiveId" clId="{C328A8AD-FA56-4F72-BFA1-3CDDB590EA01}" dt="2025-04-15T09:43:18.213" v="85" actId="47"/>
        <pc:sldMkLst>
          <pc:docMk/>
          <pc:sldMk cId="0" sldId="296"/>
        </pc:sldMkLst>
      </pc:sldChg>
      <pc:sldChg chg="modSp del mod modNotesTx">
        <pc:chgData name="Suzanne van Gelderen" userId="ef5f300ec9128a93" providerId="LiveId" clId="{C328A8AD-FA56-4F72-BFA1-3CDDB590EA01}" dt="2025-04-22T18:29:27.567" v="2803" actId="47"/>
        <pc:sldMkLst>
          <pc:docMk/>
          <pc:sldMk cId="0" sldId="297"/>
        </pc:sldMkLst>
      </pc:sldChg>
      <pc:sldChg chg="del">
        <pc:chgData name="Suzanne van Gelderen" userId="ef5f300ec9128a93" providerId="LiveId" clId="{C328A8AD-FA56-4F72-BFA1-3CDDB590EA01}" dt="2025-04-15T09:43:18.564" v="87" actId="47"/>
        <pc:sldMkLst>
          <pc:docMk/>
          <pc:sldMk cId="0" sldId="298"/>
        </pc:sldMkLst>
      </pc:sldChg>
      <pc:sldChg chg="del">
        <pc:chgData name="Suzanne van Gelderen" userId="ef5f300ec9128a93" providerId="LiveId" clId="{C328A8AD-FA56-4F72-BFA1-3CDDB590EA01}" dt="2025-04-15T09:43:18.766" v="88" actId="47"/>
        <pc:sldMkLst>
          <pc:docMk/>
          <pc:sldMk cId="0" sldId="299"/>
        </pc:sldMkLst>
      </pc:sldChg>
      <pc:sldChg chg="add del">
        <pc:chgData name="Suzanne van Gelderen" userId="ef5f300ec9128a93" providerId="LiveId" clId="{C328A8AD-FA56-4F72-BFA1-3CDDB590EA01}" dt="2025-04-22T10:21:40.118" v="1480"/>
        <pc:sldMkLst>
          <pc:docMk/>
          <pc:sldMk cId="0" sldId="300"/>
        </pc:sldMkLst>
      </pc:sldChg>
      <pc:sldChg chg="addSp delSp modSp add del mod delAnim modAnim modNotesTx">
        <pc:chgData name="Suzanne van Gelderen" userId="ef5f300ec9128a93" providerId="LiveId" clId="{C328A8AD-FA56-4F72-BFA1-3CDDB590EA01}" dt="2025-05-08T13:36:34.440" v="9616" actId="478"/>
        <pc:sldMkLst>
          <pc:docMk/>
          <pc:sldMk cId="0" sldId="301"/>
        </pc:sldMkLst>
        <pc:spChg chg="add mod">
          <ac:chgData name="Suzanne van Gelderen" userId="ef5f300ec9128a93" providerId="LiveId" clId="{C328A8AD-FA56-4F72-BFA1-3CDDB590EA01}" dt="2025-05-08T13:34:29.098" v="9581" actId="1582"/>
          <ac:spMkLst>
            <pc:docMk/>
            <pc:sldMk cId="0" sldId="301"/>
            <ac:spMk id="2" creationId="{5410A844-F5A0-188A-5AF1-77F19291354D}"/>
          </ac:spMkLst>
        </pc:spChg>
        <pc:spChg chg="add del mod">
          <ac:chgData name="Suzanne van Gelderen" userId="ef5f300ec9128a93" providerId="LiveId" clId="{C328A8AD-FA56-4F72-BFA1-3CDDB590EA01}" dt="2025-05-08T13:36:31.670" v="9614" actId="478"/>
          <ac:spMkLst>
            <pc:docMk/>
            <pc:sldMk cId="0" sldId="301"/>
            <ac:spMk id="3" creationId="{467AF456-BE4E-6267-D38A-1D4A1C4EC091}"/>
          </ac:spMkLst>
        </pc:spChg>
        <pc:spChg chg="add mod">
          <ac:chgData name="Suzanne van Gelderen" userId="ef5f300ec9128a93" providerId="LiveId" clId="{C328A8AD-FA56-4F72-BFA1-3CDDB590EA01}" dt="2025-05-08T13:27:56.901" v="9445" actId="14100"/>
          <ac:spMkLst>
            <pc:docMk/>
            <pc:sldMk cId="0" sldId="301"/>
            <ac:spMk id="4" creationId="{5C7F2F21-D92B-4889-BA26-039FF33F6E5D}"/>
          </ac:spMkLst>
        </pc:spChg>
        <pc:spChg chg="add del mod">
          <ac:chgData name="Suzanne van Gelderen" userId="ef5f300ec9128a93" providerId="LiveId" clId="{C328A8AD-FA56-4F72-BFA1-3CDDB590EA01}" dt="2025-05-08T13:36:32.835" v="9615" actId="478"/>
          <ac:spMkLst>
            <pc:docMk/>
            <pc:sldMk cId="0" sldId="301"/>
            <ac:spMk id="5" creationId="{34790B34-4FFC-484D-0C19-4D4F15797992}"/>
          </ac:spMkLst>
        </pc:spChg>
        <pc:spChg chg="add del mod">
          <ac:chgData name="Suzanne van Gelderen" userId="ef5f300ec9128a93" providerId="LiveId" clId="{C328A8AD-FA56-4F72-BFA1-3CDDB590EA01}" dt="2025-05-08T13:36:34.440" v="9616" actId="478"/>
          <ac:spMkLst>
            <pc:docMk/>
            <pc:sldMk cId="0" sldId="301"/>
            <ac:spMk id="6" creationId="{3496F881-242D-362F-8BB1-A6D99B273096}"/>
          </ac:spMkLst>
        </pc:spChg>
        <pc:grpChg chg="mod">
          <ac:chgData name="Suzanne van Gelderen" userId="ef5f300ec9128a93" providerId="LiveId" clId="{C328A8AD-FA56-4F72-BFA1-3CDDB590EA01}" dt="2025-05-08T13:35:04.705" v="9599" actId="1076"/>
          <ac:grpSpMkLst>
            <pc:docMk/>
            <pc:sldMk cId="0" sldId="301"/>
            <ac:grpSpMk id="407" creationId="{00000000-0000-0000-0000-000000000000}"/>
          </ac:grpSpMkLst>
        </pc:grpChg>
        <pc:picChg chg="mod">
          <ac:chgData name="Suzanne van Gelderen" userId="ef5f300ec9128a93" providerId="LiveId" clId="{C328A8AD-FA56-4F72-BFA1-3CDDB590EA01}" dt="2025-04-22T19:59:24.971" v="3816" actId="1036"/>
          <ac:picMkLst>
            <pc:docMk/>
            <pc:sldMk cId="0" sldId="301"/>
            <ac:picMk id="409" creationId="{00000000-0000-0000-0000-000000000000}"/>
          </ac:picMkLst>
        </pc:picChg>
      </pc:sldChg>
      <pc:sldChg chg="del">
        <pc:chgData name="Suzanne van Gelderen" userId="ef5f300ec9128a93" providerId="LiveId" clId="{C328A8AD-FA56-4F72-BFA1-3CDDB590EA01}" dt="2025-04-15T09:43:19.316" v="91" actId="47"/>
        <pc:sldMkLst>
          <pc:docMk/>
          <pc:sldMk cId="0" sldId="302"/>
        </pc:sldMkLst>
      </pc:sldChg>
      <pc:sldChg chg="add del modNotesTx">
        <pc:chgData name="Suzanne van Gelderen" userId="ef5f300ec9128a93" providerId="LiveId" clId="{C328A8AD-FA56-4F72-BFA1-3CDDB590EA01}" dt="2025-04-22T10:18:29" v="1469" actId="20577"/>
        <pc:sldMkLst>
          <pc:docMk/>
          <pc:sldMk cId="0" sldId="303"/>
        </pc:sldMkLst>
      </pc:sldChg>
      <pc:sldChg chg="addSp delSp modSp add del mod modNotesTx">
        <pc:chgData name="Suzanne van Gelderen" userId="ef5f300ec9128a93" providerId="LiveId" clId="{C328A8AD-FA56-4F72-BFA1-3CDDB590EA01}" dt="2025-05-08T13:08:45.600" v="8841" actId="255"/>
        <pc:sldMkLst>
          <pc:docMk/>
          <pc:sldMk cId="0" sldId="304"/>
        </pc:sldMkLst>
        <pc:spChg chg="mod">
          <ac:chgData name="Suzanne van Gelderen" userId="ef5f300ec9128a93" providerId="LiveId" clId="{C328A8AD-FA56-4F72-BFA1-3CDDB590EA01}" dt="2025-05-02T18:30:31.962" v="4004" actId="207"/>
          <ac:spMkLst>
            <pc:docMk/>
            <pc:sldMk cId="0" sldId="304"/>
            <ac:spMk id="3" creationId="{54096D25-2005-621A-6A24-B5C91C59C383}"/>
          </ac:spMkLst>
        </pc:spChg>
        <pc:spChg chg="add mod">
          <ac:chgData name="Suzanne van Gelderen" userId="ef5f300ec9128a93" providerId="LiveId" clId="{C328A8AD-FA56-4F72-BFA1-3CDDB590EA01}" dt="2025-05-08T13:08:45.600" v="8841" actId="255"/>
          <ac:spMkLst>
            <pc:docMk/>
            <pc:sldMk cId="0" sldId="304"/>
            <ac:spMk id="5" creationId="{06290EF4-632A-3EF1-1189-56F07B9419E7}"/>
          </ac:spMkLst>
        </pc:spChg>
        <pc:picChg chg="add mod">
          <ac:chgData name="Suzanne van Gelderen" userId="ef5f300ec9128a93" providerId="LiveId" clId="{C328A8AD-FA56-4F72-BFA1-3CDDB590EA01}" dt="2025-05-02T18:13:08.856" v="3942" actId="1036"/>
          <ac:picMkLst>
            <pc:docMk/>
            <pc:sldMk cId="0" sldId="304"/>
            <ac:picMk id="2" creationId="{E4A1EC35-5F2C-DBF7-7A3A-5AA385D95D38}"/>
          </ac:picMkLst>
        </pc:picChg>
        <pc:picChg chg="add mod modCrop">
          <ac:chgData name="Suzanne van Gelderen" userId="ef5f300ec9128a93" providerId="LiveId" clId="{C328A8AD-FA56-4F72-BFA1-3CDDB590EA01}" dt="2025-04-22T18:37:17.371" v="2858" actId="14100"/>
          <ac:picMkLst>
            <pc:docMk/>
            <pc:sldMk cId="0" sldId="304"/>
            <ac:picMk id="4" creationId="{1F3F36FC-1163-BB01-346A-74FFEE41B419}"/>
          </ac:picMkLst>
        </pc:picChg>
      </pc:sldChg>
      <pc:sldChg chg="del">
        <pc:chgData name="Suzanne van Gelderen" userId="ef5f300ec9128a93" providerId="LiveId" clId="{C328A8AD-FA56-4F72-BFA1-3CDDB590EA01}" dt="2025-04-15T09:43:19.949" v="94" actId="47"/>
        <pc:sldMkLst>
          <pc:docMk/>
          <pc:sldMk cId="0" sldId="305"/>
        </pc:sldMkLst>
      </pc:sldChg>
      <pc:sldChg chg="addSp delSp modSp add mod">
        <pc:chgData name="Suzanne van Gelderen" userId="ef5f300ec9128a93" providerId="LiveId" clId="{C328A8AD-FA56-4F72-BFA1-3CDDB590EA01}" dt="2025-05-08T13:08:22.606" v="8839" actId="1076"/>
        <pc:sldMkLst>
          <pc:docMk/>
          <pc:sldMk cId="1190813" sldId="305"/>
        </pc:sldMkLst>
        <pc:spChg chg="add mod">
          <ac:chgData name="Suzanne van Gelderen" userId="ef5f300ec9128a93" providerId="LiveId" clId="{C328A8AD-FA56-4F72-BFA1-3CDDB590EA01}" dt="2025-05-08T13:08:22.606" v="8839" actId="1076"/>
          <ac:spMkLst>
            <pc:docMk/>
            <pc:sldMk cId="1190813" sldId="305"/>
            <ac:spMk id="8" creationId="{1B0D8D18-919D-6376-F69B-A4F1580E5535}"/>
          </ac:spMkLst>
        </pc:spChg>
        <pc:spChg chg="mod">
          <ac:chgData name="Suzanne van Gelderen" userId="ef5f300ec9128a93" providerId="LiveId" clId="{C328A8AD-FA56-4F72-BFA1-3CDDB590EA01}" dt="2025-04-22T10:15:38.847" v="1402" actId="6549"/>
          <ac:spMkLst>
            <pc:docMk/>
            <pc:sldMk cId="1190813" sldId="305"/>
            <ac:spMk id="232" creationId="{42ADBA7F-DAC6-7352-28DF-E89458630B97}"/>
          </ac:spMkLst>
        </pc:spChg>
        <pc:picChg chg="add mod ord modCrop">
          <ac:chgData name="Suzanne van Gelderen" userId="ef5f300ec9128a93" providerId="LiveId" clId="{C328A8AD-FA56-4F72-BFA1-3CDDB590EA01}" dt="2025-05-02T18:16:54.133" v="3985" actId="14100"/>
          <ac:picMkLst>
            <pc:docMk/>
            <pc:sldMk cId="1190813" sldId="305"/>
            <ac:picMk id="2" creationId="{5712F31F-98F0-CA3B-0A4C-D367D2BC1EA9}"/>
          </ac:picMkLst>
        </pc:picChg>
        <pc:picChg chg="add mod">
          <ac:chgData name="Suzanne van Gelderen" userId="ef5f300ec9128a93" providerId="LiveId" clId="{C328A8AD-FA56-4F72-BFA1-3CDDB590EA01}" dt="2025-04-22T19:22:20.101" v="3375" actId="14100"/>
          <ac:picMkLst>
            <pc:docMk/>
            <pc:sldMk cId="1190813" sldId="305"/>
            <ac:picMk id="3" creationId="{07A0CBA8-35E0-522B-2D52-AC8EDC8A7980}"/>
          </ac:picMkLst>
        </pc:picChg>
      </pc:sldChg>
      <pc:sldChg chg="del">
        <pc:chgData name="Suzanne van Gelderen" userId="ef5f300ec9128a93" providerId="LiveId" clId="{C328A8AD-FA56-4F72-BFA1-3CDDB590EA01}" dt="2025-04-15T09:43:20.286" v="95" actId="47"/>
        <pc:sldMkLst>
          <pc:docMk/>
          <pc:sldMk cId="0" sldId="306"/>
        </pc:sldMkLst>
      </pc:sldChg>
      <pc:sldChg chg="modSp add del mod">
        <pc:chgData name="Suzanne van Gelderen" userId="ef5f300ec9128a93" providerId="LiveId" clId="{C328A8AD-FA56-4F72-BFA1-3CDDB590EA01}" dt="2025-04-22T10:18:27.213" v="1464" actId="47"/>
        <pc:sldMkLst>
          <pc:docMk/>
          <pc:sldMk cId="3742349279" sldId="306"/>
        </pc:sldMkLst>
      </pc:sldChg>
      <pc:sldChg chg="del">
        <pc:chgData name="Suzanne van Gelderen" userId="ef5f300ec9128a93" providerId="LiveId" clId="{C328A8AD-FA56-4F72-BFA1-3CDDB590EA01}" dt="2025-04-15T09:43:20.496" v="96" actId="47"/>
        <pc:sldMkLst>
          <pc:docMk/>
          <pc:sldMk cId="0" sldId="307"/>
        </pc:sldMkLst>
      </pc:sldChg>
      <pc:sldChg chg="del">
        <pc:chgData name="Suzanne van Gelderen" userId="ef5f300ec9128a93" providerId="LiveId" clId="{C328A8AD-FA56-4F72-BFA1-3CDDB590EA01}" dt="2025-04-15T09:43:20.666" v="97" actId="47"/>
        <pc:sldMkLst>
          <pc:docMk/>
          <pc:sldMk cId="0" sldId="308"/>
        </pc:sldMkLst>
      </pc:sldChg>
      <pc:sldChg chg="del">
        <pc:chgData name="Suzanne van Gelderen" userId="ef5f300ec9128a93" providerId="LiveId" clId="{C328A8AD-FA56-4F72-BFA1-3CDDB590EA01}" dt="2025-04-15T09:43:20.857" v="98" actId="47"/>
        <pc:sldMkLst>
          <pc:docMk/>
          <pc:sldMk cId="0" sldId="309"/>
        </pc:sldMkLst>
      </pc:sldChg>
      <pc:sldChg chg="addSp modSp add del mod modAnim modNotesTx">
        <pc:chgData name="Suzanne van Gelderen" userId="ef5f300ec9128a93" providerId="LiveId" clId="{C328A8AD-FA56-4F72-BFA1-3CDDB590EA01}" dt="2025-05-08T13:09:13.825" v="8846" actId="255"/>
        <pc:sldMkLst>
          <pc:docMk/>
          <pc:sldMk cId="0" sldId="310"/>
        </pc:sldMkLst>
        <pc:spChg chg="add mod">
          <ac:chgData name="Suzanne van Gelderen" userId="ef5f300ec9128a93" providerId="LiveId" clId="{C328A8AD-FA56-4F72-BFA1-3CDDB590EA01}" dt="2025-05-07T07:36:36.375" v="4456" actId="1035"/>
          <ac:spMkLst>
            <pc:docMk/>
            <pc:sldMk cId="0" sldId="310"/>
            <ac:spMk id="2" creationId="{D51E7059-4E63-C1AE-C4B6-9456EF88B93A}"/>
          </ac:spMkLst>
        </pc:spChg>
        <pc:spChg chg="add mod">
          <ac:chgData name="Suzanne van Gelderen" userId="ef5f300ec9128a93" providerId="LiveId" clId="{C328A8AD-FA56-4F72-BFA1-3CDDB590EA01}" dt="2025-04-22T19:38:13.782" v="3473" actId="1035"/>
          <ac:spMkLst>
            <pc:docMk/>
            <pc:sldMk cId="0" sldId="310"/>
            <ac:spMk id="3" creationId="{2B18964E-E02B-41AD-DB3C-376B6089410B}"/>
          </ac:spMkLst>
        </pc:spChg>
        <pc:spChg chg="add mod">
          <ac:chgData name="Suzanne van Gelderen" userId="ef5f300ec9128a93" providerId="LiveId" clId="{C328A8AD-FA56-4F72-BFA1-3CDDB590EA01}" dt="2025-05-07T13:26:36.028" v="6249" actId="1036"/>
          <ac:spMkLst>
            <pc:docMk/>
            <pc:sldMk cId="0" sldId="310"/>
            <ac:spMk id="4" creationId="{B8EEB06F-528C-9F86-D2B7-B7F68404283F}"/>
          </ac:spMkLst>
        </pc:spChg>
        <pc:spChg chg="add mod">
          <ac:chgData name="Suzanne van Gelderen" userId="ef5f300ec9128a93" providerId="LiveId" clId="{C328A8AD-FA56-4F72-BFA1-3CDDB590EA01}" dt="2025-05-08T13:09:13.825" v="8846" actId="255"/>
          <ac:spMkLst>
            <pc:docMk/>
            <pc:sldMk cId="0" sldId="310"/>
            <ac:spMk id="5" creationId="{C7352AA1-02DC-C245-EF89-7E8DE0561BA0}"/>
          </ac:spMkLst>
        </pc:spChg>
        <pc:spChg chg="mod">
          <ac:chgData name="Suzanne van Gelderen" userId="ef5f300ec9128a93" providerId="LiveId" clId="{C328A8AD-FA56-4F72-BFA1-3CDDB590EA01}" dt="2025-05-07T09:06:22.257" v="4784" actId="1076"/>
          <ac:spMkLst>
            <pc:docMk/>
            <pc:sldMk cId="0" sldId="310"/>
            <ac:spMk id="469" creationId="{00000000-0000-0000-0000-000000000000}"/>
          </ac:spMkLst>
        </pc:spChg>
        <pc:grpChg chg="mod">
          <ac:chgData name="Suzanne van Gelderen" userId="ef5f300ec9128a93" providerId="LiveId" clId="{C328A8AD-FA56-4F72-BFA1-3CDDB590EA01}" dt="2025-04-22T19:23:27.527" v="3400" actId="14100"/>
          <ac:grpSpMkLst>
            <pc:docMk/>
            <pc:sldMk cId="0" sldId="310"/>
            <ac:grpSpMk id="470" creationId="{00000000-0000-0000-0000-000000000000}"/>
          </ac:grpSpMkLst>
        </pc:grpChg>
      </pc:sldChg>
      <pc:sldChg chg="modSp add del mod ord modNotesTx">
        <pc:chgData name="Suzanne van Gelderen" userId="ef5f300ec9128a93" providerId="LiveId" clId="{C328A8AD-FA56-4F72-BFA1-3CDDB590EA01}" dt="2025-05-07T13:33:04.926" v="6299"/>
        <pc:sldMkLst>
          <pc:docMk/>
          <pc:sldMk cId="0" sldId="311"/>
        </pc:sldMkLst>
        <pc:spChg chg="mod">
          <ac:chgData name="Suzanne van Gelderen" userId="ef5f300ec9128a93" providerId="LiveId" clId="{C328A8AD-FA56-4F72-BFA1-3CDDB590EA01}" dt="2025-04-22T20:03:26.948" v="3829" actId="20577"/>
          <ac:spMkLst>
            <pc:docMk/>
            <pc:sldMk cId="0" sldId="311"/>
            <ac:spMk id="481" creationId="{00000000-0000-0000-0000-000000000000}"/>
          </ac:spMkLst>
        </pc:spChg>
      </pc:sldChg>
      <pc:sldChg chg="del">
        <pc:chgData name="Suzanne van Gelderen" userId="ef5f300ec9128a93" providerId="LiveId" clId="{C328A8AD-FA56-4F72-BFA1-3CDDB590EA01}" dt="2025-04-15T09:43:22.044" v="101" actId="47"/>
        <pc:sldMkLst>
          <pc:docMk/>
          <pc:sldMk cId="0" sldId="312"/>
        </pc:sldMkLst>
      </pc:sldChg>
      <pc:sldChg chg="addSp modSp add del mod ord modNotesTx">
        <pc:chgData name="Suzanne van Gelderen" userId="ef5f300ec9128a93" providerId="LiveId" clId="{C328A8AD-FA56-4F72-BFA1-3CDDB590EA01}" dt="2025-05-08T13:31:05.307" v="9577" actId="1076"/>
        <pc:sldMkLst>
          <pc:docMk/>
          <pc:sldMk cId="0" sldId="313"/>
        </pc:sldMkLst>
        <pc:spChg chg="add mod">
          <ac:chgData name="Suzanne van Gelderen" userId="ef5f300ec9128a93" providerId="LiveId" clId="{C328A8AD-FA56-4F72-BFA1-3CDDB590EA01}" dt="2025-05-08T13:31:05.307" v="9577" actId="1076"/>
          <ac:spMkLst>
            <pc:docMk/>
            <pc:sldMk cId="0" sldId="313"/>
            <ac:spMk id="2" creationId="{EFDC9ED5-0C5F-D75C-D794-F05707470B01}"/>
          </ac:spMkLst>
        </pc:spChg>
      </pc:sldChg>
      <pc:sldChg chg="addSp modSp add del mod ord modNotesTx">
        <pc:chgData name="Suzanne van Gelderen" userId="ef5f300ec9128a93" providerId="LiveId" clId="{C328A8AD-FA56-4F72-BFA1-3CDDB590EA01}" dt="2025-05-08T13:10:56.129" v="8864" actId="14100"/>
        <pc:sldMkLst>
          <pc:docMk/>
          <pc:sldMk cId="0" sldId="314"/>
        </pc:sldMkLst>
        <pc:spChg chg="add mod">
          <ac:chgData name="Suzanne van Gelderen" userId="ef5f300ec9128a93" providerId="LiveId" clId="{C328A8AD-FA56-4F72-BFA1-3CDDB590EA01}" dt="2025-05-08T13:10:54.453" v="8863" actId="1076"/>
          <ac:spMkLst>
            <pc:docMk/>
            <pc:sldMk cId="0" sldId="314"/>
            <ac:spMk id="2" creationId="{C5A56542-936B-8967-D95D-438710587FE3}"/>
          </ac:spMkLst>
        </pc:spChg>
        <pc:spChg chg="mod">
          <ac:chgData name="Suzanne van Gelderen" userId="ef5f300ec9128a93" providerId="LiveId" clId="{C328A8AD-FA56-4F72-BFA1-3CDDB590EA01}" dt="2025-04-22T19:58:55.968" v="3810" actId="1038"/>
          <ac:spMkLst>
            <pc:docMk/>
            <pc:sldMk cId="0" sldId="314"/>
            <ac:spMk id="499" creationId="{00000000-0000-0000-0000-000000000000}"/>
          </ac:spMkLst>
        </pc:spChg>
        <pc:picChg chg="mod modCrop">
          <ac:chgData name="Suzanne van Gelderen" userId="ef5f300ec9128a93" providerId="LiveId" clId="{C328A8AD-FA56-4F72-BFA1-3CDDB590EA01}" dt="2025-05-08T13:10:56.129" v="8864" actId="14100"/>
          <ac:picMkLst>
            <pc:docMk/>
            <pc:sldMk cId="0" sldId="314"/>
            <ac:picMk id="500" creationId="{00000000-0000-0000-0000-000000000000}"/>
          </ac:picMkLst>
        </pc:picChg>
      </pc:sldChg>
      <pc:sldChg chg="del">
        <pc:chgData name="Suzanne van Gelderen" userId="ef5f300ec9128a93" providerId="LiveId" clId="{C328A8AD-FA56-4F72-BFA1-3CDDB590EA01}" dt="2025-04-15T09:43:22.938" v="104" actId="47"/>
        <pc:sldMkLst>
          <pc:docMk/>
          <pc:sldMk cId="0" sldId="315"/>
        </pc:sldMkLst>
      </pc:sldChg>
      <pc:sldChg chg="addSp modSp add del mod modNotesTx">
        <pc:chgData name="Suzanne van Gelderen" userId="ef5f300ec9128a93" providerId="LiveId" clId="{C328A8AD-FA56-4F72-BFA1-3CDDB590EA01}" dt="2025-05-08T13:09:06.293" v="8845" actId="1036"/>
        <pc:sldMkLst>
          <pc:docMk/>
          <pc:sldMk cId="0" sldId="316"/>
        </pc:sldMkLst>
        <pc:spChg chg="add mod">
          <ac:chgData name="Suzanne van Gelderen" userId="ef5f300ec9128a93" providerId="LiveId" clId="{C328A8AD-FA56-4F72-BFA1-3CDDB590EA01}" dt="2025-05-08T13:09:06.293" v="8845" actId="1036"/>
          <ac:spMkLst>
            <pc:docMk/>
            <pc:sldMk cId="0" sldId="316"/>
            <ac:spMk id="2" creationId="{CBFCA040-7A1D-E2A0-D8E9-246BF524403C}"/>
          </ac:spMkLst>
        </pc:spChg>
        <pc:grpChg chg="mod">
          <ac:chgData name="Suzanne van Gelderen" userId="ef5f300ec9128a93" providerId="LiveId" clId="{C328A8AD-FA56-4F72-BFA1-3CDDB590EA01}" dt="2025-04-22T19:59:55.815" v="3819" actId="1038"/>
          <ac:grpSpMkLst>
            <pc:docMk/>
            <pc:sldMk cId="0" sldId="316"/>
            <ac:grpSpMk id="512" creationId="{00000000-0000-0000-0000-000000000000}"/>
          </ac:grpSpMkLst>
        </pc:grpChg>
        <pc:picChg chg="mod">
          <ac:chgData name="Suzanne van Gelderen" userId="ef5f300ec9128a93" providerId="LiveId" clId="{C328A8AD-FA56-4F72-BFA1-3CDDB590EA01}" dt="2025-04-22T19:59:57.638" v="3821" actId="1038"/>
          <ac:picMkLst>
            <pc:docMk/>
            <pc:sldMk cId="0" sldId="316"/>
            <ac:picMk id="513" creationId="{00000000-0000-0000-0000-000000000000}"/>
          </ac:picMkLst>
        </pc:picChg>
        <pc:picChg chg="mod">
          <ac:chgData name="Suzanne van Gelderen" userId="ef5f300ec9128a93" providerId="LiveId" clId="{C328A8AD-FA56-4F72-BFA1-3CDDB590EA01}" dt="2025-04-22T19:57:10.709" v="3685" actId="1037"/>
          <ac:picMkLst>
            <pc:docMk/>
            <pc:sldMk cId="0" sldId="316"/>
            <ac:picMk id="514" creationId="{00000000-0000-0000-0000-000000000000}"/>
          </ac:picMkLst>
        </pc:picChg>
      </pc:sldChg>
      <pc:sldChg chg="addSp delSp modSp add del mod modNotesTx">
        <pc:chgData name="Suzanne van Gelderen" userId="ef5f300ec9128a93" providerId="LiveId" clId="{C328A8AD-FA56-4F72-BFA1-3CDDB590EA01}" dt="2025-04-22T18:31:27.042" v="2817" actId="478"/>
        <pc:sldMkLst>
          <pc:docMk/>
          <pc:sldMk cId="0" sldId="317"/>
        </pc:sldMkLst>
        <pc:spChg chg="add del mod topLvl">
          <ac:chgData name="Suzanne van Gelderen" userId="ef5f300ec9128a93" providerId="LiveId" clId="{C328A8AD-FA56-4F72-BFA1-3CDDB590EA01}" dt="2025-04-22T18:31:27.042" v="2817" actId="478"/>
          <ac:spMkLst>
            <pc:docMk/>
            <pc:sldMk cId="0" sldId="317"/>
            <ac:spMk id="318" creationId="{00000000-0000-0000-0000-000000000000}"/>
          </ac:spMkLst>
        </pc:spChg>
        <pc:grpChg chg="add del">
          <ac:chgData name="Suzanne van Gelderen" userId="ef5f300ec9128a93" providerId="LiveId" clId="{C328A8AD-FA56-4F72-BFA1-3CDDB590EA01}" dt="2025-04-22T18:31:27.042" v="2817" actId="478"/>
          <ac:grpSpMkLst>
            <pc:docMk/>
            <pc:sldMk cId="0" sldId="317"/>
            <ac:grpSpMk id="316" creationId="{00000000-0000-0000-0000-000000000000}"/>
          </ac:grpSpMkLst>
        </pc:grpChg>
        <pc:picChg chg="mod topLvl">
          <ac:chgData name="Suzanne van Gelderen" userId="ef5f300ec9128a93" providerId="LiveId" clId="{C328A8AD-FA56-4F72-BFA1-3CDDB590EA01}" dt="2025-04-22T18:31:27.042" v="2817" actId="478"/>
          <ac:picMkLst>
            <pc:docMk/>
            <pc:sldMk cId="0" sldId="317"/>
            <ac:picMk id="317" creationId="{00000000-0000-0000-0000-000000000000}"/>
          </ac:picMkLst>
        </pc:picChg>
      </pc:sldChg>
      <pc:sldChg chg="del">
        <pc:chgData name="Suzanne van Gelderen" userId="ef5f300ec9128a93" providerId="LiveId" clId="{C328A8AD-FA56-4F72-BFA1-3CDDB590EA01}" dt="2025-04-15T09:43:23.773" v="107" actId="47"/>
        <pc:sldMkLst>
          <pc:docMk/>
          <pc:sldMk cId="0" sldId="318"/>
        </pc:sldMkLst>
      </pc:sldChg>
      <pc:sldChg chg="addSp delSp modSp mod modNotesTx">
        <pc:chgData name="Suzanne van Gelderen" userId="ef5f300ec9128a93" providerId="LiveId" clId="{C328A8AD-FA56-4F72-BFA1-3CDDB590EA01}" dt="2025-04-22T12:03:01.588" v="2500" actId="1037"/>
        <pc:sldMkLst>
          <pc:docMk/>
          <pc:sldMk cId="690852720" sldId="318"/>
        </pc:sldMkLst>
        <pc:spChg chg="mod">
          <ac:chgData name="Suzanne van Gelderen" userId="ef5f300ec9128a93" providerId="LiveId" clId="{C328A8AD-FA56-4F72-BFA1-3CDDB590EA01}" dt="2025-04-22T12:00:02.049" v="2445" actId="6549"/>
          <ac:spMkLst>
            <pc:docMk/>
            <pc:sldMk cId="690852720" sldId="318"/>
            <ac:spMk id="2" creationId="{F0D03406-28B2-F097-B276-0AB95A7DC99C}"/>
          </ac:spMkLst>
        </pc:spChg>
        <pc:picChg chg="add del mod">
          <ac:chgData name="Suzanne van Gelderen" userId="ef5f300ec9128a93" providerId="LiveId" clId="{C328A8AD-FA56-4F72-BFA1-3CDDB590EA01}" dt="2025-04-22T12:03:01.588" v="2500" actId="1037"/>
          <ac:picMkLst>
            <pc:docMk/>
            <pc:sldMk cId="690852720" sldId="318"/>
            <ac:picMk id="4" creationId="{E1419651-7803-BB08-3004-132DDA728DDD}"/>
          </ac:picMkLst>
        </pc:picChg>
      </pc:sldChg>
      <pc:sldChg chg="del">
        <pc:chgData name="Suzanne van Gelderen" userId="ef5f300ec9128a93" providerId="LiveId" clId="{C328A8AD-FA56-4F72-BFA1-3CDDB590EA01}" dt="2025-04-15T09:43:24.028" v="108" actId="47"/>
        <pc:sldMkLst>
          <pc:docMk/>
          <pc:sldMk cId="0" sldId="319"/>
        </pc:sldMkLst>
      </pc:sldChg>
      <pc:sldChg chg="addSp delSp modSp add mod">
        <pc:chgData name="Suzanne van Gelderen" userId="ef5f300ec9128a93" providerId="LiveId" clId="{C328A8AD-FA56-4F72-BFA1-3CDDB590EA01}" dt="2025-04-22T19:16:07.222" v="3291" actId="1076"/>
        <pc:sldMkLst>
          <pc:docMk/>
          <pc:sldMk cId="2494194630" sldId="319"/>
        </pc:sldMkLst>
        <pc:picChg chg="add mod">
          <ac:chgData name="Suzanne van Gelderen" userId="ef5f300ec9128a93" providerId="LiveId" clId="{C328A8AD-FA56-4F72-BFA1-3CDDB590EA01}" dt="2025-04-22T19:16:07.222" v="3291" actId="1076"/>
          <ac:picMkLst>
            <pc:docMk/>
            <pc:sldMk cId="2494194630" sldId="319"/>
            <ac:picMk id="2" creationId="{EE1D73D5-9AEE-EBC6-CCAD-FC3654700D17}"/>
          </ac:picMkLst>
        </pc:picChg>
      </pc:sldChg>
      <pc:sldChg chg="add">
        <pc:chgData name="Suzanne van Gelderen" userId="ef5f300ec9128a93" providerId="LiveId" clId="{C328A8AD-FA56-4F72-BFA1-3CDDB590EA01}" dt="2025-04-22T10:55:13.280" v="1731"/>
        <pc:sldMkLst>
          <pc:docMk/>
          <pc:sldMk cId="393533277" sldId="320"/>
        </pc:sldMkLst>
      </pc:sldChg>
      <pc:sldChg chg="addSp delSp modSp add mod">
        <pc:chgData name="Suzanne van Gelderen" userId="ef5f300ec9128a93" providerId="LiveId" clId="{C328A8AD-FA56-4F72-BFA1-3CDDB590EA01}" dt="2025-04-22T11:59:27.932" v="2428" actId="1035"/>
        <pc:sldMkLst>
          <pc:docMk/>
          <pc:sldMk cId="1360829061" sldId="321"/>
        </pc:sldMkLst>
        <pc:spChg chg="mod">
          <ac:chgData name="Suzanne van Gelderen" userId="ef5f300ec9128a93" providerId="LiveId" clId="{C328A8AD-FA56-4F72-BFA1-3CDDB590EA01}" dt="2025-04-22T11:00:50.758" v="1808" actId="20577"/>
          <ac:spMkLst>
            <pc:docMk/>
            <pc:sldMk cId="1360829061" sldId="321"/>
            <ac:spMk id="232" creationId="{6528991B-83F2-32D0-0DDC-8515870784C6}"/>
          </ac:spMkLst>
        </pc:spChg>
        <pc:picChg chg="add mod">
          <ac:chgData name="Suzanne van Gelderen" userId="ef5f300ec9128a93" providerId="LiveId" clId="{C328A8AD-FA56-4F72-BFA1-3CDDB590EA01}" dt="2025-04-22T11:59:27.932" v="2428" actId="1035"/>
          <ac:picMkLst>
            <pc:docMk/>
            <pc:sldMk cId="1360829061" sldId="321"/>
            <ac:picMk id="6" creationId="{A9D72593-BCA9-F3D2-7EBB-2D9D9806BAF3}"/>
          </ac:picMkLst>
        </pc:picChg>
      </pc:sldChg>
      <pc:sldChg chg="delSp modSp add del mod">
        <pc:chgData name="Suzanne van Gelderen" userId="ef5f300ec9128a93" providerId="LiveId" clId="{C328A8AD-FA56-4F72-BFA1-3CDDB590EA01}" dt="2025-04-22T18:45:07.198" v="2943" actId="47"/>
        <pc:sldMkLst>
          <pc:docMk/>
          <pc:sldMk cId="1542422204" sldId="322"/>
        </pc:sldMkLst>
      </pc:sldChg>
      <pc:sldChg chg="delSp modSp add del mod">
        <pc:chgData name="Suzanne van Gelderen" userId="ef5f300ec9128a93" providerId="LiveId" clId="{C328A8AD-FA56-4F72-BFA1-3CDDB590EA01}" dt="2025-04-22T18:45:07.837" v="2944" actId="47"/>
        <pc:sldMkLst>
          <pc:docMk/>
          <pc:sldMk cId="4036093863" sldId="323"/>
        </pc:sldMkLst>
      </pc:sldChg>
      <pc:sldChg chg="modSp add mod modNotesTx">
        <pc:chgData name="Suzanne van Gelderen" userId="ef5f300ec9128a93" providerId="LiveId" clId="{C328A8AD-FA56-4F72-BFA1-3CDDB590EA01}" dt="2025-04-22T11:59:14.764" v="2409" actId="1037"/>
        <pc:sldMkLst>
          <pc:docMk/>
          <pc:sldMk cId="638573871" sldId="324"/>
        </pc:sldMkLst>
        <pc:picChg chg="mod">
          <ac:chgData name="Suzanne van Gelderen" userId="ef5f300ec9128a93" providerId="LiveId" clId="{C328A8AD-FA56-4F72-BFA1-3CDDB590EA01}" dt="2025-04-22T11:59:14.764" v="2409" actId="1037"/>
          <ac:picMkLst>
            <pc:docMk/>
            <pc:sldMk cId="638573871" sldId="324"/>
            <ac:picMk id="2" creationId="{4322EEE6-6523-2138-2801-2210F50AEC95}"/>
          </ac:picMkLst>
        </pc:picChg>
      </pc:sldChg>
      <pc:sldChg chg="modSp add mod modNotesTx">
        <pc:chgData name="Suzanne van Gelderen" userId="ef5f300ec9128a93" providerId="LiveId" clId="{C328A8AD-FA56-4F72-BFA1-3CDDB590EA01}" dt="2025-04-22T11:59:20.740" v="2415" actId="1038"/>
        <pc:sldMkLst>
          <pc:docMk/>
          <pc:sldMk cId="1964807796" sldId="325"/>
        </pc:sldMkLst>
        <pc:spChg chg="mod">
          <ac:chgData name="Suzanne van Gelderen" userId="ef5f300ec9128a93" providerId="LiveId" clId="{C328A8AD-FA56-4F72-BFA1-3CDDB590EA01}" dt="2025-04-22T11:00:43.454" v="1798" actId="20577"/>
          <ac:spMkLst>
            <pc:docMk/>
            <pc:sldMk cId="1964807796" sldId="325"/>
            <ac:spMk id="177" creationId="{FC7C28E9-E1EC-8381-0C7A-FA0C38D39563}"/>
          </ac:spMkLst>
        </pc:spChg>
        <pc:picChg chg="mod">
          <ac:chgData name="Suzanne van Gelderen" userId="ef5f300ec9128a93" providerId="LiveId" clId="{C328A8AD-FA56-4F72-BFA1-3CDDB590EA01}" dt="2025-04-22T11:59:20.740" v="2415" actId="1038"/>
          <ac:picMkLst>
            <pc:docMk/>
            <pc:sldMk cId="1964807796" sldId="325"/>
            <ac:picMk id="2" creationId="{FDDAC7A8-987D-F2AC-15A3-6E101EC6B942}"/>
          </ac:picMkLst>
        </pc:picChg>
      </pc:sldChg>
      <pc:sldChg chg="addSp delSp modSp add mod modAnim">
        <pc:chgData name="Suzanne van Gelderen" userId="ef5f300ec9128a93" providerId="LiveId" clId="{C328A8AD-FA56-4F72-BFA1-3CDDB590EA01}" dt="2025-05-08T13:12:42.705" v="8880"/>
        <pc:sldMkLst>
          <pc:docMk/>
          <pc:sldMk cId="822833369" sldId="326"/>
        </pc:sldMkLst>
        <pc:spChg chg="mod">
          <ac:chgData name="Suzanne van Gelderen" userId="ef5f300ec9128a93" providerId="LiveId" clId="{C328A8AD-FA56-4F72-BFA1-3CDDB590EA01}" dt="2025-04-22T11:12:10.895" v="1864" actId="20577"/>
          <ac:spMkLst>
            <pc:docMk/>
            <pc:sldMk cId="822833369" sldId="326"/>
            <ac:spMk id="422" creationId="{9010D910-683E-E93B-A485-A8F91BD70FDA}"/>
          </ac:spMkLst>
        </pc:spChg>
        <pc:picChg chg="add mod">
          <ac:chgData name="Suzanne van Gelderen" userId="ef5f300ec9128a93" providerId="LiveId" clId="{C328A8AD-FA56-4F72-BFA1-3CDDB590EA01}" dt="2025-04-22T18:33:41.075" v="2831" actId="1076"/>
          <ac:picMkLst>
            <pc:docMk/>
            <pc:sldMk cId="822833369" sldId="326"/>
            <ac:picMk id="3" creationId="{B1B85BAF-AF52-A69E-E777-1052E813024A}"/>
          </ac:picMkLst>
        </pc:picChg>
        <pc:inkChg chg="add">
          <ac:chgData name="Suzanne van Gelderen" userId="ef5f300ec9128a93" providerId="LiveId" clId="{C328A8AD-FA56-4F72-BFA1-3CDDB590EA01}" dt="2025-05-08T13:12:37.294" v="8879" actId="9405"/>
          <ac:inkMkLst>
            <pc:docMk/>
            <pc:sldMk cId="822833369" sldId="326"/>
            <ac:inkMk id="2" creationId="{49F903A7-DF52-4C21-28E8-ED7FB64DA8FD}"/>
          </ac:inkMkLst>
        </pc:inkChg>
      </pc:sldChg>
      <pc:sldChg chg="addSp delSp modSp add mod">
        <pc:chgData name="Suzanne van Gelderen" userId="ef5f300ec9128a93" providerId="LiveId" clId="{C328A8AD-FA56-4F72-BFA1-3CDDB590EA01}" dt="2025-04-22T19:54:49.743" v="3622" actId="1035"/>
        <pc:sldMkLst>
          <pc:docMk/>
          <pc:sldMk cId="1625100750" sldId="327"/>
        </pc:sldMkLst>
        <pc:spChg chg="mod">
          <ac:chgData name="Suzanne van Gelderen" userId="ef5f300ec9128a93" providerId="LiveId" clId="{C328A8AD-FA56-4F72-BFA1-3CDDB590EA01}" dt="2025-04-22T11:57:33.617" v="2325" actId="6549"/>
          <ac:spMkLst>
            <pc:docMk/>
            <pc:sldMk cId="1625100750" sldId="327"/>
            <ac:spMk id="422" creationId="{B865458D-FECF-397D-0EDF-FFF412F613E7}"/>
          </ac:spMkLst>
        </pc:spChg>
        <pc:picChg chg="add mod">
          <ac:chgData name="Suzanne van Gelderen" userId="ef5f300ec9128a93" providerId="LiveId" clId="{C328A8AD-FA56-4F72-BFA1-3CDDB590EA01}" dt="2025-04-22T19:54:49.743" v="3622" actId="1035"/>
          <ac:picMkLst>
            <pc:docMk/>
            <pc:sldMk cId="1625100750" sldId="327"/>
            <ac:picMk id="6" creationId="{5DF82950-4BE7-0796-AD2B-AD6ECDF340EF}"/>
          </ac:picMkLst>
        </pc:picChg>
      </pc:sldChg>
      <pc:sldChg chg="addSp delSp modSp add mod">
        <pc:chgData name="Suzanne van Gelderen" userId="ef5f300ec9128a93" providerId="LiveId" clId="{C328A8AD-FA56-4F72-BFA1-3CDDB590EA01}" dt="2025-04-22T11:41:40.001" v="2178" actId="1036"/>
        <pc:sldMkLst>
          <pc:docMk/>
          <pc:sldMk cId="940738902" sldId="328"/>
        </pc:sldMkLst>
        <pc:spChg chg="add mod">
          <ac:chgData name="Suzanne van Gelderen" userId="ef5f300ec9128a93" providerId="LiveId" clId="{C328A8AD-FA56-4F72-BFA1-3CDDB590EA01}" dt="2025-04-22T11:41:28.374" v="2160"/>
          <ac:spMkLst>
            <pc:docMk/>
            <pc:sldMk cId="940738902" sldId="328"/>
            <ac:spMk id="7" creationId="{1AF4A826-BFC6-6BFC-C4AA-777D0FC721B1}"/>
          </ac:spMkLst>
        </pc:spChg>
        <pc:picChg chg="add mod">
          <ac:chgData name="Suzanne van Gelderen" userId="ef5f300ec9128a93" providerId="LiveId" clId="{C328A8AD-FA56-4F72-BFA1-3CDDB590EA01}" dt="2025-04-22T11:41:40.001" v="2178" actId="1036"/>
          <ac:picMkLst>
            <pc:docMk/>
            <pc:sldMk cId="940738902" sldId="328"/>
            <ac:picMk id="6" creationId="{22A5B417-9C23-808E-EFD6-1D0B20ABF359}"/>
          </ac:picMkLst>
        </pc:picChg>
      </pc:sldChg>
      <pc:sldChg chg="addSp delSp modSp add mod">
        <pc:chgData name="Suzanne van Gelderen" userId="ef5f300ec9128a93" providerId="LiveId" clId="{C328A8AD-FA56-4F72-BFA1-3CDDB590EA01}" dt="2025-05-08T13:10:09.798" v="8861" actId="12"/>
        <pc:sldMkLst>
          <pc:docMk/>
          <pc:sldMk cId="3934613824" sldId="329"/>
        </pc:sldMkLst>
        <pc:spChg chg="add del mod">
          <ac:chgData name="Suzanne van Gelderen" userId="ef5f300ec9128a93" providerId="LiveId" clId="{C328A8AD-FA56-4F72-BFA1-3CDDB590EA01}" dt="2025-05-08T12:49:42.851" v="8597" actId="478"/>
          <ac:spMkLst>
            <pc:docMk/>
            <pc:sldMk cId="3934613824" sldId="329"/>
            <ac:spMk id="3" creationId="{00221568-7154-FA5E-E67B-AFEAD95CB6C9}"/>
          </ac:spMkLst>
        </pc:spChg>
        <pc:spChg chg="add mod">
          <ac:chgData name="Suzanne van Gelderen" userId="ef5f300ec9128a93" providerId="LiveId" clId="{C328A8AD-FA56-4F72-BFA1-3CDDB590EA01}" dt="2025-05-08T13:06:58.060" v="8836" actId="1038"/>
          <ac:spMkLst>
            <pc:docMk/>
            <pc:sldMk cId="3934613824" sldId="329"/>
            <ac:spMk id="5" creationId="{C3CC28C8-ACE5-4508-ED1A-6DF6276A0141}"/>
          </ac:spMkLst>
        </pc:spChg>
        <pc:spChg chg="add mod">
          <ac:chgData name="Suzanne van Gelderen" userId="ef5f300ec9128a93" providerId="LiveId" clId="{C328A8AD-FA56-4F72-BFA1-3CDDB590EA01}" dt="2025-04-22T11:41:00.071" v="2106" actId="6549"/>
          <ac:spMkLst>
            <pc:docMk/>
            <pc:sldMk cId="3934613824" sldId="329"/>
            <ac:spMk id="7" creationId="{5900F163-E5A6-17BF-7517-B34C7A41B520}"/>
          </ac:spMkLst>
        </pc:spChg>
        <pc:spChg chg="add mod">
          <ac:chgData name="Suzanne van Gelderen" userId="ef5f300ec9128a93" providerId="LiveId" clId="{C328A8AD-FA56-4F72-BFA1-3CDDB590EA01}" dt="2025-05-08T13:10:09.798" v="8861" actId="12"/>
          <ac:spMkLst>
            <pc:docMk/>
            <pc:sldMk cId="3934613824" sldId="329"/>
            <ac:spMk id="8" creationId="{A50B6F85-CB5D-EC9D-53DD-AC2DCC26A7FD}"/>
          </ac:spMkLst>
        </pc:spChg>
        <pc:picChg chg="add mod">
          <ac:chgData name="Suzanne van Gelderen" userId="ef5f300ec9128a93" providerId="LiveId" clId="{C328A8AD-FA56-4F72-BFA1-3CDDB590EA01}" dt="2025-05-08T13:06:47.045" v="8831" actId="1076"/>
          <ac:picMkLst>
            <pc:docMk/>
            <pc:sldMk cId="3934613824" sldId="329"/>
            <ac:picMk id="2050" creationId="{C886634E-70B4-7CC7-46CF-081E3DDD076F}"/>
          </ac:picMkLst>
        </pc:picChg>
      </pc:sldChg>
      <pc:sldChg chg="addSp delSp modSp add mod modAnim">
        <pc:chgData name="Suzanne van Gelderen" userId="ef5f300ec9128a93" providerId="LiveId" clId="{C328A8AD-FA56-4F72-BFA1-3CDDB590EA01}" dt="2025-05-08T13:05:15.772" v="8828"/>
        <pc:sldMkLst>
          <pc:docMk/>
          <pc:sldMk cId="2250567284" sldId="330"/>
        </pc:sldMkLst>
        <pc:spChg chg="mod">
          <ac:chgData name="Suzanne van Gelderen" userId="ef5f300ec9128a93" providerId="LiveId" clId="{C328A8AD-FA56-4F72-BFA1-3CDDB590EA01}" dt="2025-04-22T11:41:23.231" v="2158" actId="20577"/>
          <ac:spMkLst>
            <pc:docMk/>
            <pc:sldMk cId="2250567284" sldId="330"/>
            <ac:spMk id="7" creationId="{54DFAA64-AF47-2F11-50E9-CECB111FBB8C}"/>
          </ac:spMkLst>
        </pc:spChg>
        <pc:picChg chg="mod">
          <ac:chgData name="Suzanne van Gelderen" userId="ef5f300ec9128a93" providerId="LiveId" clId="{C328A8AD-FA56-4F72-BFA1-3CDDB590EA01}" dt="2025-05-08T12:59:26.790" v="8732" actId="1076"/>
          <ac:picMkLst>
            <pc:docMk/>
            <pc:sldMk cId="2250567284" sldId="330"/>
            <ac:picMk id="6" creationId="{09EE9BE5-40DD-6214-A307-9F5B99E2933A}"/>
          </ac:picMkLst>
        </pc:picChg>
        <pc:inkChg chg="add">
          <ac:chgData name="Suzanne van Gelderen" userId="ef5f300ec9128a93" providerId="LiveId" clId="{C328A8AD-FA56-4F72-BFA1-3CDDB590EA01}" dt="2025-05-08T13:03:32.784" v="8813" actId="9405"/>
          <ac:inkMkLst>
            <pc:docMk/>
            <pc:sldMk cId="2250567284" sldId="330"/>
            <ac:inkMk id="2" creationId="{3E7D27AF-0250-20E6-932E-88C0314CE90F}"/>
          </ac:inkMkLst>
        </pc:inkChg>
        <pc:inkChg chg="add">
          <ac:chgData name="Suzanne van Gelderen" userId="ef5f300ec9128a93" providerId="LiveId" clId="{C328A8AD-FA56-4F72-BFA1-3CDDB590EA01}" dt="2025-05-08T13:03:35.017" v="8814" actId="9405"/>
          <ac:inkMkLst>
            <pc:docMk/>
            <pc:sldMk cId="2250567284" sldId="330"/>
            <ac:inkMk id="3" creationId="{219E727A-FC45-7BC2-8EBA-7ADFE2F9F351}"/>
          </ac:inkMkLst>
        </pc:inkChg>
        <pc:inkChg chg="add">
          <ac:chgData name="Suzanne van Gelderen" userId="ef5f300ec9128a93" providerId="LiveId" clId="{C328A8AD-FA56-4F72-BFA1-3CDDB590EA01}" dt="2025-05-08T13:03:36.420" v="8815" actId="9405"/>
          <ac:inkMkLst>
            <pc:docMk/>
            <pc:sldMk cId="2250567284" sldId="330"/>
            <ac:inkMk id="4" creationId="{75EB6000-CC21-FE51-B1F1-6F66F989D929}"/>
          </ac:inkMkLst>
        </pc:inkChg>
        <pc:inkChg chg="add">
          <ac:chgData name="Suzanne van Gelderen" userId="ef5f300ec9128a93" providerId="LiveId" clId="{C328A8AD-FA56-4F72-BFA1-3CDDB590EA01}" dt="2025-05-08T13:03:37.584" v="8816" actId="9405"/>
          <ac:inkMkLst>
            <pc:docMk/>
            <pc:sldMk cId="2250567284" sldId="330"/>
            <ac:inkMk id="5" creationId="{38F7DC61-12B7-2D7C-0BC0-608E679C7CD4}"/>
          </ac:inkMkLst>
        </pc:inkChg>
        <pc:inkChg chg="add">
          <ac:chgData name="Suzanne van Gelderen" userId="ef5f300ec9128a93" providerId="LiveId" clId="{C328A8AD-FA56-4F72-BFA1-3CDDB590EA01}" dt="2025-05-08T13:03:38.882" v="8817" actId="9405"/>
          <ac:inkMkLst>
            <pc:docMk/>
            <pc:sldMk cId="2250567284" sldId="330"/>
            <ac:inkMk id="8" creationId="{E38984FB-EDAC-D6EE-6E38-C215DF6370F1}"/>
          </ac:inkMkLst>
        </pc:inkChg>
        <pc:inkChg chg="add del">
          <ac:chgData name="Suzanne van Gelderen" userId="ef5f300ec9128a93" providerId="LiveId" clId="{C328A8AD-FA56-4F72-BFA1-3CDDB590EA01}" dt="2025-05-08T13:03:48.432" v="8819" actId="9405"/>
          <ac:inkMkLst>
            <pc:docMk/>
            <pc:sldMk cId="2250567284" sldId="330"/>
            <ac:inkMk id="9" creationId="{68C249D0-3638-C226-5AA8-E1B6B11B238E}"/>
          </ac:inkMkLst>
        </pc:inkChg>
        <pc:inkChg chg="add">
          <ac:chgData name="Suzanne van Gelderen" userId="ef5f300ec9128a93" providerId="LiveId" clId="{C328A8AD-FA56-4F72-BFA1-3CDDB590EA01}" dt="2025-05-08T13:03:50.278" v="8820" actId="9405"/>
          <ac:inkMkLst>
            <pc:docMk/>
            <pc:sldMk cId="2250567284" sldId="330"/>
            <ac:inkMk id="10" creationId="{87FB213B-01CD-4461-C5A2-0ABB7D5CCFB3}"/>
          </ac:inkMkLst>
        </pc:inkChg>
        <pc:inkChg chg="add">
          <ac:chgData name="Suzanne van Gelderen" userId="ef5f300ec9128a93" providerId="LiveId" clId="{C328A8AD-FA56-4F72-BFA1-3CDDB590EA01}" dt="2025-05-08T13:03:51.809" v="8821" actId="9405"/>
          <ac:inkMkLst>
            <pc:docMk/>
            <pc:sldMk cId="2250567284" sldId="330"/>
            <ac:inkMk id="11" creationId="{3CA970A3-4DA6-F872-A233-C09E22AA10F4}"/>
          </ac:inkMkLst>
        </pc:inkChg>
        <pc:inkChg chg="add">
          <ac:chgData name="Suzanne van Gelderen" userId="ef5f300ec9128a93" providerId="LiveId" clId="{C328A8AD-FA56-4F72-BFA1-3CDDB590EA01}" dt="2025-05-08T13:03:53.349" v="8822" actId="9405"/>
          <ac:inkMkLst>
            <pc:docMk/>
            <pc:sldMk cId="2250567284" sldId="330"/>
            <ac:inkMk id="12" creationId="{1495AE16-F448-2914-A1B5-91891910B5C1}"/>
          </ac:inkMkLst>
        </pc:inkChg>
        <pc:inkChg chg="add">
          <ac:chgData name="Suzanne van Gelderen" userId="ef5f300ec9128a93" providerId="LiveId" clId="{C328A8AD-FA56-4F72-BFA1-3CDDB590EA01}" dt="2025-05-08T13:03:55.066" v="8823" actId="9405"/>
          <ac:inkMkLst>
            <pc:docMk/>
            <pc:sldMk cId="2250567284" sldId="330"/>
            <ac:inkMk id="13" creationId="{B5E215B5-D1BF-38F2-D2F5-4CCD1F55D39D}"/>
          </ac:inkMkLst>
        </pc:inkChg>
        <pc:inkChg chg="add">
          <ac:chgData name="Suzanne van Gelderen" userId="ef5f300ec9128a93" providerId="LiveId" clId="{C328A8AD-FA56-4F72-BFA1-3CDDB590EA01}" dt="2025-05-08T13:05:02.947" v="8826" actId="9405"/>
          <ac:inkMkLst>
            <pc:docMk/>
            <pc:sldMk cId="2250567284" sldId="330"/>
            <ac:inkMk id="14" creationId="{813A5F84-0C7A-1A8A-BBF5-1142C51535B4}"/>
          </ac:inkMkLst>
        </pc:inkChg>
        <pc:inkChg chg="add">
          <ac:chgData name="Suzanne van Gelderen" userId="ef5f300ec9128a93" providerId="LiveId" clId="{C328A8AD-FA56-4F72-BFA1-3CDDB590EA01}" dt="2025-05-08T13:05:04.177" v="8827" actId="9405"/>
          <ac:inkMkLst>
            <pc:docMk/>
            <pc:sldMk cId="2250567284" sldId="330"/>
            <ac:inkMk id="15" creationId="{C9DEC075-33EE-E756-29B8-23267FA013B3}"/>
          </ac:inkMkLst>
        </pc:inkChg>
      </pc:sldChg>
      <pc:sldChg chg="addSp delSp modSp add mod">
        <pc:chgData name="Suzanne van Gelderen" userId="ef5f300ec9128a93" providerId="LiveId" clId="{C328A8AD-FA56-4F72-BFA1-3CDDB590EA01}" dt="2025-04-22T19:18:56.759" v="3338" actId="1076"/>
        <pc:sldMkLst>
          <pc:docMk/>
          <pc:sldMk cId="1750262413" sldId="331"/>
        </pc:sldMkLst>
        <pc:spChg chg="mod">
          <ac:chgData name="Suzanne van Gelderen" userId="ef5f300ec9128a93" providerId="LiveId" clId="{C328A8AD-FA56-4F72-BFA1-3CDDB590EA01}" dt="2025-04-22T18:40:06.020" v="2887" actId="1076"/>
          <ac:spMkLst>
            <pc:docMk/>
            <pc:sldMk cId="1750262413" sldId="331"/>
            <ac:spMk id="7" creationId="{E7845CC6-0B46-378E-0FE4-B6795941290E}"/>
          </ac:spMkLst>
        </pc:spChg>
        <pc:picChg chg="add mod ord">
          <ac:chgData name="Suzanne van Gelderen" userId="ef5f300ec9128a93" providerId="LiveId" clId="{C328A8AD-FA56-4F72-BFA1-3CDDB590EA01}" dt="2025-04-22T19:18:56.759" v="3338" actId="1076"/>
          <ac:picMkLst>
            <pc:docMk/>
            <pc:sldMk cId="1750262413" sldId="331"/>
            <ac:picMk id="5" creationId="{D86619CC-A5AC-F46E-852D-540A1B27B46F}"/>
          </ac:picMkLst>
        </pc:picChg>
      </pc:sldChg>
      <pc:sldChg chg="addSp delSp modSp add mod">
        <pc:chgData name="Suzanne van Gelderen" userId="ef5f300ec9128a93" providerId="LiveId" clId="{C328A8AD-FA56-4F72-BFA1-3CDDB590EA01}" dt="2025-04-22T18:40:55.523" v="2899" actId="14100"/>
        <pc:sldMkLst>
          <pc:docMk/>
          <pc:sldMk cId="3284893884" sldId="332"/>
        </pc:sldMkLst>
        <pc:picChg chg="add mod">
          <ac:chgData name="Suzanne van Gelderen" userId="ef5f300ec9128a93" providerId="LiveId" clId="{C328A8AD-FA56-4F72-BFA1-3CDDB590EA01}" dt="2025-04-22T18:40:55.523" v="2899" actId="14100"/>
          <ac:picMkLst>
            <pc:docMk/>
            <pc:sldMk cId="3284893884" sldId="332"/>
            <ac:picMk id="3" creationId="{F469CF1E-7D35-F9DA-764F-31BB65E5794E}"/>
          </ac:picMkLst>
        </pc:picChg>
      </pc:sldChg>
      <pc:sldChg chg="addSp delSp modSp add mod modNotesTx">
        <pc:chgData name="Suzanne van Gelderen" userId="ef5f300ec9128a93" providerId="LiveId" clId="{C328A8AD-FA56-4F72-BFA1-3CDDB590EA01}" dt="2025-05-08T13:12:06.177" v="8877" actId="1036"/>
        <pc:sldMkLst>
          <pc:docMk/>
          <pc:sldMk cId="1878127576" sldId="333"/>
        </pc:sldMkLst>
        <pc:spChg chg="mod">
          <ac:chgData name="Suzanne van Gelderen" userId="ef5f300ec9128a93" providerId="LiveId" clId="{C328A8AD-FA56-4F72-BFA1-3CDDB590EA01}" dt="2025-05-08T13:12:06.177" v="8877" actId="1036"/>
          <ac:spMkLst>
            <pc:docMk/>
            <pc:sldMk cId="1878127576" sldId="333"/>
            <ac:spMk id="2" creationId="{FF849955-FAD6-4867-DD90-2F7F6B6324D6}"/>
          </ac:spMkLst>
        </pc:spChg>
        <pc:spChg chg="add mod">
          <ac:chgData name="Suzanne van Gelderen" userId="ef5f300ec9128a93" providerId="LiveId" clId="{C328A8AD-FA56-4F72-BFA1-3CDDB590EA01}" dt="2025-05-02T14:51:50.772" v="3873" actId="255"/>
          <ac:spMkLst>
            <pc:docMk/>
            <pc:sldMk cId="1878127576" sldId="333"/>
            <ac:spMk id="3" creationId="{30919213-0204-6413-0E6C-C5717A6233FA}"/>
          </ac:spMkLst>
        </pc:spChg>
        <pc:spChg chg="mod">
          <ac:chgData name="Suzanne van Gelderen" userId="ef5f300ec9128a93" providerId="LiveId" clId="{C328A8AD-FA56-4F72-BFA1-3CDDB590EA01}" dt="2025-05-08T13:11:46.664" v="8871" actId="1035"/>
          <ac:spMkLst>
            <pc:docMk/>
            <pc:sldMk cId="1878127576" sldId="333"/>
            <ac:spMk id="422" creationId="{C0D6E8D1-999F-B360-FC04-9C5FB9717718}"/>
          </ac:spMkLst>
        </pc:spChg>
        <pc:picChg chg="mod modCrop">
          <ac:chgData name="Suzanne van Gelderen" userId="ef5f300ec9128a93" providerId="LiveId" clId="{C328A8AD-FA56-4F72-BFA1-3CDDB590EA01}" dt="2025-05-02T18:18:44.013" v="3987" actId="732"/>
          <ac:picMkLst>
            <pc:docMk/>
            <pc:sldMk cId="1878127576" sldId="333"/>
            <ac:picMk id="6" creationId="{7E1F69DD-026B-56BE-674B-0CEAE24C993C}"/>
          </ac:picMkLst>
        </pc:picChg>
      </pc:sldChg>
      <pc:sldChg chg="addSp modSp add mod modNotesTx">
        <pc:chgData name="Suzanne van Gelderen" userId="ef5f300ec9128a93" providerId="LiveId" clId="{C328A8AD-FA56-4F72-BFA1-3CDDB590EA01}" dt="2025-05-02T18:20:00.575" v="3993" actId="1035"/>
        <pc:sldMkLst>
          <pc:docMk/>
          <pc:sldMk cId="1555381985" sldId="334"/>
        </pc:sldMkLst>
        <pc:spChg chg="mod">
          <ac:chgData name="Suzanne van Gelderen" userId="ef5f300ec9128a93" providerId="LiveId" clId="{C328A8AD-FA56-4F72-BFA1-3CDDB590EA01}" dt="2025-04-22T18:49:42.395" v="3020" actId="20577"/>
          <ac:spMkLst>
            <pc:docMk/>
            <pc:sldMk cId="1555381985" sldId="334"/>
            <ac:spMk id="7" creationId="{D23E7108-AA00-2544-8724-581977F4DEDA}"/>
          </ac:spMkLst>
        </pc:spChg>
        <pc:picChg chg="add mod">
          <ac:chgData name="Suzanne van Gelderen" userId="ef5f300ec9128a93" providerId="LiveId" clId="{C328A8AD-FA56-4F72-BFA1-3CDDB590EA01}" dt="2025-05-02T18:20:00.575" v="3993" actId="1035"/>
          <ac:picMkLst>
            <pc:docMk/>
            <pc:sldMk cId="1555381985" sldId="334"/>
            <ac:picMk id="2" creationId="{B15FFEC0-168C-0BAE-408A-A752D5B9584C}"/>
          </ac:picMkLst>
        </pc:picChg>
        <pc:picChg chg="add mod">
          <ac:chgData name="Suzanne van Gelderen" userId="ef5f300ec9128a93" providerId="LiveId" clId="{C328A8AD-FA56-4F72-BFA1-3CDDB590EA01}" dt="2025-04-22T18:50:11.789" v="3037" actId="1036"/>
          <ac:picMkLst>
            <pc:docMk/>
            <pc:sldMk cId="1555381985" sldId="334"/>
            <ac:picMk id="4" creationId="{27822683-3174-DE2C-E5DC-EBCB0DCAF4EF}"/>
          </ac:picMkLst>
        </pc:picChg>
      </pc:sldChg>
      <pc:sldChg chg="addSp modSp add mod modNotesTx">
        <pc:chgData name="Suzanne van Gelderen" userId="ef5f300ec9128a93" providerId="LiveId" clId="{C328A8AD-FA56-4F72-BFA1-3CDDB590EA01}" dt="2025-04-22T18:50:37.999" v="3051" actId="1037"/>
        <pc:sldMkLst>
          <pc:docMk/>
          <pc:sldMk cId="2408109010" sldId="335"/>
        </pc:sldMkLst>
        <pc:picChg chg="add mod">
          <ac:chgData name="Suzanne van Gelderen" userId="ef5f300ec9128a93" providerId="LiveId" clId="{C328A8AD-FA56-4F72-BFA1-3CDDB590EA01}" dt="2025-04-22T18:50:37.999" v="3051" actId="1037"/>
          <ac:picMkLst>
            <pc:docMk/>
            <pc:sldMk cId="2408109010" sldId="335"/>
            <ac:picMk id="3" creationId="{349F5CB7-432F-5B87-812E-4CFB7FE04333}"/>
          </ac:picMkLst>
        </pc:picChg>
      </pc:sldChg>
      <pc:sldChg chg="addSp delSp modSp add mod">
        <pc:chgData name="Suzanne van Gelderen" userId="ef5f300ec9128a93" providerId="LiveId" clId="{C328A8AD-FA56-4F72-BFA1-3CDDB590EA01}" dt="2025-04-22T18:24:26.354" v="2602" actId="1076"/>
        <pc:sldMkLst>
          <pc:docMk/>
          <pc:sldMk cId="294060651" sldId="336"/>
        </pc:sldMkLst>
        <pc:spChg chg="mod">
          <ac:chgData name="Suzanne van Gelderen" userId="ef5f300ec9128a93" providerId="LiveId" clId="{C328A8AD-FA56-4F72-BFA1-3CDDB590EA01}" dt="2025-04-22T18:24:18.255" v="2598" actId="20577"/>
          <ac:spMkLst>
            <pc:docMk/>
            <pc:sldMk cId="294060651" sldId="336"/>
            <ac:spMk id="383" creationId="{AD1CB50D-77AB-9465-57FE-199F2C6A1BA0}"/>
          </ac:spMkLst>
        </pc:spChg>
        <pc:picChg chg="add mod">
          <ac:chgData name="Suzanne van Gelderen" userId="ef5f300ec9128a93" providerId="LiveId" clId="{C328A8AD-FA56-4F72-BFA1-3CDDB590EA01}" dt="2025-04-22T18:24:26.354" v="2602" actId="1076"/>
          <ac:picMkLst>
            <pc:docMk/>
            <pc:sldMk cId="294060651" sldId="336"/>
            <ac:picMk id="4" creationId="{93B3FC2C-42FF-7F27-3B00-AA540C8773D3}"/>
          </ac:picMkLst>
        </pc:picChg>
      </pc:sldChg>
      <pc:sldChg chg="addSp delSp modSp add mod modAnim">
        <pc:chgData name="Suzanne van Gelderen" userId="ef5f300ec9128a93" providerId="LiveId" clId="{C328A8AD-FA56-4F72-BFA1-3CDDB590EA01}" dt="2025-05-08T13:38:48.220" v="9639"/>
        <pc:sldMkLst>
          <pc:docMk/>
          <pc:sldMk cId="3603371175" sldId="337"/>
        </pc:sldMkLst>
        <pc:spChg chg="mod">
          <ac:chgData name="Suzanne van Gelderen" userId="ef5f300ec9128a93" providerId="LiveId" clId="{C328A8AD-FA56-4F72-BFA1-3CDDB590EA01}" dt="2025-04-22T18:25:28.081" v="2634" actId="20577"/>
          <ac:spMkLst>
            <pc:docMk/>
            <pc:sldMk cId="3603371175" sldId="337"/>
            <ac:spMk id="406" creationId="{EAFC9C7F-AAFF-0352-C959-34FB79BAA70E}"/>
          </ac:spMkLst>
        </pc:spChg>
        <pc:picChg chg="add mod">
          <ac:chgData name="Suzanne van Gelderen" userId="ef5f300ec9128a93" providerId="LiveId" clId="{C328A8AD-FA56-4F72-BFA1-3CDDB590EA01}" dt="2025-04-22T18:25:24.016" v="2625" actId="1076"/>
          <ac:picMkLst>
            <pc:docMk/>
            <pc:sldMk cId="3603371175" sldId="337"/>
            <ac:picMk id="3" creationId="{B0947DDE-8199-06E1-30C3-C010E7637A11}"/>
          </ac:picMkLst>
        </pc:picChg>
        <pc:inkChg chg="add">
          <ac:chgData name="Suzanne van Gelderen" userId="ef5f300ec9128a93" providerId="LiveId" clId="{C328A8AD-FA56-4F72-BFA1-3CDDB590EA01}" dt="2025-05-08T13:38:36.528" v="9636" actId="9405"/>
          <ac:inkMkLst>
            <pc:docMk/>
            <pc:sldMk cId="3603371175" sldId="337"/>
            <ac:inkMk id="2" creationId="{F463B94B-E272-90D2-3AD0-6EFA2C7BC8A1}"/>
          </ac:inkMkLst>
        </pc:inkChg>
        <pc:inkChg chg="add">
          <ac:chgData name="Suzanne van Gelderen" userId="ef5f300ec9128a93" providerId="LiveId" clId="{C328A8AD-FA56-4F72-BFA1-3CDDB590EA01}" dt="2025-05-08T13:38:38.778" v="9637" actId="9405"/>
          <ac:inkMkLst>
            <pc:docMk/>
            <pc:sldMk cId="3603371175" sldId="337"/>
            <ac:inkMk id="4" creationId="{51ABECF2-798B-D4A2-2C94-C0D581C12FA1}"/>
          </ac:inkMkLst>
        </pc:inkChg>
        <pc:inkChg chg="add">
          <ac:chgData name="Suzanne van Gelderen" userId="ef5f300ec9128a93" providerId="LiveId" clId="{C328A8AD-FA56-4F72-BFA1-3CDDB590EA01}" dt="2025-05-08T13:38:40.453" v="9638" actId="9405"/>
          <ac:inkMkLst>
            <pc:docMk/>
            <pc:sldMk cId="3603371175" sldId="337"/>
            <ac:inkMk id="5" creationId="{89338AFE-4BCB-3D81-5E50-589DC84296C6}"/>
          </ac:inkMkLst>
        </pc:inkChg>
      </pc:sldChg>
      <pc:sldChg chg="addSp delSp modSp add mod">
        <pc:chgData name="Suzanne van Gelderen" userId="ef5f300ec9128a93" providerId="LiveId" clId="{C328A8AD-FA56-4F72-BFA1-3CDDB590EA01}" dt="2025-04-22T18:26:53.020" v="2685" actId="1038"/>
        <pc:sldMkLst>
          <pc:docMk/>
          <pc:sldMk cId="4183769199" sldId="338"/>
        </pc:sldMkLst>
        <pc:spChg chg="mod">
          <ac:chgData name="Suzanne van Gelderen" userId="ef5f300ec9128a93" providerId="LiveId" clId="{C328A8AD-FA56-4F72-BFA1-3CDDB590EA01}" dt="2025-04-22T18:26:46.262" v="2681" actId="6549"/>
          <ac:spMkLst>
            <pc:docMk/>
            <pc:sldMk cId="4183769199" sldId="338"/>
            <ac:spMk id="383" creationId="{7A1BDB52-65FA-E627-7048-057996DFE8AB}"/>
          </ac:spMkLst>
        </pc:spChg>
        <pc:picChg chg="add mod">
          <ac:chgData name="Suzanne van Gelderen" userId="ef5f300ec9128a93" providerId="LiveId" clId="{C328A8AD-FA56-4F72-BFA1-3CDDB590EA01}" dt="2025-04-22T18:26:53.020" v="2685" actId="1038"/>
          <ac:picMkLst>
            <pc:docMk/>
            <pc:sldMk cId="4183769199" sldId="338"/>
            <ac:picMk id="3" creationId="{1125FE83-A7D6-0E61-DE29-E83FD393F886}"/>
          </ac:picMkLst>
        </pc:picChg>
      </pc:sldChg>
      <pc:sldChg chg="addSp delSp modSp add mod">
        <pc:chgData name="Suzanne van Gelderen" userId="ef5f300ec9128a93" providerId="LiveId" clId="{C328A8AD-FA56-4F72-BFA1-3CDDB590EA01}" dt="2025-04-22T18:31:49.770" v="2818" actId="1076"/>
        <pc:sldMkLst>
          <pc:docMk/>
          <pc:sldMk cId="3415233713" sldId="339"/>
        </pc:sldMkLst>
        <pc:spChg chg="mod">
          <ac:chgData name="Suzanne van Gelderen" userId="ef5f300ec9128a93" providerId="LiveId" clId="{C328A8AD-FA56-4F72-BFA1-3CDDB590EA01}" dt="2025-04-22T18:27:11.981" v="2715" actId="6549"/>
          <ac:spMkLst>
            <pc:docMk/>
            <pc:sldMk cId="3415233713" sldId="339"/>
            <ac:spMk id="406" creationId="{4ABB5D07-3D7E-3460-3257-91FA868B063B}"/>
          </ac:spMkLst>
        </pc:spChg>
        <pc:picChg chg="add del mod">
          <ac:chgData name="Suzanne van Gelderen" userId="ef5f300ec9128a93" providerId="LiveId" clId="{C328A8AD-FA56-4F72-BFA1-3CDDB590EA01}" dt="2025-04-22T18:31:49.770" v="2818" actId="1076"/>
          <ac:picMkLst>
            <pc:docMk/>
            <pc:sldMk cId="3415233713" sldId="339"/>
            <ac:picMk id="4" creationId="{F97B113E-7CE1-9625-FE13-3CC238BD6FB0}"/>
          </ac:picMkLst>
        </pc:picChg>
      </pc:sldChg>
      <pc:sldChg chg="addSp delSp modSp add mod">
        <pc:chgData name="Suzanne van Gelderen" userId="ef5f300ec9128a93" providerId="LiveId" clId="{C328A8AD-FA56-4F72-BFA1-3CDDB590EA01}" dt="2025-05-08T13:13:20.625" v="8882" actId="255"/>
        <pc:sldMkLst>
          <pc:docMk/>
          <pc:sldMk cId="4195573858" sldId="340"/>
        </pc:sldMkLst>
        <pc:spChg chg="mod">
          <ac:chgData name="Suzanne van Gelderen" userId="ef5f300ec9128a93" providerId="LiveId" clId="{C328A8AD-FA56-4F72-BFA1-3CDDB590EA01}" dt="2025-05-08T13:13:20.625" v="8882" actId="255"/>
          <ac:spMkLst>
            <pc:docMk/>
            <pc:sldMk cId="4195573858" sldId="340"/>
            <ac:spMk id="2" creationId="{EBCA57AE-AD1C-61C2-6F15-D8FE24CC9CDA}"/>
          </ac:spMkLst>
        </pc:spChg>
        <pc:spChg chg="mod">
          <ac:chgData name="Suzanne van Gelderen" userId="ef5f300ec9128a93" providerId="LiveId" clId="{C328A8AD-FA56-4F72-BFA1-3CDDB590EA01}" dt="2025-04-22T18:28:54.773" v="2781" actId="6549"/>
          <ac:spMkLst>
            <pc:docMk/>
            <pc:sldMk cId="4195573858" sldId="340"/>
            <ac:spMk id="90" creationId="{8914514A-3A12-6CE3-8C58-F28EA8C4B8FE}"/>
          </ac:spMkLst>
        </pc:spChg>
        <pc:picChg chg="add mod">
          <ac:chgData name="Suzanne van Gelderen" userId="ef5f300ec9128a93" providerId="LiveId" clId="{C328A8AD-FA56-4F72-BFA1-3CDDB590EA01}" dt="2025-04-22T18:32:48.513" v="2823" actId="1038"/>
          <ac:picMkLst>
            <pc:docMk/>
            <pc:sldMk cId="4195573858" sldId="340"/>
            <ac:picMk id="5" creationId="{543EA22C-7513-AF5E-56AD-49C2724715AF}"/>
          </ac:picMkLst>
        </pc:picChg>
      </pc:sldChg>
      <pc:sldChg chg="addSp delSp modSp add del mod">
        <pc:chgData name="Suzanne van Gelderen" userId="ef5f300ec9128a93" providerId="LiveId" clId="{C328A8AD-FA56-4F72-BFA1-3CDDB590EA01}" dt="2025-05-02T18:05:08.583" v="3910" actId="47"/>
        <pc:sldMkLst>
          <pc:docMk/>
          <pc:sldMk cId="3798985449" sldId="341"/>
        </pc:sldMkLst>
      </pc:sldChg>
      <pc:sldChg chg="addSp delSp modSp add del mod">
        <pc:chgData name="Suzanne van Gelderen" userId="ef5f300ec9128a93" providerId="LiveId" clId="{C328A8AD-FA56-4F72-BFA1-3CDDB590EA01}" dt="2025-05-02T18:10:10.770" v="3913" actId="47"/>
        <pc:sldMkLst>
          <pc:docMk/>
          <pc:sldMk cId="982981618" sldId="342"/>
        </pc:sldMkLst>
      </pc:sldChg>
      <pc:sldChg chg="addSp delSp modSp add mod">
        <pc:chgData name="Suzanne van Gelderen" userId="ef5f300ec9128a93" providerId="LiveId" clId="{C328A8AD-FA56-4F72-BFA1-3CDDB590EA01}" dt="2025-04-22T18:46:36.950" v="2982" actId="1035"/>
        <pc:sldMkLst>
          <pc:docMk/>
          <pc:sldMk cId="747055298" sldId="343"/>
        </pc:sldMkLst>
        <pc:spChg chg="mod">
          <ac:chgData name="Suzanne van Gelderen" userId="ef5f300ec9128a93" providerId="LiveId" clId="{C328A8AD-FA56-4F72-BFA1-3CDDB590EA01}" dt="2025-04-22T18:46:28.593" v="2976" actId="6549"/>
          <ac:spMkLst>
            <pc:docMk/>
            <pc:sldMk cId="747055298" sldId="343"/>
            <ac:spMk id="493" creationId="{47AC99DF-5C5A-799D-2870-7749AB743732}"/>
          </ac:spMkLst>
        </pc:spChg>
        <pc:picChg chg="add mod">
          <ac:chgData name="Suzanne van Gelderen" userId="ef5f300ec9128a93" providerId="LiveId" clId="{C328A8AD-FA56-4F72-BFA1-3CDDB590EA01}" dt="2025-04-22T18:46:36.950" v="2982" actId="1035"/>
          <ac:picMkLst>
            <pc:docMk/>
            <pc:sldMk cId="747055298" sldId="343"/>
            <ac:picMk id="3" creationId="{8B4043D8-DF3E-DB74-7BED-E78FD2897E45}"/>
          </ac:picMkLst>
        </pc:picChg>
      </pc:sldChg>
      <pc:sldChg chg="addSp delSp modSp add mod">
        <pc:chgData name="Suzanne van Gelderen" userId="ef5f300ec9128a93" providerId="LiveId" clId="{C328A8AD-FA56-4F72-BFA1-3CDDB590EA01}" dt="2025-04-22T18:47:38.617" v="2994" actId="1035"/>
        <pc:sldMkLst>
          <pc:docMk/>
          <pc:sldMk cId="1304636180" sldId="344"/>
        </pc:sldMkLst>
        <pc:picChg chg="add mod">
          <ac:chgData name="Suzanne van Gelderen" userId="ef5f300ec9128a93" providerId="LiveId" clId="{C328A8AD-FA56-4F72-BFA1-3CDDB590EA01}" dt="2025-04-22T18:47:38.617" v="2994" actId="1035"/>
          <ac:picMkLst>
            <pc:docMk/>
            <pc:sldMk cId="1304636180" sldId="344"/>
            <ac:picMk id="4" creationId="{5E81A97D-CA6C-C653-D351-6D5D9B5F902D}"/>
          </ac:picMkLst>
        </pc:picChg>
      </pc:sldChg>
      <pc:sldChg chg="addSp delSp modSp add mod">
        <pc:chgData name="Suzanne van Gelderen" userId="ef5f300ec9128a93" providerId="LiveId" clId="{C328A8AD-FA56-4F72-BFA1-3CDDB590EA01}" dt="2025-04-22T19:01:12.076" v="3109" actId="1076"/>
        <pc:sldMkLst>
          <pc:docMk/>
          <pc:sldMk cId="3598976494" sldId="345"/>
        </pc:sldMkLst>
        <pc:spChg chg="mod">
          <ac:chgData name="Suzanne van Gelderen" userId="ef5f300ec9128a93" providerId="LiveId" clId="{C328A8AD-FA56-4F72-BFA1-3CDDB590EA01}" dt="2025-04-22T19:01:02.837" v="3104" actId="6549"/>
          <ac:spMkLst>
            <pc:docMk/>
            <pc:sldMk cId="3598976494" sldId="345"/>
            <ac:spMk id="493" creationId="{A439D871-51C4-3AD6-3471-97726337084E}"/>
          </ac:spMkLst>
        </pc:spChg>
        <pc:picChg chg="add mod">
          <ac:chgData name="Suzanne van Gelderen" userId="ef5f300ec9128a93" providerId="LiveId" clId="{C328A8AD-FA56-4F72-BFA1-3CDDB590EA01}" dt="2025-04-22T19:01:12.076" v="3109" actId="1076"/>
          <ac:picMkLst>
            <pc:docMk/>
            <pc:sldMk cId="3598976494" sldId="345"/>
            <ac:picMk id="3" creationId="{D0EE3CF3-FEDB-CFC7-47CB-8F471C9E8278}"/>
          </ac:picMkLst>
        </pc:picChg>
      </pc:sldChg>
      <pc:sldChg chg="addSp delSp modSp add mod">
        <pc:chgData name="Suzanne van Gelderen" userId="ef5f300ec9128a93" providerId="LiveId" clId="{C328A8AD-FA56-4F72-BFA1-3CDDB590EA01}" dt="2025-04-22T19:01:45.166" v="3145" actId="1036"/>
        <pc:sldMkLst>
          <pc:docMk/>
          <pc:sldMk cId="1272950669" sldId="346"/>
        </pc:sldMkLst>
        <pc:spChg chg="mod">
          <ac:chgData name="Suzanne van Gelderen" userId="ef5f300ec9128a93" providerId="LiveId" clId="{C328A8AD-FA56-4F72-BFA1-3CDDB590EA01}" dt="2025-04-22T19:01:20.027" v="3140" actId="6549"/>
          <ac:spMkLst>
            <pc:docMk/>
            <pc:sldMk cId="1272950669" sldId="346"/>
            <ac:spMk id="493" creationId="{3D9CB808-0CEC-CBCA-0FA3-91D0B2DAD161}"/>
          </ac:spMkLst>
        </pc:spChg>
        <pc:picChg chg="add mod">
          <ac:chgData name="Suzanne van Gelderen" userId="ef5f300ec9128a93" providerId="LiveId" clId="{C328A8AD-FA56-4F72-BFA1-3CDDB590EA01}" dt="2025-04-22T19:01:45.166" v="3145" actId="1036"/>
          <ac:picMkLst>
            <pc:docMk/>
            <pc:sldMk cId="1272950669" sldId="346"/>
            <ac:picMk id="4" creationId="{F56EAD4C-8860-212C-EFE5-5A671B2AB8C9}"/>
          </ac:picMkLst>
        </pc:picChg>
      </pc:sldChg>
      <pc:sldChg chg="addSp delSp modSp add mod">
        <pc:chgData name="Suzanne van Gelderen" userId="ef5f300ec9128a93" providerId="LiveId" clId="{C328A8AD-FA56-4F72-BFA1-3CDDB590EA01}" dt="2025-05-08T13:12:23.183" v="8878" actId="255"/>
        <pc:sldMkLst>
          <pc:docMk/>
          <pc:sldMk cId="3771956889" sldId="347"/>
        </pc:sldMkLst>
        <pc:spChg chg="mod">
          <ac:chgData name="Suzanne van Gelderen" userId="ef5f300ec9128a93" providerId="LiveId" clId="{C328A8AD-FA56-4F72-BFA1-3CDDB590EA01}" dt="2025-05-08T13:12:23.183" v="8878" actId="255"/>
          <ac:spMkLst>
            <pc:docMk/>
            <pc:sldMk cId="3771956889" sldId="347"/>
            <ac:spMk id="2" creationId="{29D10E41-305D-FECC-BF3A-37DB79E05820}"/>
          </ac:spMkLst>
        </pc:spChg>
        <pc:spChg chg="mod">
          <ac:chgData name="Suzanne van Gelderen" userId="ef5f300ec9128a93" providerId="LiveId" clId="{C328A8AD-FA56-4F72-BFA1-3CDDB590EA01}" dt="2025-05-02T18:20:54.869" v="3994" actId="1076"/>
          <ac:spMkLst>
            <pc:docMk/>
            <pc:sldMk cId="3771956889" sldId="347"/>
            <ac:spMk id="7" creationId="{823FACD2-4B27-50D5-2476-24B609E47C8D}"/>
          </ac:spMkLst>
        </pc:spChg>
        <pc:picChg chg="add mod">
          <ac:chgData name="Suzanne van Gelderen" userId="ef5f300ec9128a93" providerId="LiveId" clId="{C328A8AD-FA56-4F72-BFA1-3CDDB590EA01}" dt="2025-04-22T19:09:29.523" v="3207" actId="1038"/>
          <ac:picMkLst>
            <pc:docMk/>
            <pc:sldMk cId="3771956889" sldId="347"/>
            <ac:picMk id="4" creationId="{93DD7B18-DA8D-295C-0E08-F91E9C271FE0}"/>
          </ac:picMkLst>
        </pc:picChg>
      </pc:sldChg>
      <pc:sldChg chg="addSp delSp modSp add mod">
        <pc:chgData name="Suzanne van Gelderen" userId="ef5f300ec9128a93" providerId="LiveId" clId="{C328A8AD-FA56-4F72-BFA1-3CDDB590EA01}" dt="2025-04-22T19:09:53.681" v="3216" actId="1038"/>
        <pc:sldMkLst>
          <pc:docMk/>
          <pc:sldMk cId="2031786389" sldId="348"/>
        </pc:sldMkLst>
        <pc:picChg chg="add mod">
          <ac:chgData name="Suzanne van Gelderen" userId="ef5f300ec9128a93" providerId="LiveId" clId="{C328A8AD-FA56-4F72-BFA1-3CDDB590EA01}" dt="2025-04-22T19:09:53.681" v="3216" actId="1038"/>
          <ac:picMkLst>
            <pc:docMk/>
            <pc:sldMk cId="2031786389" sldId="348"/>
            <ac:picMk id="4" creationId="{9A7FE9EC-774B-8A0C-4AA6-C615F341BB4D}"/>
          </ac:picMkLst>
        </pc:picChg>
      </pc:sldChg>
      <pc:sldChg chg="addSp delSp modSp add mod">
        <pc:chgData name="Suzanne van Gelderen" userId="ef5f300ec9128a93" providerId="LiveId" clId="{C328A8AD-FA56-4F72-BFA1-3CDDB590EA01}" dt="2025-04-22T19:41:34.594" v="3510" actId="1076"/>
        <pc:sldMkLst>
          <pc:docMk/>
          <pc:sldMk cId="1687798464" sldId="349"/>
        </pc:sldMkLst>
        <pc:spChg chg="mod">
          <ac:chgData name="Suzanne van Gelderen" userId="ef5f300ec9128a93" providerId="LiveId" clId="{C328A8AD-FA56-4F72-BFA1-3CDDB590EA01}" dt="2025-04-22T19:14:28.012" v="3282" actId="1076"/>
          <ac:spMkLst>
            <pc:docMk/>
            <pc:sldMk cId="1687798464" sldId="349"/>
            <ac:spMk id="244" creationId="{C84AFD40-FB5C-4604-4F2A-A79DF02AE428}"/>
          </ac:spMkLst>
        </pc:spChg>
        <pc:picChg chg="add mod">
          <ac:chgData name="Suzanne van Gelderen" userId="ef5f300ec9128a93" providerId="LiveId" clId="{C328A8AD-FA56-4F72-BFA1-3CDDB590EA01}" dt="2025-04-22T19:41:34.594" v="3510" actId="1076"/>
          <ac:picMkLst>
            <pc:docMk/>
            <pc:sldMk cId="1687798464" sldId="349"/>
            <ac:picMk id="5" creationId="{9BAB1D21-4F29-1AF7-F728-268D64A9DD67}"/>
          </ac:picMkLst>
        </pc:picChg>
      </pc:sldChg>
      <pc:sldChg chg="addSp delSp modSp add mod ord delAnim modAnim">
        <pc:chgData name="Suzanne van Gelderen" userId="ef5f300ec9128a93" providerId="LiveId" clId="{C328A8AD-FA56-4F72-BFA1-3CDDB590EA01}" dt="2025-05-08T13:00:32.929" v="8742"/>
        <pc:sldMkLst>
          <pc:docMk/>
          <pc:sldMk cId="2264414671" sldId="350"/>
        </pc:sldMkLst>
        <pc:picChg chg="mod">
          <ac:chgData name="Suzanne van Gelderen" userId="ef5f300ec9128a93" providerId="LiveId" clId="{C328A8AD-FA56-4F72-BFA1-3CDDB590EA01}" dt="2025-04-22T19:23:50.630" v="3412" actId="1038"/>
          <ac:picMkLst>
            <pc:docMk/>
            <pc:sldMk cId="2264414671" sldId="350"/>
            <ac:picMk id="3" creationId="{82CE1EE7-82F0-D9EE-9C5E-34D925665236}"/>
          </ac:picMkLst>
        </pc:picChg>
        <pc:inkChg chg="add del">
          <ac:chgData name="Suzanne van Gelderen" userId="ef5f300ec9128a93" providerId="LiveId" clId="{C328A8AD-FA56-4F72-BFA1-3CDDB590EA01}" dt="2025-05-08T12:18:06.956" v="8547" actId="478"/>
          <ac:inkMkLst>
            <pc:docMk/>
            <pc:sldMk cId="2264414671" sldId="350"/>
            <ac:inkMk id="2" creationId="{76441369-3B99-BE4C-9EBC-8C433A5BC833}"/>
          </ac:inkMkLst>
        </pc:inkChg>
        <pc:inkChg chg="add del">
          <ac:chgData name="Suzanne van Gelderen" userId="ef5f300ec9128a93" providerId="LiveId" clId="{C328A8AD-FA56-4F72-BFA1-3CDDB590EA01}" dt="2025-05-08T12:18:08.259" v="8549" actId="478"/>
          <ac:inkMkLst>
            <pc:docMk/>
            <pc:sldMk cId="2264414671" sldId="350"/>
            <ac:inkMk id="4" creationId="{C4C57104-33FF-BC19-7666-54C957BA6060}"/>
          </ac:inkMkLst>
        </pc:inkChg>
        <pc:inkChg chg="add del">
          <ac:chgData name="Suzanne van Gelderen" userId="ef5f300ec9128a93" providerId="LiveId" clId="{C328A8AD-FA56-4F72-BFA1-3CDDB590EA01}" dt="2025-05-08T12:18:07.692" v="8548" actId="478"/>
          <ac:inkMkLst>
            <pc:docMk/>
            <pc:sldMk cId="2264414671" sldId="350"/>
            <ac:inkMk id="5" creationId="{7B88094F-2BDF-91FA-384F-2C013039F2D7}"/>
          </ac:inkMkLst>
        </pc:inkChg>
        <pc:inkChg chg="add del">
          <ac:chgData name="Suzanne van Gelderen" userId="ef5f300ec9128a93" providerId="LiveId" clId="{C328A8AD-FA56-4F72-BFA1-3CDDB590EA01}" dt="2025-05-08T12:18:08.846" v="8550" actId="478"/>
          <ac:inkMkLst>
            <pc:docMk/>
            <pc:sldMk cId="2264414671" sldId="350"/>
            <ac:inkMk id="6" creationId="{8CBA213E-D663-8E7E-9077-0D7DC180C57A}"/>
          </ac:inkMkLst>
        </pc:inkChg>
        <pc:inkChg chg="add del">
          <ac:chgData name="Suzanne van Gelderen" userId="ef5f300ec9128a93" providerId="LiveId" clId="{C328A8AD-FA56-4F72-BFA1-3CDDB590EA01}" dt="2025-05-08T12:18:09.614" v="8551" actId="478"/>
          <ac:inkMkLst>
            <pc:docMk/>
            <pc:sldMk cId="2264414671" sldId="350"/>
            <ac:inkMk id="7" creationId="{42CF4AD1-4EBC-572E-ADB5-C9C4AB8D42F2}"/>
          </ac:inkMkLst>
        </pc:inkChg>
        <pc:inkChg chg="add">
          <ac:chgData name="Suzanne van Gelderen" userId="ef5f300ec9128a93" providerId="LiveId" clId="{C328A8AD-FA56-4F72-BFA1-3CDDB590EA01}" dt="2025-05-08T12:18:17.192" v="8555" actId="9405"/>
          <ac:inkMkLst>
            <pc:docMk/>
            <pc:sldMk cId="2264414671" sldId="350"/>
            <ac:inkMk id="8" creationId="{02F2CEC0-91A0-58DD-B271-4E2E42E8C066}"/>
          </ac:inkMkLst>
        </pc:inkChg>
        <pc:inkChg chg="add">
          <ac:chgData name="Suzanne van Gelderen" userId="ef5f300ec9128a93" providerId="LiveId" clId="{C328A8AD-FA56-4F72-BFA1-3CDDB590EA01}" dt="2025-05-08T12:18:19.061" v="8556" actId="9405"/>
          <ac:inkMkLst>
            <pc:docMk/>
            <pc:sldMk cId="2264414671" sldId="350"/>
            <ac:inkMk id="9" creationId="{3F79DABD-8F33-5EB0-837C-4D1B076A884B}"/>
          </ac:inkMkLst>
        </pc:inkChg>
        <pc:inkChg chg="add del">
          <ac:chgData name="Suzanne van Gelderen" userId="ef5f300ec9128a93" providerId="LiveId" clId="{C328A8AD-FA56-4F72-BFA1-3CDDB590EA01}" dt="2025-05-08T12:18:10.204" v="8552" actId="478"/>
          <ac:inkMkLst>
            <pc:docMk/>
            <pc:sldMk cId="2264414671" sldId="350"/>
            <ac:inkMk id="10" creationId="{7766E78F-C90A-7781-41B5-57291D69595D}"/>
          </ac:inkMkLst>
        </pc:inkChg>
        <pc:inkChg chg="add">
          <ac:chgData name="Suzanne van Gelderen" userId="ef5f300ec9128a93" providerId="LiveId" clId="{C328A8AD-FA56-4F72-BFA1-3CDDB590EA01}" dt="2025-05-08T12:18:23.935" v="8557" actId="9405"/>
          <ac:inkMkLst>
            <pc:docMk/>
            <pc:sldMk cId="2264414671" sldId="350"/>
            <ac:inkMk id="11" creationId="{550E373B-05A7-425A-495A-1B7EF932836F}"/>
          </ac:inkMkLst>
        </pc:inkChg>
        <pc:inkChg chg="add">
          <ac:chgData name="Suzanne van Gelderen" userId="ef5f300ec9128a93" providerId="LiveId" clId="{C328A8AD-FA56-4F72-BFA1-3CDDB590EA01}" dt="2025-05-08T12:18:29.587" v="8558" actId="9405"/>
          <ac:inkMkLst>
            <pc:docMk/>
            <pc:sldMk cId="2264414671" sldId="350"/>
            <ac:inkMk id="12" creationId="{35FAC6CA-3543-EF9B-2554-B0FFF2640F4F}"/>
          </ac:inkMkLst>
        </pc:inkChg>
        <pc:inkChg chg="add del">
          <ac:chgData name="Suzanne van Gelderen" userId="ef5f300ec9128a93" providerId="LiveId" clId="{C328A8AD-FA56-4F72-BFA1-3CDDB590EA01}" dt="2025-05-08T12:18:10.632" v="8553" actId="478"/>
          <ac:inkMkLst>
            <pc:docMk/>
            <pc:sldMk cId="2264414671" sldId="350"/>
            <ac:inkMk id="13" creationId="{04C781AE-E7F1-5181-CBAC-F224659AC226}"/>
          </ac:inkMkLst>
        </pc:inkChg>
        <pc:inkChg chg="add del">
          <ac:chgData name="Suzanne van Gelderen" userId="ef5f300ec9128a93" providerId="LiveId" clId="{C328A8AD-FA56-4F72-BFA1-3CDDB590EA01}" dt="2025-05-08T12:18:12.388" v="8554" actId="478"/>
          <ac:inkMkLst>
            <pc:docMk/>
            <pc:sldMk cId="2264414671" sldId="350"/>
            <ac:inkMk id="14" creationId="{8B837275-92B6-75A5-E63C-711CE82E39D0}"/>
          </ac:inkMkLst>
        </pc:inkChg>
        <pc:inkChg chg="add del">
          <ac:chgData name="Suzanne van Gelderen" userId="ef5f300ec9128a93" providerId="LiveId" clId="{C328A8AD-FA56-4F72-BFA1-3CDDB590EA01}" dt="2025-05-08T12:20:06.486" v="8564" actId="478"/>
          <ac:inkMkLst>
            <pc:docMk/>
            <pc:sldMk cId="2264414671" sldId="350"/>
            <ac:inkMk id="15" creationId="{0C8D7227-2390-E40C-8D4A-E4A46091B1A7}"/>
          </ac:inkMkLst>
        </pc:inkChg>
        <pc:inkChg chg="add">
          <ac:chgData name="Suzanne van Gelderen" userId="ef5f300ec9128a93" providerId="LiveId" clId="{C328A8AD-FA56-4F72-BFA1-3CDDB590EA01}" dt="2025-05-08T12:18:35.909" v="8560" actId="9405"/>
          <ac:inkMkLst>
            <pc:docMk/>
            <pc:sldMk cId="2264414671" sldId="350"/>
            <ac:inkMk id="16" creationId="{070B2054-72CC-6D6A-1CE7-6D9BA4E7B501}"/>
          </ac:inkMkLst>
        </pc:inkChg>
        <pc:inkChg chg="add">
          <ac:chgData name="Suzanne van Gelderen" userId="ef5f300ec9128a93" providerId="LiveId" clId="{C328A8AD-FA56-4F72-BFA1-3CDDB590EA01}" dt="2025-05-08T12:18:39.544" v="8561" actId="9405"/>
          <ac:inkMkLst>
            <pc:docMk/>
            <pc:sldMk cId="2264414671" sldId="350"/>
            <ac:inkMk id="17" creationId="{89BEAE6D-DDAE-33E7-FB57-C607EC335456}"/>
          </ac:inkMkLst>
        </pc:inkChg>
        <pc:inkChg chg="add del">
          <ac:chgData name="Suzanne van Gelderen" userId="ef5f300ec9128a93" providerId="LiveId" clId="{C328A8AD-FA56-4F72-BFA1-3CDDB590EA01}" dt="2025-05-08T12:18:59.969" v="8563"/>
          <ac:inkMkLst>
            <pc:docMk/>
            <pc:sldMk cId="2264414671" sldId="350"/>
            <ac:inkMk id="18" creationId="{4220C55D-3C5F-45D2-D989-0CC0CC4ECB00}"/>
          </ac:inkMkLst>
        </pc:inkChg>
        <pc:inkChg chg="add">
          <ac:chgData name="Suzanne van Gelderen" userId="ef5f300ec9128a93" providerId="LiveId" clId="{C328A8AD-FA56-4F72-BFA1-3CDDB590EA01}" dt="2025-05-08T12:18:59.969" v="8563"/>
          <ac:inkMkLst>
            <pc:docMk/>
            <pc:sldMk cId="2264414671" sldId="350"/>
            <ac:inkMk id="19" creationId="{7D276905-6298-3919-EF50-842EBE6F4EDC}"/>
          </ac:inkMkLst>
        </pc:inkChg>
      </pc:sldChg>
      <pc:sldChg chg="addSp modSp add del mod">
        <pc:chgData name="Suzanne van Gelderen" userId="ef5f300ec9128a93" providerId="LiveId" clId="{C328A8AD-FA56-4F72-BFA1-3CDDB590EA01}" dt="2025-04-22T19:29:22.137" v="3419" actId="1038"/>
        <pc:sldMkLst>
          <pc:docMk/>
          <pc:sldMk cId="3651705593" sldId="351"/>
        </pc:sldMkLst>
        <pc:spChg chg="mod">
          <ac:chgData name="Suzanne van Gelderen" userId="ef5f300ec9128a93" providerId="LiveId" clId="{C328A8AD-FA56-4F72-BFA1-3CDDB590EA01}" dt="2025-04-22T19:18:17.300" v="3317" actId="1076"/>
          <ac:spMkLst>
            <pc:docMk/>
            <pc:sldMk cId="3651705593" sldId="351"/>
            <ac:spMk id="232" creationId="{5EF4F487-23D2-3E51-BADE-814665FE694B}"/>
          </ac:spMkLst>
        </pc:spChg>
        <pc:picChg chg="add mod">
          <ac:chgData name="Suzanne van Gelderen" userId="ef5f300ec9128a93" providerId="LiveId" clId="{C328A8AD-FA56-4F72-BFA1-3CDDB590EA01}" dt="2025-04-22T19:29:22.137" v="3419" actId="1038"/>
          <ac:picMkLst>
            <pc:docMk/>
            <pc:sldMk cId="3651705593" sldId="351"/>
            <ac:picMk id="3" creationId="{C5577411-3B90-9D99-B7BA-DA968F205013}"/>
          </ac:picMkLst>
        </pc:picChg>
      </pc:sldChg>
      <pc:sldChg chg="addSp delSp modSp add mod">
        <pc:chgData name="Suzanne van Gelderen" userId="ef5f300ec9128a93" providerId="LiveId" clId="{C328A8AD-FA56-4F72-BFA1-3CDDB590EA01}" dt="2025-04-22T19:29:38.737" v="3430" actId="1037"/>
        <pc:sldMkLst>
          <pc:docMk/>
          <pc:sldMk cId="2761188957" sldId="352"/>
        </pc:sldMkLst>
        <pc:spChg chg="mod">
          <ac:chgData name="Suzanne van Gelderen" userId="ef5f300ec9128a93" providerId="LiveId" clId="{C328A8AD-FA56-4F72-BFA1-3CDDB590EA01}" dt="2025-04-22T19:29:37.143" v="3426" actId="1035"/>
          <ac:spMkLst>
            <pc:docMk/>
            <pc:sldMk cId="2761188957" sldId="352"/>
            <ac:spMk id="232" creationId="{1DE910EE-EA4F-5FF0-FF86-41C0F95F0901}"/>
          </ac:spMkLst>
        </pc:spChg>
        <pc:picChg chg="add mod">
          <ac:chgData name="Suzanne van Gelderen" userId="ef5f300ec9128a93" providerId="LiveId" clId="{C328A8AD-FA56-4F72-BFA1-3CDDB590EA01}" dt="2025-04-22T19:29:38.737" v="3430" actId="1037"/>
          <ac:picMkLst>
            <pc:docMk/>
            <pc:sldMk cId="2761188957" sldId="352"/>
            <ac:picMk id="4" creationId="{7D3FC26D-A729-AFF4-3ACB-A745213958C1}"/>
          </ac:picMkLst>
        </pc:picChg>
      </pc:sldChg>
      <pc:sldChg chg="addSp delSp modSp add mod modAnim modNotesTx">
        <pc:chgData name="Suzanne van Gelderen" userId="ef5f300ec9128a93" providerId="LiveId" clId="{C328A8AD-FA56-4F72-BFA1-3CDDB590EA01}" dt="2025-05-08T13:26:50.883" v="9428" actId="207"/>
        <pc:sldMkLst>
          <pc:docMk/>
          <pc:sldMk cId="2496443476" sldId="353"/>
        </pc:sldMkLst>
        <pc:spChg chg="add del mod">
          <ac:chgData name="Suzanne van Gelderen" userId="ef5f300ec9128a93" providerId="LiveId" clId="{C328A8AD-FA56-4F72-BFA1-3CDDB590EA01}" dt="2025-05-08T13:14:37.745" v="8999" actId="22"/>
          <ac:spMkLst>
            <pc:docMk/>
            <pc:sldMk cId="2496443476" sldId="353"/>
            <ac:spMk id="3" creationId="{B7839655-9532-B59F-3D5F-1474351369AE}"/>
          </ac:spMkLst>
        </pc:spChg>
        <pc:spChg chg="add mod">
          <ac:chgData name="Suzanne van Gelderen" userId="ef5f300ec9128a93" providerId="LiveId" clId="{C328A8AD-FA56-4F72-BFA1-3CDDB590EA01}" dt="2025-05-08T13:26:50.883" v="9428" actId="207"/>
          <ac:spMkLst>
            <pc:docMk/>
            <pc:sldMk cId="2496443476" sldId="353"/>
            <ac:spMk id="4" creationId="{0C383A08-A714-F917-9FF9-5486B310382F}"/>
          </ac:spMkLst>
        </pc:spChg>
        <pc:spChg chg="add mod">
          <ac:chgData name="Suzanne van Gelderen" userId="ef5f300ec9128a93" providerId="LiveId" clId="{C328A8AD-FA56-4F72-BFA1-3CDDB590EA01}" dt="2025-05-08T13:21:52.861" v="9385" actId="1076"/>
          <ac:spMkLst>
            <pc:docMk/>
            <pc:sldMk cId="2496443476" sldId="353"/>
            <ac:spMk id="7" creationId="{CE4AAE28-3D5C-5ED4-6C1A-59FD835125BA}"/>
          </ac:spMkLst>
        </pc:spChg>
        <pc:spChg chg="add mod">
          <ac:chgData name="Suzanne van Gelderen" userId="ef5f300ec9128a93" providerId="LiveId" clId="{C328A8AD-FA56-4F72-BFA1-3CDDB590EA01}" dt="2025-05-08T13:26:13.677" v="9421" actId="1076"/>
          <ac:spMkLst>
            <pc:docMk/>
            <pc:sldMk cId="2496443476" sldId="353"/>
            <ac:spMk id="8" creationId="{DD506DE7-ADCB-7544-0696-591D8DCD97D0}"/>
          </ac:spMkLst>
        </pc:spChg>
        <pc:picChg chg="mod modCrop">
          <ac:chgData name="Suzanne van Gelderen" userId="ef5f300ec9128a93" providerId="LiveId" clId="{C328A8AD-FA56-4F72-BFA1-3CDDB590EA01}" dt="2025-05-08T13:21:36.246" v="9374" actId="732"/>
          <ac:picMkLst>
            <pc:docMk/>
            <pc:sldMk cId="2496443476" sldId="353"/>
            <ac:picMk id="6" creationId="{3B756CB7-10A3-1F18-615E-3E611EFE2AB9}"/>
          </ac:picMkLst>
        </pc:picChg>
      </pc:sldChg>
      <pc:sldChg chg="delSp modSp mod modNotesTx">
        <pc:chgData name="Suzanne van Gelderen" userId="ef5f300ec9128a93" providerId="LiveId" clId="{C328A8AD-FA56-4F72-BFA1-3CDDB590EA01}" dt="2025-05-02T14:53:22.133" v="3880" actId="1076"/>
        <pc:sldMkLst>
          <pc:docMk/>
          <pc:sldMk cId="4290932047" sldId="354"/>
        </pc:sldMkLst>
        <pc:picChg chg="mod">
          <ac:chgData name="Suzanne van Gelderen" userId="ef5f300ec9128a93" providerId="LiveId" clId="{C328A8AD-FA56-4F72-BFA1-3CDDB590EA01}" dt="2025-05-02T14:53:22.133" v="3880" actId="1076"/>
          <ac:picMkLst>
            <pc:docMk/>
            <pc:sldMk cId="4290932047" sldId="354"/>
            <ac:picMk id="5" creationId="{602377F6-C4E2-9BD0-C95B-08062BCDF64C}"/>
          </ac:picMkLst>
        </pc:picChg>
      </pc:sldChg>
      <pc:sldChg chg="add">
        <pc:chgData name="Suzanne van Gelderen" userId="ef5f300ec9128a93" providerId="LiveId" clId="{C328A8AD-FA56-4F72-BFA1-3CDDB590EA01}" dt="2025-05-02T13:47:13.443" v="3836"/>
        <pc:sldMkLst>
          <pc:docMk/>
          <pc:sldMk cId="3858107802" sldId="355"/>
        </pc:sldMkLst>
      </pc:sldChg>
      <pc:sldChg chg="addSp delSp modSp add mod">
        <pc:chgData name="Suzanne van Gelderen" userId="ef5f300ec9128a93" providerId="LiveId" clId="{C328A8AD-FA56-4F72-BFA1-3CDDB590EA01}" dt="2025-05-02T18:15:31.794" v="3984" actId="6549"/>
        <pc:sldMkLst>
          <pc:docMk/>
          <pc:sldMk cId="1895522191" sldId="356"/>
        </pc:sldMkLst>
        <pc:spChg chg="mod">
          <ac:chgData name="Suzanne van Gelderen" userId="ef5f300ec9128a93" providerId="LiveId" clId="{C328A8AD-FA56-4F72-BFA1-3CDDB590EA01}" dt="2025-05-02T18:15:31.794" v="3984" actId="6549"/>
          <ac:spMkLst>
            <pc:docMk/>
            <pc:sldMk cId="1895522191" sldId="356"/>
            <ac:spMk id="2" creationId="{40DBBC4B-C912-481E-7CCC-870273774D81}"/>
          </ac:spMkLst>
        </pc:spChg>
        <pc:picChg chg="add mod">
          <ac:chgData name="Suzanne van Gelderen" userId="ef5f300ec9128a93" providerId="LiveId" clId="{C328A8AD-FA56-4F72-BFA1-3CDDB590EA01}" dt="2025-05-02T18:15:27.794" v="3955" actId="14100"/>
          <ac:picMkLst>
            <pc:docMk/>
            <pc:sldMk cId="1895522191" sldId="356"/>
            <ac:picMk id="4" creationId="{E5CCEBC2-681A-31B6-8510-5746E972346E}"/>
          </ac:picMkLst>
        </pc:picChg>
      </pc:sldChg>
      <pc:sldChg chg="addSp delSp modSp add mod delAnim modAnim">
        <pc:chgData name="Suzanne van Gelderen" userId="ef5f300ec9128a93" providerId="LiveId" clId="{C328A8AD-FA56-4F72-BFA1-3CDDB590EA01}" dt="2025-05-08T09:53:20.192" v="8034" actId="20577"/>
        <pc:sldMkLst>
          <pc:docMk/>
          <pc:sldMk cId="1562015430" sldId="357"/>
        </pc:sldMkLst>
        <pc:spChg chg="add mod">
          <ac:chgData name="Suzanne van Gelderen" userId="ef5f300ec9128a93" providerId="LiveId" clId="{C328A8AD-FA56-4F72-BFA1-3CDDB590EA01}" dt="2025-05-07T12:42:16.066" v="5412" actId="1076"/>
          <ac:spMkLst>
            <pc:docMk/>
            <pc:sldMk cId="1562015430" sldId="357"/>
            <ac:spMk id="2" creationId="{EB04843D-B139-945D-1A09-879B48EA1A6F}"/>
          </ac:spMkLst>
        </pc:spChg>
        <pc:spChg chg="add mod">
          <ac:chgData name="Suzanne van Gelderen" userId="ef5f300ec9128a93" providerId="LiveId" clId="{C328A8AD-FA56-4F72-BFA1-3CDDB590EA01}" dt="2025-05-07T12:42:16.066" v="5412" actId="1076"/>
          <ac:spMkLst>
            <pc:docMk/>
            <pc:sldMk cId="1562015430" sldId="357"/>
            <ac:spMk id="3" creationId="{E3619409-313A-A8B0-5675-D0A9C13F3AA3}"/>
          </ac:spMkLst>
        </pc:spChg>
        <pc:spChg chg="add del mod ord">
          <ac:chgData name="Suzanne van Gelderen" userId="ef5f300ec9128a93" providerId="LiveId" clId="{C328A8AD-FA56-4F72-BFA1-3CDDB590EA01}" dt="2025-05-08T09:53:20.192" v="8034" actId="20577"/>
          <ac:spMkLst>
            <pc:docMk/>
            <pc:sldMk cId="1562015430" sldId="357"/>
            <ac:spMk id="5" creationId="{E2E1623F-FFF7-9444-AF15-C3437DE9D72F}"/>
          </ac:spMkLst>
        </pc:spChg>
        <pc:spChg chg="add mod">
          <ac:chgData name="Suzanne van Gelderen" userId="ef5f300ec9128a93" providerId="LiveId" clId="{C328A8AD-FA56-4F72-BFA1-3CDDB590EA01}" dt="2025-05-07T12:49:37.258" v="5594" actId="1035"/>
          <ac:spMkLst>
            <pc:docMk/>
            <pc:sldMk cId="1562015430" sldId="357"/>
            <ac:spMk id="10" creationId="{55E0E886-6F3B-7F85-8CE4-836543D41462}"/>
          </ac:spMkLst>
        </pc:spChg>
        <pc:spChg chg="add mod">
          <ac:chgData name="Suzanne van Gelderen" userId="ef5f300ec9128a93" providerId="LiveId" clId="{C328A8AD-FA56-4F72-BFA1-3CDDB590EA01}" dt="2025-05-07T12:49:46.835" v="5602" actId="14100"/>
          <ac:spMkLst>
            <pc:docMk/>
            <pc:sldMk cId="1562015430" sldId="357"/>
            <ac:spMk id="11" creationId="{3310DD14-D220-DB3F-5DC1-E1C4037BA9CA}"/>
          </ac:spMkLst>
        </pc:spChg>
        <pc:spChg chg="add mod">
          <ac:chgData name="Suzanne van Gelderen" userId="ef5f300ec9128a93" providerId="LiveId" clId="{C328A8AD-FA56-4F72-BFA1-3CDDB590EA01}" dt="2025-05-07T13:02:31.034" v="5840" actId="12"/>
          <ac:spMkLst>
            <pc:docMk/>
            <pc:sldMk cId="1562015430" sldId="357"/>
            <ac:spMk id="14" creationId="{33DAF516-2460-593B-4FD8-42C69DB2A264}"/>
          </ac:spMkLst>
        </pc:spChg>
        <pc:spChg chg="add mod ord">
          <ac:chgData name="Suzanne van Gelderen" userId="ef5f300ec9128a93" providerId="LiveId" clId="{C328A8AD-FA56-4F72-BFA1-3CDDB590EA01}" dt="2025-05-07T12:42:16.066" v="5412" actId="1076"/>
          <ac:spMkLst>
            <pc:docMk/>
            <pc:sldMk cId="1562015430" sldId="357"/>
            <ac:spMk id="15" creationId="{C226C8D3-0A06-903A-96FA-A0DB6C6CC8E2}"/>
          </ac:spMkLst>
        </pc:spChg>
        <pc:spChg chg="add del mod">
          <ac:chgData name="Suzanne van Gelderen" userId="ef5f300ec9128a93" providerId="LiveId" clId="{C328A8AD-FA56-4F72-BFA1-3CDDB590EA01}" dt="2025-05-07T08:10:11.727" v="4628" actId="478"/>
          <ac:spMkLst>
            <pc:docMk/>
            <pc:sldMk cId="1562015430" sldId="357"/>
            <ac:spMk id="27" creationId="{E454E376-96D1-2DF0-ABC6-C0D3B9040F76}"/>
          </ac:spMkLst>
        </pc:spChg>
        <pc:spChg chg="add mod">
          <ac:chgData name="Suzanne van Gelderen" userId="ef5f300ec9128a93" providerId="LiveId" clId="{C328A8AD-FA56-4F72-BFA1-3CDDB590EA01}" dt="2025-05-07T13:27:14.108" v="6259" actId="20577"/>
          <ac:spMkLst>
            <pc:docMk/>
            <pc:sldMk cId="1562015430" sldId="357"/>
            <ac:spMk id="30" creationId="{435D41DB-0357-EE46-6BEA-30994CE45E62}"/>
          </ac:spMkLst>
        </pc:spChg>
        <pc:spChg chg="add mod">
          <ac:chgData name="Suzanne van Gelderen" userId="ef5f300ec9128a93" providerId="LiveId" clId="{C328A8AD-FA56-4F72-BFA1-3CDDB590EA01}" dt="2025-05-07T09:11:37.045" v="4885" actId="164"/>
          <ac:spMkLst>
            <pc:docMk/>
            <pc:sldMk cId="1562015430" sldId="357"/>
            <ac:spMk id="53" creationId="{CAAE4EE2-ECA0-E1A1-B977-E18E7DD2BA3C}"/>
          </ac:spMkLst>
        </pc:spChg>
        <pc:spChg chg="add mod ord">
          <ac:chgData name="Suzanne van Gelderen" userId="ef5f300ec9128a93" providerId="LiveId" clId="{C328A8AD-FA56-4F72-BFA1-3CDDB590EA01}" dt="2025-05-07T12:48:43.116" v="5558" actId="1035"/>
          <ac:spMkLst>
            <pc:docMk/>
            <pc:sldMk cId="1562015430" sldId="357"/>
            <ac:spMk id="448" creationId="{4A098C87-4799-FC53-00B8-9B184D0CCD4D}"/>
          </ac:spMkLst>
        </pc:spChg>
        <pc:spChg chg="add mod ord">
          <ac:chgData name="Suzanne van Gelderen" userId="ef5f300ec9128a93" providerId="LiveId" clId="{C328A8AD-FA56-4F72-BFA1-3CDDB590EA01}" dt="2025-05-07T12:57:57.790" v="5774" actId="1076"/>
          <ac:spMkLst>
            <pc:docMk/>
            <pc:sldMk cId="1562015430" sldId="357"/>
            <ac:spMk id="452" creationId="{32E4B7AB-F999-789F-9AD0-5594B05DF21D}"/>
          </ac:spMkLst>
        </pc:spChg>
        <pc:spChg chg="add mod">
          <ac:chgData name="Suzanne van Gelderen" userId="ef5f300ec9128a93" providerId="LiveId" clId="{C328A8AD-FA56-4F72-BFA1-3CDDB590EA01}" dt="2025-05-07T12:20:15.816" v="5078" actId="1076"/>
          <ac:spMkLst>
            <pc:docMk/>
            <pc:sldMk cId="1562015430" sldId="357"/>
            <ac:spMk id="454" creationId="{6EA5349B-FD21-F418-E336-0FDB729E7549}"/>
          </ac:spMkLst>
        </pc:spChg>
        <pc:spChg chg="add mod">
          <ac:chgData name="Suzanne van Gelderen" userId="ef5f300ec9128a93" providerId="LiveId" clId="{C328A8AD-FA56-4F72-BFA1-3CDDB590EA01}" dt="2025-05-07T12:57:57.790" v="5774" actId="1076"/>
          <ac:spMkLst>
            <pc:docMk/>
            <pc:sldMk cId="1562015430" sldId="357"/>
            <ac:spMk id="455" creationId="{5B821841-AF6D-A65E-D1BB-45F842D32A48}"/>
          </ac:spMkLst>
        </pc:spChg>
        <pc:spChg chg="add del mod">
          <ac:chgData name="Suzanne van Gelderen" userId="ef5f300ec9128a93" providerId="LiveId" clId="{C328A8AD-FA56-4F72-BFA1-3CDDB590EA01}" dt="2025-05-07T12:32:03.469" v="5248" actId="478"/>
          <ac:spMkLst>
            <pc:docMk/>
            <pc:sldMk cId="1562015430" sldId="357"/>
            <ac:spMk id="457" creationId="{E2C599A8-8B32-6D1E-BD8A-2AF691B638DD}"/>
          </ac:spMkLst>
        </pc:spChg>
        <pc:spChg chg="add del">
          <ac:chgData name="Suzanne van Gelderen" userId="ef5f300ec9128a93" providerId="LiveId" clId="{C328A8AD-FA56-4F72-BFA1-3CDDB590EA01}" dt="2025-05-07T12:32:13.083" v="5250" actId="478"/>
          <ac:spMkLst>
            <pc:docMk/>
            <pc:sldMk cId="1562015430" sldId="357"/>
            <ac:spMk id="464" creationId="{2DCFDBA8-8FD4-690D-88D9-919AF910D0DC}"/>
          </ac:spMkLst>
        </pc:spChg>
        <pc:spChg chg="add mod">
          <ac:chgData name="Suzanne van Gelderen" userId="ef5f300ec9128a93" providerId="LiveId" clId="{C328A8AD-FA56-4F72-BFA1-3CDDB590EA01}" dt="2025-05-07T13:17:03.838" v="6163" actId="1076"/>
          <ac:spMkLst>
            <pc:docMk/>
            <pc:sldMk cId="1562015430" sldId="357"/>
            <ac:spMk id="465" creationId="{D30A38EC-EDC3-8417-6071-FC144503F229}"/>
          </ac:spMkLst>
        </pc:spChg>
        <pc:spChg chg="mod">
          <ac:chgData name="Suzanne van Gelderen" userId="ef5f300ec9128a93" providerId="LiveId" clId="{C328A8AD-FA56-4F72-BFA1-3CDDB590EA01}" dt="2025-05-07T09:06:26.081" v="4785" actId="1076"/>
          <ac:spMkLst>
            <pc:docMk/>
            <pc:sldMk cId="1562015430" sldId="357"/>
            <ac:spMk id="469" creationId="{74FE9E31-FF8D-F0FB-F401-1F3B3963FF5A}"/>
          </ac:spMkLst>
        </pc:spChg>
        <pc:spChg chg="mod">
          <ac:chgData name="Suzanne van Gelderen" userId="ef5f300ec9128a93" providerId="LiveId" clId="{C328A8AD-FA56-4F72-BFA1-3CDDB590EA01}" dt="2025-05-07T13:15:34.512" v="6142" actId="1076"/>
          <ac:spMkLst>
            <pc:docMk/>
            <pc:sldMk cId="1562015430" sldId="357"/>
            <ac:spMk id="472" creationId="{AF89C79C-E4F6-2BEF-F044-7F13F4951E5F}"/>
          </ac:spMkLst>
        </pc:spChg>
        <pc:spChg chg="add del mod">
          <ac:chgData name="Suzanne van Gelderen" userId="ef5f300ec9128a93" providerId="LiveId" clId="{C328A8AD-FA56-4F72-BFA1-3CDDB590EA01}" dt="2025-05-07T12:40:14.276" v="5358" actId="478"/>
          <ac:spMkLst>
            <pc:docMk/>
            <pc:sldMk cId="1562015430" sldId="357"/>
            <ac:spMk id="477" creationId="{51DF6E34-A322-C5F8-A664-CE0C6B201F1F}"/>
          </ac:spMkLst>
        </pc:spChg>
        <pc:spChg chg="add del mod">
          <ac:chgData name="Suzanne van Gelderen" userId="ef5f300ec9128a93" providerId="LiveId" clId="{C328A8AD-FA56-4F72-BFA1-3CDDB590EA01}" dt="2025-05-07T12:43:26.371" v="5432" actId="478"/>
          <ac:spMkLst>
            <pc:docMk/>
            <pc:sldMk cId="1562015430" sldId="357"/>
            <ac:spMk id="478" creationId="{4167E93F-4EE0-4B0E-D593-986355CA3EB0}"/>
          </ac:spMkLst>
        </pc:spChg>
        <pc:spChg chg="add del mod">
          <ac:chgData name="Suzanne van Gelderen" userId="ef5f300ec9128a93" providerId="LiveId" clId="{C328A8AD-FA56-4F72-BFA1-3CDDB590EA01}" dt="2025-05-07T12:45:15.831" v="5460" actId="478"/>
          <ac:spMkLst>
            <pc:docMk/>
            <pc:sldMk cId="1562015430" sldId="357"/>
            <ac:spMk id="479" creationId="{5DF8916C-C7CA-A95D-AF6C-7651B44A3A35}"/>
          </ac:spMkLst>
        </pc:spChg>
        <pc:spChg chg="add mod">
          <ac:chgData name="Suzanne van Gelderen" userId="ef5f300ec9128a93" providerId="LiveId" clId="{C328A8AD-FA56-4F72-BFA1-3CDDB590EA01}" dt="2025-05-07T13:15:34.512" v="6142" actId="1076"/>
          <ac:spMkLst>
            <pc:docMk/>
            <pc:sldMk cId="1562015430" sldId="357"/>
            <ac:spMk id="480" creationId="{71BBDBBA-2B9B-743D-9716-02CB02BBBA85}"/>
          </ac:spMkLst>
        </pc:spChg>
        <pc:spChg chg="add mod">
          <ac:chgData name="Suzanne van Gelderen" userId="ef5f300ec9128a93" providerId="LiveId" clId="{C328A8AD-FA56-4F72-BFA1-3CDDB590EA01}" dt="2025-05-07T13:15:34.512" v="6142" actId="1076"/>
          <ac:spMkLst>
            <pc:docMk/>
            <pc:sldMk cId="1562015430" sldId="357"/>
            <ac:spMk id="481" creationId="{0812F309-B876-8D0D-50C7-3C61085E852C}"/>
          </ac:spMkLst>
        </pc:spChg>
        <pc:spChg chg="add mod">
          <ac:chgData name="Suzanne van Gelderen" userId="ef5f300ec9128a93" providerId="LiveId" clId="{C328A8AD-FA56-4F72-BFA1-3CDDB590EA01}" dt="2025-05-07T13:15:34.512" v="6142" actId="1076"/>
          <ac:spMkLst>
            <pc:docMk/>
            <pc:sldMk cId="1562015430" sldId="357"/>
            <ac:spMk id="484" creationId="{8448EFBB-5C87-00A1-2D2E-545C33D5BD50}"/>
          </ac:spMkLst>
        </pc:spChg>
        <pc:spChg chg="add mod">
          <ac:chgData name="Suzanne van Gelderen" userId="ef5f300ec9128a93" providerId="LiveId" clId="{C328A8AD-FA56-4F72-BFA1-3CDDB590EA01}" dt="2025-05-07T13:15:34.512" v="6142" actId="1076"/>
          <ac:spMkLst>
            <pc:docMk/>
            <pc:sldMk cId="1562015430" sldId="357"/>
            <ac:spMk id="485" creationId="{06236575-8CB7-3D0F-E9EA-F665DB88AF60}"/>
          </ac:spMkLst>
        </pc:spChg>
        <pc:spChg chg="add mod">
          <ac:chgData name="Suzanne van Gelderen" userId="ef5f300ec9128a93" providerId="LiveId" clId="{C328A8AD-FA56-4F72-BFA1-3CDDB590EA01}" dt="2025-05-07T13:15:34.512" v="6142" actId="1076"/>
          <ac:spMkLst>
            <pc:docMk/>
            <pc:sldMk cId="1562015430" sldId="357"/>
            <ac:spMk id="486" creationId="{01629194-574C-C4DF-F160-5A568EE5B5AB}"/>
          </ac:spMkLst>
        </pc:spChg>
        <pc:spChg chg="add mod">
          <ac:chgData name="Suzanne van Gelderen" userId="ef5f300ec9128a93" providerId="LiveId" clId="{C328A8AD-FA56-4F72-BFA1-3CDDB590EA01}" dt="2025-05-07T12:52:11.605" v="5707" actId="164"/>
          <ac:spMkLst>
            <pc:docMk/>
            <pc:sldMk cId="1562015430" sldId="357"/>
            <ac:spMk id="489" creationId="{7C212FD0-E270-9947-EF76-1B38B1E62BA9}"/>
          </ac:spMkLst>
        </pc:spChg>
        <pc:spChg chg="add mod">
          <ac:chgData name="Suzanne van Gelderen" userId="ef5f300ec9128a93" providerId="LiveId" clId="{C328A8AD-FA56-4F72-BFA1-3CDDB590EA01}" dt="2025-05-07T12:52:11.605" v="5707" actId="164"/>
          <ac:spMkLst>
            <pc:docMk/>
            <pc:sldMk cId="1562015430" sldId="357"/>
            <ac:spMk id="490" creationId="{8D731E14-2AB5-CB40-F8DF-5440E54E01F9}"/>
          </ac:spMkLst>
        </pc:spChg>
        <pc:spChg chg="add mod ord">
          <ac:chgData name="Suzanne van Gelderen" userId="ef5f300ec9128a93" providerId="LiveId" clId="{C328A8AD-FA56-4F72-BFA1-3CDDB590EA01}" dt="2025-05-07T12:57:57.790" v="5774" actId="1076"/>
          <ac:spMkLst>
            <pc:docMk/>
            <pc:sldMk cId="1562015430" sldId="357"/>
            <ac:spMk id="492" creationId="{2F188FE8-22EF-D754-FBB3-556614F7B685}"/>
          </ac:spMkLst>
        </pc:spChg>
        <pc:spChg chg="add del mod">
          <ac:chgData name="Suzanne van Gelderen" userId="ef5f300ec9128a93" providerId="LiveId" clId="{C328A8AD-FA56-4F72-BFA1-3CDDB590EA01}" dt="2025-05-07T13:01:45.240" v="5805" actId="478"/>
          <ac:spMkLst>
            <pc:docMk/>
            <pc:sldMk cId="1562015430" sldId="357"/>
            <ac:spMk id="495" creationId="{1EEC95ED-0A1B-AB14-D4F9-39FE4276A4CB}"/>
          </ac:spMkLst>
        </pc:spChg>
        <pc:spChg chg="add mod">
          <ac:chgData name="Suzanne van Gelderen" userId="ef5f300ec9128a93" providerId="LiveId" clId="{C328A8AD-FA56-4F72-BFA1-3CDDB590EA01}" dt="2025-05-07T13:16:51.774" v="6158" actId="14100"/>
          <ac:spMkLst>
            <pc:docMk/>
            <pc:sldMk cId="1562015430" sldId="357"/>
            <ac:spMk id="496" creationId="{6037E4AA-702B-201F-9239-D7FB2AFD49FF}"/>
          </ac:spMkLst>
        </pc:spChg>
        <pc:grpChg chg="add mod">
          <ac:chgData name="Suzanne van Gelderen" userId="ef5f300ec9128a93" providerId="LiveId" clId="{C328A8AD-FA56-4F72-BFA1-3CDDB590EA01}" dt="2025-05-07T12:42:16.066" v="5412" actId="1076"/>
          <ac:grpSpMkLst>
            <pc:docMk/>
            <pc:sldMk cId="1562015430" sldId="357"/>
            <ac:grpSpMk id="4" creationId="{3E5BED28-BAD0-34B3-D05C-5AA9BA6ECF53}"/>
          </ac:grpSpMkLst>
        </pc:grpChg>
        <pc:grpChg chg="add mod">
          <ac:chgData name="Suzanne van Gelderen" userId="ef5f300ec9128a93" providerId="LiveId" clId="{C328A8AD-FA56-4F72-BFA1-3CDDB590EA01}" dt="2025-05-07T12:42:16.066" v="5412" actId="1076"/>
          <ac:grpSpMkLst>
            <pc:docMk/>
            <pc:sldMk cId="1562015430" sldId="357"/>
            <ac:grpSpMk id="6" creationId="{4B5A5D90-5772-3851-32F9-7837A57A15A7}"/>
          </ac:grpSpMkLst>
        </pc:grpChg>
        <pc:grpChg chg="add mod">
          <ac:chgData name="Suzanne van Gelderen" userId="ef5f300ec9128a93" providerId="LiveId" clId="{C328A8AD-FA56-4F72-BFA1-3CDDB590EA01}" dt="2025-05-07T13:01:13.624" v="5800" actId="14100"/>
          <ac:grpSpMkLst>
            <pc:docMk/>
            <pc:sldMk cId="1562015430" sldId="357"/>
            <ac:grpSpMk id="16" creationId="{2B8FFF2D-6129-2E4F-28DA-FD3ED6BA4FBF}"/>
          </ac:grpSpMkLst>
        </pc:grpChg>
        <pc:grpChg chg="add mod">
          <ac:chgData name="Suzanne van Gelderen" userId="ef5f300ec9128a93" providerId="LiveId" clId="{C328A8AD-FA56-4F72-BFA1-3CDDB590EA01}" dt="2025-05-07T12:21:25.444" v="5087" actId="1035"/>
          <ac:grpSpMkLst>
            <pc:docMk/>
            <pc:sldMk cId="1562015430" sldId="357"/>
            <ac:grpSpMk id="25" creationId="{013BCC2A-9A50-0D79-2D11-56CCEEB62BE3}"/>
          </ac:grpSpMkLst>
        </pc:grpChg>
        <pc:grpChg chg="add del mod">
          <ac:chgData name="Suzanne van Gelderen" userId="ef5f300ec9128a93" providerId="LiveId" clId="{C328A8AD-FA56-4F72-BFA1-3CDDB590EA01}" dt="2025-05-07T12:57:57.790" v="5774" actId="1076"/>
          <ac:grpSpMkLst>
            <pc:docMk/>
            <pc:sldMk cId="1562015430" sldId="357"/>
            <ac:grpSpMk id="29" creationId="{D5B0CC12-A993-5EF7-1C33-8B33FA95ED98}"/>
          </ac:grpSpMkLst>
        </pc:grpChg>
        <pc:grpChg chg="add del mod">
          <ac:chgData name="Suzanne van Gelderen" userId="ef5f300ec9128a93" providerId="LiveId" clId="{C328A8AD-FA56-4F72-BFA1-3CDDB590EA01}" dt="2025-05-07T09:09:58.424" v="4835" actId="478"/>
          <ac:grpSpMkLst>
            <pc:docMk/>
            <pc:sldMk cId="1562015430" sldId="357"/>
            <ac:grpSpMk id="31" creationId="{858840E5-26A4-4987-8F89-1B1FD49C4959}"/>
          </ac:grpSpMkLst>
        </pc:grpChg>
        <pc:grpChg chg="mod">
          <ac:chgData name="Suzanne van Gelderen" userId="ef5f300ec9128a93" providerId="LiveId" clId="{C328A8AD-FA56-4F72-BFA1-3CDDB590EA01}" dt="2025-05-07T09:09:09.258" v="4822" actId="14100"/>
          <ac:grpSpMkLst>
            <pc:docMk/>
            <pc:sldMk cId="1562015430" sldId="357"/>
            <ac:grpSpMk id="32" creationId="{7B207623-C164-A15D-7AAD-5520AC869AA0}"/>
          </ac:grpSpMkLst>
        </pc:grpChg>
        <pc:grpChg chg="add mod">
          <ac:chgData name="Suzanne van Gelderen" userId="ef5f300ec9128a93" providerId="LiveId" clId="{C328A8AD-FA56-4F72-BFA1-3CDDB590EA01}" dt="2025-05-07T09:11:37.045" v="4885" actId="164"/>
          <ac:grpSpMkLst>
            <pc:docMk/>
            <pc:sldMk cId="1562015430" sldId="357"/>
            <ac:grpSpMk id="39" creationId="{CBE21DEE-01D6-920B-3A86-9B53EC1CF696}"/>
          </ac:grpSpMkLst>
        </pc:grpChg>
        <pc:grpChg chg="mod">
          <ac:chgData name="Suzanne van Gelderen" userId="ef5f300ec9128a93" providerId="LiveId" clId="{C328A8AD-FA56-4F72-BFA1-3CDDB590EA01}" dt="2025-05-07T09:11:07.064" v="4867" actId="1076"/>
          <ac:grpSpMkLst>
            <pc:docMk/>
            <pc:sldMk cId="1562015430" sldId="357"/>
            <ac:grpSpMk id="40" creationId="{F04DB353-B775-0B2B-A8CD-D460127FDFF9}"/>
          </ac:grpSpMkLst>
        </pc:grpChg>
        <pc:grpChg chg="add mod">
          <ac:chgData name="Suzanne van Gelderen" userId="ef5f300ec9128a93" providerId="LiveId" clId="{C328A8AD-FA56-4F72-BFA1-3CDDB590EA01}" dt="2025-05-07T12:48:53.770" v="5582" actId="1035"/>
          <ac:grpSpMkLst>
            <pc:docMk/>
            <pc:sldMk cId="1562015430" sldId="357"/>
            <ac:grpSpMk id="46" creationId="{5E020C96-6E6A-B2EF-A36D-83B1E243CA40}"/>
          </ac:grpSpMkLst>
        </pc:grpChg>
        <pc:grpChg chg="mod">
          <ac:chgData name="Suzanne van Gelderen" userId="ef5f300ec9128a93" providerId="LiveId" clId="{C328A8AD-FA56-4F72-BFA1-3CDDB590EA01}" dt="2025-05-07T12:48:53.770" v="5582" actId="1035"/>
          <ac:grpSpMkLst>
            <pc:docMk/>
            <pc:sldMk cId="1562015430" sldId="357"/>
            <ac:grpSpMk id="47" creationId="{129EE91C-876B-8914-3285-E92B7C11B402}"/>
          </ac:grpSpMkLst>
        </pc:grpChg>
        <pc:grpChg chg="add del mod">
          <ac:chgData name="Suzanne van Gelderen" userId="ef5f300ec9128a93" providerId="LiveId" clId="{C328A8AD-FA56-4F72-BFA1-3CDDB590EA01}" dt="2025-05-07T12:18:59.339" v="5053" actId="478"/>
          <ac:grpSpMkLst>
            <pc:docMk/>
            <pc:sldMk cId="1562015430" sldId="357"/>
            <ac:grpSpMk id="54" creationId="{CB1BCD66-2B6B-0935-827D-A6950688C2F7}"/>
          </ac:grpSpMkLst>
        </pc:grpChg>
        <pc:grpChg chg="add del mod">
          <ac:chgData name="Suzanne van Gelderen" userId="ef5f300ec9128a93" providerId="LiveId" clId="{C328A8AD-FA56-4F72-BFA1-3CDDB590EA01}" dt="2025-05-07T12:14:38.527" v="4967" actId="478"/>
          <ac:grpSpMkLst>
            <pc:docMk/>
            <pc:sldMk cId="1562015430" sldId="357"/>
            <ac:grpSpMk id="57" creationId="{310E2663-13C3-9954-9F5E-AC4A09ADC19C}"/>
          </ac:grpSpMkLst>
        </pc:grpChg>
        <pc:grpChg chg="mod topLvl">
          <ac:chgData name="Suzanne van Gelderen" userId="ef5f300ec9128a93" providerId="LiveId" clId="{C328A8AD-FA56-4F72-BFA1-3CDDB590EA01}" dt="2025-05-07T12:48:43.116" v="5558" actId="1035"/>
          <ac:grpSpMkLst>
            <pc:docMk/>
            <pc:sldMk cId="1562015430" sldId="357"/>
            <ac:grpSpMk id="58" creationId="{7D6FA7F3-D217-7181-7107-D6FFE8259683}"/>
          </ac:grpSpMkLst>
        </pc:grpChg>
        <pc:grpChg chg="add mod">
          <ac:chgData name="Suzanne van Gelderen" userId="ef5f300ec9128a93" providerId="LiveId" clId="{C328A8AD-FA56-4F72-BFA1-3CDDB590EA01}" dt="2025-05-07T12:48:43.116" v="5558" actId="1035"/>
          <ac:grpSpMkLst>
            <pc:docMk/>
            <pc:sldMk cId="1562015430" sldId="357"/>
            <ac:grpSpMk id="449" creationId="{8AC6FEAD-1B42-AF08-D229-DF9C7B5E8085}"/>
          </ac:grpSpMkLst>
        </pc:grpChg>
        <pc:grpChg chg="add mod">
          <ac:chgData name="Suzanne van Gelderen" userId="ef5f300ec9128a93" providerId="LiveId" clId="{C328A8AD-FA56-4F72-BFA1-3CDDB590EA01}" dt="2025-05-07T12:57:34.351" v="5760" actId="1076"/>
          <ac:grpSpMkLst>
            <pc:docMk/>
            <pc:sldMk cId="1562015430" sldId="357"/>
            <ac:grpSpMk id="453" creationId="{3B5979D5-4CA7-803A-CAD9-DE2617D744F1}"/>
          </ac:grpSpMkLst>
        </pc:grpChg>
        <pc:grpChg chg="add mod">
          <ac:chgData name="Suzanne van Gelderen" userId="ef5f300ec9128a93" providerId="LiveId" clId="{C328A8AD-FA56-4F72-BFA1-3CDDB590EA01}" dt="2025-05-07T12:57:54.537" v="5773" actId="164"/>
          <ac:grpSpMkLst>
            <pc:docMk/>
            <pc:sldMk cId="1562015430" sldId="357"/>
            <ac:grpSpMk id="456" creationId="{05094CAC-732C-F391-B087-E0DBB310D484}"/>
          </ac:grpSpMkLst>
        </pc:grpChg>
        <pc:grpChg chg="add mod">
          <ac:chgData name="Suzanne van Gelderen" userId="ef5f300ec9128a93" providerId="LiveId" clId="{C328A8AD-FA56-4F72-BFA1-3CDDB590EA01}" dt="2025-05-07T12:28:48.479" v="5174" actId="164"/>
          <ac:grpSpMkLst>
            <pc:docMk/>
            <pc:sldMk cId="1562015430" sldId="357"/>
            <ac:grpSpMk id="459" creationId="{6989DF77-FBD9-0FF2-36A7-80E76E3647F1}"/>
          </ac:grpSpMkLst>
        </pc:grpChg>
        <pc:grpChg chg="add mod topLvl">
          <ac:chgData name="Suzanne van Gelderen" userId="ef5f300ec9128a93" providerId="LiveId" clId="{C328A8AD-FA56-4F72-BFA1-3CDDB590EA01}" dt="2025-05-07T13:17:03.838" v="6163" actId="1076"/>
          <ac:grpSpMkLst>
            <pc:docMk/>
            <pc:sldMk cId="1562015430" sldId="357"/>
            <ac:grpSpMk id="460" creationId="{946E5F4E-8298-B238-9F64-0025316B9A36}"/>
          </ac:grpSpMkLst>
        </pc:grpChg>
        <pc:grpChg chg="add del mod">
          <ac:chgData name="Suzanne van Gelderen" userId="ef5f300ec9128a93" providerId="LiveId" clId="{C328A8AD-FA56-4F72-BFA1-3CDDB590EA01}" dt="2025-05-07T12:30:20.037" v="5202" actId="165"/>
          <ac:grpSpMkLst>
            <pc:docMk/>
            <pc:sldMk cId="1562015430" sldId="357"/>
            <ac:grpSpMk id="463" creationId="{619676C6-92EC-BCE8-93BF-8BCB1932D89A}"/>
          </ac:grpSpMkLst>
        </pc:grpChg>
        <pc:grpChg chg="add mod">
          <ac:chgData name="Suzanne van Gelderen" userId="ef5f300ec9128a93" providerId="LiveId" clId="{C328A8AD-FA56-4F72-BFA1-3CDDB590EA01}" dt="2025-05-07T12:32:51.706" v="5263" actId="164"/>
          <ac:grpSpMkLst>
            <pc:docMk/>
            <pc:sldMk cId="1562015430" sldId="357"/>
            <ac:grpSpMk id="466" creationId="{26598B2A-7129-EB5A-7F47-D930F113A869}"/>
          </ac:grpSpMkLst>
        </pc:grpChg>
        <pc:grpChg chg="add mod">
          <ac:chgData name="Suzanne van Gelderen" userId="ef5f300ec9128a93" providerId="LiveId" clId="{C328A8AD-FA56-4F72-BFA1-3CDDB590EA01}" dt="2025-05-07T13:17:03.838" v="6163" actId="1076"/>
          <ac:grpSpMkLst>
            <pc:docMk/>
            <pc:sldMk cId="1562015430" sldId="357"/>
            <ac:grpSpMk id="467" creationId="{53261A8A-7A1C-A648-010E-00E547D83777}"/>
          </ac:grpSpMkLst>
        </pc:grpChg>
        <pc:grpChg chg="add del mod">
          <ac:chgData name="Suzanne van Gelderen" userId="ef5f300ec9128a93" providerId="LiveId" clId="{C328A8AD-FA56-4F72-BFA1-3CDDB590EA01}" dt="2025-05-07T12:49:08.427" v="5585" actId="1076"/>
          <ac:grpSpMkLst>
            <pc:docMk/>
            <pc:sldMk cId="1562015430" sldId="357"/>
            <ac:grpSpMk id="468" creationId="{1E8475AB-981A-324C-9E13-7FC69CC73157}"/>
          </ac:grpSpMkLst>
        </pc:grpChg>
        <pc:grpChg chg="del mod">
          <ac:chgData name="Suzanne van Gelderen" userId="ef5f300ec9128a93" providerId="LiveId" clId="{C328A8AD-FA56-4F72-BFA1-3CDDB590EA01}" dt="2025-05-07T12:34:24.104" v="5283" actId="478"/>
          <ac:grpSpMkLst>
            <pc:docMk/>
            <pc:sldMk cId="1562015430" sldId="357"/>
            <ac:grpSpMk id="470" creationId="{73C95504-ED47-4839-95C0-259E484A51D0}"/>
          </ac:grpSpMkLst>
        </pc:grpChg>
        <pc:grpChg chg="add mod">
          <ac:chgData name="Suzanne van Gelderen" userId="ef5f300ec9128a93" providerId="LiveId" clId="{C328A8AD-FA56-4F72-BFA1-3CDDB590EA01}" dt="2025-05-07T12:47:43.233" v="5533" actId="732"/>
          <ac:grpSpMkLst>
            <pc:docMk/>
            <pc:sldMk cId="1562015430" sldId="357"/>
            <ac:grpSpMk id="482" creationId="{AEC294E9-5CC9-69E7-5576-9A9F79AE40A8}"/>
          </ac:grpSpMkLst>
        </pc:grpChg>
        <pc:grpChg chg="add mod">
          <ac:chgData name="Suzanne van Gelderen" userId="ef5f300ec9128a93" providerId="LiveId" clId="{C328A8AD-FA56-4F72-BFA1-3CDDB590EA01}" dt="2025-05-07T12:48:27.241" v="5551" actId="164"/>
          <ac:grpSpMkLst>
            <pc:docMk/>
            <pc:sldMk cId="1562015430" sldId="357"/>
            <ac:grpSpMk id="483" creationId="{AE008525-9150-49FD-650B-D04580C793D6}"/>
          </ac:grpSpMkLst>
        </pc:grpChg>
        <pc:grpChg chg="add mod">
          <ac:chgData name="Suzanne van Gelderen" userId="ef5f300ec9128a93" providerId="LiveId" clId="{C328A8AD-FA56-4F72-BFA1-3CDDB590EA01}" dt="2025-05-07T12:50:03.650" v="5612" actId="164"/>
          <ac:grpSpMkLst>
            <pc:docMk/>
            <pc:sldMk cId="1562015430" sldId="357"/>
            <ac:grpSpMk id="487" creationId="{82C00215-3225-DD93-18F2-F38FF8FBDDA7}"/>
          </ac:grpSpMkLst>
        </pc:grpChg>
        <pc:grpChg chg="add mod">
          <ac:chgData name="Suzanne van Gelderen" userId="ef5f300ec9128a93" providerId="LiveId" clId="{C328A8AD-FA56-4F72-BFA1-3CDDB590EA01}" dt="2025-05-07T12:50:03.650" v="5612" actId="164"/>
          <ac:grpSpMkLst>
            <pc:docMk/>
            <pc:sldMk cId="1562015430" sldId="357"/>
            <ac:grpSpMk id="488" creationId="{66C2E163-AE46-95AC-B6B2-7EC9C61E1C43}"/>
          </ac:grpSpMkLst>
        </pc:grpChg>
        <pc:grpChg chg="add mod">
          <ac:chgData name="Suzanne van Gelderen" userId="ef5f300ec9128a93" providerId="LiveId" clId="{C328A8AD-FA56-4F72-BFA1-3CDDB590EA01}" dt="2025-05-07T13:16:21.010" v="6152" actId="164"/>
          <ac:grpSpMkLst>
            <pc:docMk/>
            <pc:sldMk cId="1562015430" sldId="357"/>
            <ac:grpSpMk id="491" creationId="{5210EF9A-8ACD-46D4-A646-314C34ECDB20}"/>
          </ac:grpSpMkLst>
        </pc:grpChg>
        <pc:grpChg chg="add mod">
          <ac:chgData name="Suzanne van Gelderen" userId="ef5f300ec9128a93" providerId="LiveId" clId="{C328A8AD-FA56-4F72-BFA1-3CDDB590EA01}" dt="2025-05-07T12:57:57.790" v="5774" actId="1076"/>
          <ac:grpSpMkLst>
            <pc:docMk/>
            <pc:sldMk cId="1562015430" sldId="357"/>
            <ac:grpSpMk id="493" creationId="{0EEB5690-8F63-AF88-617C-6EC7AB10079F}"/>
          </ac:grpSpMkLst>
        </pc:grpChg>
        <pc:grpChg chg="add mod">
          <ac:chgData name="Suzanne van Gelderen" userId="ef5f300ec9128a93" providerId="LiveId" clId="{C328A8AD-FA56-4F72-BFA1-3CDDB590EA01}" dt="2025-05-07T13:16:53.670" v="6160" actId="1035"/>
          <ac:grpSpMkLst>
            <pc:docMk/>
            <pc:sldMk cId="1562015430" sldId="357"/>
            <ac:grpSpMk id="497" creationId="{12703A8B-96FC-77DB-735D-B19BAB74EB16}"/>
          </ac:grpSpMkLst>
        </pc:grpChg>
        <pc:picChg chg="add del mod">
          <ac:chgData name="Suzanne van Gelderen" userId="ef5f300ec9128a93" providerId="LiveId" clId="{C328A8AD-FA56-4F72-BFA1-3CDDB590EA01}" dt="2025-05-07T12:18:34.819" v="5032" actId="478"/>
          <ac:picMkLst>
            <pc:docMk/>
            <pc:sldMk cId="1562015430" sldId="357"/>
            <ac:picMk id="17" creationId="{79BDB963-47C6-01E3-0802-DE78373CD1CC}"/>
          </ac:picMkLst>
        </pc:picChg>
        <pc:picChg chg="add del mod">
          <ac:chgData name="Suzanne van Gelderen" userId="ef5f300ec9128a93" providerId="LiveId" clId="{C328A8AD-FA56-4F72-BFA1-3CDDB590EA01}" dt="2025-05-07T12:18:35.185" v="5033" actId="478"/>
          <ac:picMkLst>
            <pc:docMk/>
            <pc:sldMk cId="1562015430" sldId="357"/>
            <ac:picMk id="19" creationId="{08FD57AF-6FDF-A4DC-05B9-48629702D336}"/>
          </ac:picMkLst>
        </pc:picChg>
        <pc:picChg chg="add del mod">
          <ac:chgData name="Suzanne van Gelderen" userId="ef5f300ec9128a93" providerId="LiveId" clId="{C328A8AD-FA56-4F72-BFA1-3CDDB590EA01}" dt="2025-05-07T07:45:53.150" v="4589" actId="478"/>
          <ac:picMkLst>
            <pc:docMk/>
            <pc:sldMk cId="1562015430" sldId="357"/>
            <ac:picMk id="20" creationId="{8545B8E4-AFF2-A564-422A-E1B1B8500D43}"/>
          </ac:picMkLst>
        </pc:picChg>
        <pc:picChg chg="add del">
          <ac:chgData name="Suzanne van Gelderen" userId="ef5f300ec9128a93" providerId="LiveId" clId="{C328A8AD-FA56-4F72-BFA1-3CDDB590EA01}" dt="2025-05-07T07:45:34.780" v="4585" actId="478"/>
          <ac:picMkLst>
            <pc:docMk/>
            <pc:sldMk cId="1562015430" sldId="357"/>
            <ac:picMk id="22" creationId="{35E39AB0-C344-EEE6-1B2A-9F12FDF16F21}"/>
          </ac:picMkLst>
        </pc:picChg>
        <pc:picChg chg="add mod">
          <ac:chgData name="Suzanne van Gelderen" userId="ef5f300ec9128a93" providerId="LiveId" clId="{C328A8AD-FA56-4F72-BFA1-3CDDB590EA01}" dt="2025-05-07T12:57:57.790" v="5774" actId="1076"/>
          <ac:picMkLst>
            <pc:docMk/>
            <pc:sldMk cId="1562015430" sldId="357"/>
            <ac:picMk id="24" creationId="{F595F29E-F5BD-CB29-BF2E-5D14239C219E}"/>
          </ac:picMkLst>
        </pc:picChg>
        <pc:picChg chg="add mod ord">
          <ac:chgData name="Suzanne van Gelderen" userId="ef5f300ec9128a93" providerId="LiveId" clId="{C328A8AD-FA56-4F72-BFA1-3CDDB590EA01}" dt="2025-05-07T12:57:57.790" v="5774" actId="1076"/>
          <ac:picMkLst>
            <pc:docMk/>
            <pc:sldMk cId="1562015430" sldId="357"/>
            <ac:picMk id="26" creationId="{2DA8750E-C091-9C13-0941-F9DBB9522110}"/>
          </ac:picMkLst>
        </pc:picChg>
        <pc:picChg chg="add mod">
          <ac:chgData name="Suzanne van Gelderen" userId="ef5f300ec9128a93" providerId="LiveId" clId="{C328A8AD-FA56-4F72-BFA1-3CDDB590EA01}" dt="2025-05-07T12:57:57.790" v="5774" actId="1076"/>
          <ac:picMkLst>
            <pc:docMk/>
            <pc:sldMk cId="1562015430" sldId="357"/>
            <ac:picMk id="28" creationId="{0534388D-7925-98A7-FE49-6D50C8944094}"/>
          </ac:picMkLst>
        </pc:picChg>
        <pc:picChg chg="mod">
          <ac:chgData name="Suzanne van Gelderen" userId="ef5f300ec9128a93" providerId="LiveId" clId="{C328A8AD-FA56-4F72-BFA1-3CDDB590EA01}" dt="2025-05-07T09:09:09.258" v="4822" actId="14100"/>
          <ac:picMkLst>
            <pc:docMk/>
            <pc:sldMk cId="1562015430" sldId="357"/>
            <ac:picMk id="33" creationId="{D2628E0A-1604-D63F-9C32-EAAC94B2E3B0}"/>
          </ac:picMkLst>
        </pc:picChg>
        <pc:picChg chg="mod">
          <ac:chgData name="Suzanne van Gelderen" userId="ef5f300ec9128a93" providerId="LiveId" clId="{C328A8AD-FA56-4F72-BFA1-3CDDB590EA01}" dt="2025-05-07T09:09:09.258" v="4822" actId="14100"/>
          <ac:picMkLst>
            <pc:docMk/>
            <pc:sldMk cId="1562015430" sldId="357"/>
            <ac:picMk id="34" creationId="{C053F448-C446-13DC-8AF0-BAE86EF699F4}"/>
          </ac:picMkLst>
        </pc:picChg>
        <pc:picChg chg="mod">
          <ac:chgData name="Suzanne van Gelderen" userId="ef5f300ec9128a93" providerId="LiveId" clId="{C328A8AD-FA56-4F72-BFA1-3CDDB590EA01}" dt="2025-05-07T09:09:09.258" v="4822" actId="14100"/>
          <ac:picMkLst>
            <pc:docMk/>
            <pc:sldMk cId="1562015430" sldId="357"/>
            <ac:picMk id="35" creationId="{B185D468-2B4C-9CC1-8060-BC660E3A5D30}"/>
          </ac:picMkLst>
        </pc:picChg>
        <pc:picChg chg="mod">
          <ac:chgData name="Suzanne van Gelderen" userId="ef5f300ec9128a93" providerId="LiveId" clId="{C328A8AD-FA56-4F72-BFA1-3CDDB590EA01}" dt="2025-05-07T09:09:09.258" v="4822" actId="14100"/>
          <ac:picMkLst>
            <pc:docMk/>
            <pc:sldMk cId="1562015430" sldId="357"/>
            <ac:picMk id="36" creationId="{F1A9772C-B0D3-1E3A-B210-33FF6750717D}"/>
          </ac:picMkLst>
        </pc:picChg>
        <pc:picChg chg="mod">
          <ac:chgData name="Suzanne van Gelderen" userId="ef5f300ec9128a93" providerId="LiveId" clId="{C328A8AD-FA56-4F72-BFA1-3CDDB590EA01}" dt="2025-05-07T09:09:09.258" v="4822" actId="14100"/>
          <ac:picMkLst>
            <pc:docMk/>
            <pc:sldMk cId="1562015430" sldId="357"/>
            <ac:picMk id="37" creationId="{8C70ED1C-37B8-DA48-7C06-9E26F55B22F7}"/>
          </ac:picMkLst>
        </pc:picChg>
        <pc:picChg chg="add del mod ord modCrop">
          <ac:chgData name="Suzanne van Gelderen" userId="ef5f300ec9128a93" providerId="LiveId" clId="{C328A8AD-FA56-4F72-BFA1-3CDDB590EA01}" dt="2025-05-07T12:14:24.644" v="4958" actId="478"/>
          <ac:picMkLst>
            <pc:docMk/>
            <pc:sldMk cId="1562015430" sldId="357"/>
            <ac:picMk id="38" creationId="{8616FDE4-6588-19F9-B023-CCBA76EF364E}"/>
          </ac:picMkLst>
        </pc:picChg>
        <pc:picChg chg="mod">
          <ac:chgData name="Suzanne van Gelderen" userId="ef5f300ec9128a93" providerId="LiveId" clId="{C328A8AD-FA56-4F72-BFA1-3CDDB590EA01}" dt="2025-05-07T09:11:07.064" v="4867" actId="1076"/>
          <ac:picMkLst>
            <pc:docMk/>
            <pc:sldMk cId="1562015430" sldId="357"/>
            <ac:picMk id="41" creationId="{ACAE8540-6394-6023-672E-308178165EA5}"/>
          </ac:picMkLst>
        </pc:picChg>
        <pc:picChg chg="mod">
          <ac:chgData name="Suzanne van Gelderen" userId="ef5f300ec9128a93" providerId="LiveId" clId="{C328A8AD-FA56-4F72-BFA1-3CDDB590EA01}" dt="2025-05-07T09:11:07.064" v="4867" actId="1076"/>
          <ac:picMkLst>
            <pc:docMk/>
            <pc:sldMk cId="1562015430" sldId="357"/>
            <ac:picMk id="42" creationId="{2BF76EBD-6B9A-3C58-5015-49D638B21FD0}"/>
          </ac:picMkLst>
        </pc:picChg>
        <pc:picChg chg="mod">
          <ac:chgData name="Suzanne van Gelderen" userId="ef5f300ec9128a93" providerId="LiveId" clId="{C328A8AD-FA56-4F72-BFA1-3CDDB590EA01}" dt="2025-05-07T09:11:07.064" v="4867" actId="1076"/>
          <ac:picMkLst>
            <pc:docMk/>
            <pc:sldMk cId="1562015430" sldId="357"/>
            <ac:picMk id="43" creationId="{FB7F49FC-D487-20A4-70C7-1398553BAB6C}"/>
          </ac:picMkLst>
        </pc:picChg>
        <pc:picChg chg="mod">
          <ac:chgData name="Suzanne van Gelderen" userId="ef5f300ec9128a93" providerId="LiveId" clId="{C328A8AD-FA56-4F72-BFA1-3CDDB590EA01}" dt="2025-05-07T12:15:26.743" v="4977"/>
          <ac:picMkLst>
            <pc:docMk/>
            <pc:sldMk cId="1562015430" sldId="357"/>
            <ac:picMk id="44" creationId="{70CD2CD4-087B-9C0B-D78E-5148FC713DE2}"/>
          </ac:picMkLst>
        </pc:picChg>
        <pc:picChg chg="mod">
          <ac:chgData name="Suzanne van Gelderen" userId="ef5f300ec9128a93" providerId="LiveId" clId="{C328A8AD-FA56-4F72-BFA1-3CDDB590EA01}" dt="2025-05-07T09:11:07.064" v="4867" actId="1076"/>
          <ac:picMkLst>
            <pc:docMk/>
            <pc:sldMk cId="1562015430" sldId="357"/>
            <ac:picMk id="45" creationId="{D99ECA8A-5E1A-840E-221C-36A474520442}"/>
          </ac:picMkLst>
        </pc:picChg>
        <pc:picChg chg="mod">
          <ac:chgData name="Suzanne van Gelderen" userId="ef5f300ec9128a93" providerId="LiveId" clId="{C328A8AD-FA56-4F72-BFA1-3CDDB590EA01}" dt="2025-05-07T12:48:53.770" v="5582" actId="1035"/>
          <ac:picMkLst>
            <pc:docMk/>
            <pc:sldMk cId="1562015430" sldId="357"/>
            <ac:picMk id="48" creationId="{CF4285B0-D0FF-3C3E-980A-A1CA76E7E5A5}"/>
          </ac:picMkLst>
        </pc:picChg>
        <pc:picChg chg="mod">
          <ac:chgData name="Suzanne van Gelderen" userId="ef5f300ec9128a93" providerId="LiveId" clId="{C328A8AD-FA56-4F72-BFA1-3CDDB590EA01}" dt="2025-05-07T12:48:53.770" v="5582" actId="1035"/>
          <ac:picMkLst>
            <pc:docMk/>
            <pc:sldMk cId="1562015430" sldId="357"/>
            <ac:picMk id="49" creationId="{D85BB5D9-AA61-291D-2553-C38CA5DD0422}"/>
          </ac:picMkLst>
        </pc:picChg>
        <pc:picChg chg="mod">
          <ac:chgData name="Suzanne van Gelderen" userId="ef5f300ec9128a93" providerId="LiveId" clId="{C328A8AD-FA56-4F72-BFA1-3CDDB590EA01}" dt="2025-05-07T12:48:53.770" v="5582" actId="1035"/>
          <ac:picMkLst>
            <pc:docMk/>
            <pc:sldMk cId="1562015430" sldId="357"/>
            <ac:picMk id="50" creationId="{29AA35CD-5A84-F55C-AFA3-2DA4487B20F5}"/>
          </ac:picMkLst>
        </pc:picChg>
        <pc:picChg chg="mod">
          <ac:chgData name="Suzanne van Gelderen" userId="ef5f300ec9128a93" providerId="LiveId" clId="{C328A8AD-FA56-4F72-BFA1-3CDDB590EA01}" dt="2025-05-07T12:48:53.770" v="5582" actId="1035"/>
          <ac:picMkLst>
            <pc:docMk/>
            <pc:sldMk cId="1562015430" sldId="357"/>
            <ac:picMk id="51" creationId="{84C38B67-E950-AD9A-67FB-8A3CE7DD5F40}"/>
          </ac:picMkLst>
        </pc:picChg>
        <pc:picChg chg="mod">
          <ac:chgData name="Suzanne van Gelderen" userId="ef5f300ec9128a93" providerId="LiveId" clId="{C328A8AD-FA56-4F72-BFA1-3CDDB590EA01}" dt="2025-05-07T12:48:53.770" v="5582" actId="1035"/>
          <ac:picMkLst>
            <pc:docMk/>
            <pc:sldMk cId="1562015430" sldId="357"/>
            <ac:picMk id="52" creationId="{BE583AE7-D5B9-EFC0-130F-FA194A0F6B22}"/>
          </ac:picMkLst>
        </pc:picChg>
        <pc:picChg chg="add mod">
          <ac:chgData name="Suzanne van Gelderen" userId="ef5f300ec9128a93" providerId="LiveId" clId="{C328A8AD-FA56-4F72-BFA1-3CDDB590EA01}" dt="2025-05-07T12:53:59.675" v="5717" actId="1035"/>
          <ac:picMkLst>
            <pc:docMk/>
            <pc:sldMk cId="1562015430" sldId="357"/>
            <ac:picMk id="55" creationId="{131EC5CB-715C-FD6C-C478-37EFE7275770}"/>
          </ac:picMkLst>
        </pc:picChg>
        <pc:picChg chg="add mod">
          <ac:chgData name="Suzanne van Gelderen" userId="ef5f300ec9128a93" providerId="LiveId" clId="{C328A8AD-FA56-4F72-BFA1-3CDDB590EA01}" dt="2025-05-07T12:48:44.848" v="5563" actId="1035"/>
          <ac:picMkLst>
            <pc:docMk/>
            <pc:sldMk cId="1562015430" sldId="357"/>
            <ac:picMk id="56" creationId="{FC60A3F6-FFAA-4274-63EB-96BC0AA80565}"/>
          </ac:picMkLst>
        </pc:picChg>
        <pc:picChg chg="del mod">
          <ac:chgData name="Suzanne van Gelderen" userId="ef5f300ec9128a93" providerId="LiveId" clId="{C328A8AD-FA56-4F72-BFA1-3CDDB590EA01}" dt="2025-05-07T12:14:37.076" v="4966" actId="478"/>
          <ac:picMkLst>
            <pc:docMk/>
            <pc:sldMk cId="1562015430" sldId="357"/>
            <ac:picMk id="59" creationId="{8E709393-7FE8-F5B2-5C01-9AABA91C1BBD}"/>
          </ac:picMkLst>
        </pc:picChg>
        <pc:picChg chg="del mod">
          <ac:chgData name="Suzanne van Gelderen" userId="ef5f300ec9128a93" providerId="LiveId" clId="{C328A8AD-FA56-4F72-BFA1-3CDDB590EA01}" dt="2025-05-07T12:14:30.156" v="4962" actId="478"/>
          <ac:picMkLst>
            <pc:docMk/>
            <pc:sldMk cId="1562015430" sldId="357"/>
            <ac:picMk id="60" creationId="{E50CE90C-40D3-C34A-5475-2BA3D5C1BF51}"/>
          </ac:picMkLst>
        </pc:picChg>
        <pc:picChg chg="del mod topLvl">
          <ac:chgData name="Suzanne van Gelderen" userId="ef5f300ec9128a93" providerId="LiveId" clId="{C328A8AD-FA56-4F72-BFA1-3CDDB590EA01}" dt="2025-05-07T12:14:38.527" v="4967" actId="478"/>
          <ac:picMkLst>
            <pc:docMk/>
            <pc:sldMk cId="1562015430" sldId="357"/>
            <ac:picMk id="61" creationId="{E0E9DAE2-0326-4F24-AD32-BA22721E4667}"/>
          </ac:picMkLst>
        </pc:picChg>
        <pc:picChg chg="mod">
          <ac:chgData name="Suzanne van Gelderen" userId="ef5f300ec9128a93" providerId="LiveId" clId="{C328A8AD-FA56-4F72-BFA1-3CDDB590EA01}" dt="2025-05-07T12:48:43.116" v="5558" actId="1035"/>
          <ac:picMkLst>
            <pc:docMk/>
            <pc:sldMk cId="1562015430" sldId="357"/>
            <ac:picMk id="62" creationId="{2F53BBD4-3C55-16B8-1167-EE9A3C3E4E74}"/>
          </ac:picMkLst>
        </pc:picChg>
        <pc:picChg chg="mod">
          <ac:chgData name="Suzanne van Gelderen" userId="ef5f300ec9128a93" providerId="LiveId" clId="{C328A8AD-FA56-4F72-BFA1-3CDDB590EA01}" dt="2025-05-07T12:48:43.116" v="5558" actId="1035"/>
          <ac:picMkLst>
            <pc:docMk/>
            <pc:sldMk cId="1562015430" sldId="357"/>
            <ac:picMk id="63" creationId="{F80FF5FB-88C2-49F0-9E24-A476807FCDC3}"/>
          </ac:picMkLst>
        </pc:picChg>
        <pc:picChg chg="add del mod">
          <ac:chgData name="Suzanne van Gelderen" userId="ef5f300ec9128a93" providerId="LiveId" clId="{C328A8AD-FA56-4F72-BFA1-3CDDB590EA01}" dt="2025-05-07T12:18:08.669" v="5022" actId="478"/>
          <ac:picMkLst>
            <pc:docMk/>
            <pc:sldMk cId="1562015430" sldId="357"/>
            <ac:picMk id="450" creationId="{A9FD438A-1E6F-3719-9C05-47BB7A420C64}"/>
          </ac:picMkLst>
        </pc:picChg>
        <pc:picChg chg="add mod">
          <ac:chgData name="Suzanne van Gelderen" userId="ef5f300ec9128a93" providerId="LiveId" clId="{C328A8AD-FA56-4F72-BFA1-3CDDB590EA01}" dt="2025-05-07T12:22:01.334" v="5092" actId="1076"/>
          <ac:picMkLst>
            <pc:docMk/>
            <pc:sldMk cId="1562015430" sldId="357"/>
            <ac:picMk id="451" creationId="{6BE6A840-2D5C-537E-1225-53A9BFBFDA1C}"/>
          </ac:picMkLst>
        </pc:picChg>
        <pc:picChg chg="add mod">
          <ac:chgData name="Suzanne van Gelderen" userId="ef5f300ec9128a93" providerId="LiveId" clId="{C328A8AD-FA56-4F72-BFA1-3CDDB590EA01}" dt="2025-05-07T13:17:03.838" v="6163" actId="1076"/>
          <ac:picMkLst>
            <pc:docMk/>
            <pc:sldMk cId="1562015430" sldId="357"/>
            <ac:picMk id="458" creationId="{853D44E7-E315-7028-4B9C-B236498ADD94}"/>
          </ac:picMkLst>
        </pc:picChg>
        <pc:picChg chg="add mod topLvl">
          <ac:chgData name="Suzanne van Gelderen" userId="ef5f300ec9128a93" providerId="LiveId" clId="{C328A8AD-FA56-4F72-BFA1-3CDDB590EA01}" dt="2025-05-07T13:17:03.838" v="6163" actId="1076"/>
          <ac:picMkLst>
            <pc:docMk/>
            <pc:sldMk cId="1562015430" sldId="357"/>
            <ac:picMk id="461" creationId="{D71E82F4-2D13-0A42-DCE5-495C10BD6409}"/>
          </ac:picMkLst>
        </pc:picChg>
        <pc:picChg chg="add mod ord topLvl">
          <ac:chgData name="Suzanne van Gelderen" userId="ef5f300ec9128a93" providerId="LiveId" clId="{C328A8AD-FA56-4F72-BFA1-3CDDB590EA01}" dt="2025-05-07T13:17:03.838" v="6163" actId="1076"/>
          <ac:picMkLst>
            <pc:docMk/>
            <pc:sldMk cId="1562015430" sldId="357"/>
            <ac:picMk id="462" creationId="{7CCAFDD6-19F9-E115-0E2A-F9227BF521B8}"/>
          </ac:picMkLst>
        </pc:picChg>
        <pc:picChg chg="del mod">
          <ac:chgData name="Suzanne van Gelderen" userId="ef5f300ec9128a93" providerId="LiveId" clId="{C328A8AD-FA56-4F72-BFA1-3CDDB590EA01}" dt="2025-05-07T12:34:25.433" v="5284" actId="478"/>
          <ac:picMkLst>
            <pc:docMk/>
            <pc:sldMk cId="1562015430" sldId="357"/>
            <ac:picMk id="471" creationId="{7E546F68-C216-6302-8AB0-0BBFBD705DC5}"/>
          </ac:picMkLst>
        </pc:picChg>
        <pc:picChg chg="del mod">
          <ac:chgData name="Suzanne van Gelderen" userId="ef5f300ec9128a93" providerId="LiveId" clId="{C328A8AD-FA56-4F72-BFA1-3CDDB590EA01}" dt="2025-05-07T12:34:20.509" v="5280" actId="478"/>
          <ac:picMkLst>
            <pc:docMk/>
            <pc:sldMk cId="1562015430" sldId="357"/>
            <ac:picMk id="473" creationId="{FBD3AF8A-DDCE-2C5F-E139-427DE549C9EB}"/>
          </ac:picMkLst>
        </pc:picChg>
        <pc:picChg chg="mod topLvl modCrop">
          <ac:chgData name="Suzanne van Gelderen" userId="ef5f300ec9128a93" providerId="LiveId" clId="{C328A8AD-FA56-4F72-BFA1-3CDDB590EA01}" dt="2025-05-07T12:42:16.066" v="5412" actId="1076"/>
          <ac:picMkLst>
            <pc:docMk/>
            <pc:sldMk cId="1562015430" sldId="357"/>
            <ac:picMk id="474" creationId="{C809FC4F-4441-7670-EC84-25D23086B3C7}"/>
          </ac:picMkLst>
        </pc:picChg>
        <pc:picChg chg="mod">
          <ac:chgData name="Suzanne van Gelderen" userId="ef5f300ec9128a93" providerId="LiveId" clId="{C328A8AD-FA56-4F72-BFA1-3CDDB590EA01}" dt="2025-05-07T13:15:34.512" v="6142" actId="1076"/>
          <ac:picMkLst>
            <pc:docMk/>
            <pc:sldMk cId="1562015430" sldId="357"/>
            <ac:picMk id="475" creationId="{9B49A352-DD0E-373B-AA12-0E0DE80D69D6}"/>
          </ac:picMkLst>
        </pc:picChg>
        <pc:picChg chg="del mod">
          <ac:chgData name="Suzanne van Gelderen" userId="ef5f300ec9128a93" providerId="LiveId" clId="{C328A8AD-FA56-4F72-BFA1-3CDDB590EA01}" dt="2025-05-07T12:34:24.104" v="5283" actId="478"/>
          <ac:picMkLst>
            <pc:docMk/>
            <pc:sldMk cId="1562015430" sldId="357"/>
            <ac:picMk id="476" creationId="{EBD2C4DB-0AE6-9361-3E2A-0C066F3C92E3}"/>
          </ac:picMkLst>
        </pc:picChg>
        <pc:picChg chg="add del">
          <ac:chgData name="Suzanne van Gelderen" userId="ef5f300ec9128a93" providerId="LiveId" clId="{C328A8AD-FA56-4F72-BFA1-3CDDB590EA01}" dt="2025-05-07T07:45:36.314" v="4586" actId="478"/>
          <ac:picMkLst>
            <pc:docMk/>
            <pc:sldMk cId="1562015430" sldId="357"/>
            <ac:picMk id="1026" creationId="{A285A8E5-73C1-78F5-D346-0F716CED28B8}"/>
          </ac:picMkLst>
        </pc:picChg>
        <pc:picChg chg="add mod">
          <ac:chgData name="Suzanne van Gelderen" userId="ef5f300ec9128a93" providerId="LiveId" clId="{C328A8AD-FA56-4F72-BFA1-3CDDB590EA01}" dt="2025-05-07T12:57:57.790" v="5774" actId="1076"/>
          <ac:picMkLst>
            <pc:docMk/>
            <pc:sldMk cId="1562015430" sldId="357"/>
            <ac:picMk id="1028" creationId="{0BF28CFD-15C0-019F-B157-6826BB25C336}"/>
          </ac:picMkLst>
        </pc:picChg>
        <pc:picChg chg="add mod">
          <ac:chgData name="Suzanne van Gelderen" userId="ef5f300ec9128a93" providerId="LiveId" clId="{C328A8AD-FA56-4F72-BFA1-3CDDB590EA01}" dt="2025-05-07T12:57:57.790" v="5774" actId="1076"/>
          <ac:picMkLst>
            <pc:docMk/>
            <pc:sldMk cId="1562015430" sldId="357"/>
            <ac:picMk id="1030" creationId="{F9362157-F976-0763-7181-3E203484CCBA}"/>
          </ac:picMkLst>
        </pc:picChg>
        <pc:picChg chg="add mod">
          <ac:chgData name="Suzanne van Gelderen" userId="ef5f300ec9128a93" providerId="LiveId" clId="{C328A8AD-FA56-4F72-BFA1-3CDDB590EA01}" dt="2025-05-07T13:17:03.838" v="6163" actId="1076"/>
          <ac:picMkLst>
            <pc:docMk/>
            <pc:sldMk cId="1562015430" sldId="357"/>
            <ac:picMk id="1032" creationId="{ECFEC66D-FE1F-7B2E-2155-08549CB0EB00}"/>
          </ac:picMkLst>
        </pc:picChg>
        <pc:picChg chg="add del mod">
          <ac:chgData name="Suzanne van Gelderen" userId="ef5f300ec9128a93" providerId="LiveId" clId="{C328A8AD-FA56-4F72-BFA1-3CDDB590EA01}" dt="2025-05-07T12:35:31.263" v="5293" actId="478"/>
          <ac:picMkLst>
            <pc:docMk/>
            <pc:sldMk cId="1562015430" sldId="357"/>
            <ac:picMk id="1034" creationId="{2F5C90B9-8075-50BC-DE93-31832C4D2D0B}"/>
          </ac:picMkLst>
        </pc:picChg>
        <pc:picChg chg="add del mod">
          <ac:chgData name="Suzanne van Gelderen" userId="ef5f300ec9128a93" providerId="LiveId" clId="{C328A8AD-FA56-4F72-BFA1-3CDDB590EA01}" dt="2025-05-07T12:39:43.456" v="5355" actId="478"/>
          <ac:picMkLst>
            <pc:docMk/>
            <pc:sldMk cId="1562015430" sldId="357"/>
            <ac:picMk id="1036" creationId="{4BBAC6D4-2B99-AE95-063A-1910F962224F}"/>
          </ac:picMkLst>
        </pc:picChg>
        <pc:picChg chg="add del mod">
          <ac:chgData name="Suzanne van Gelderen" userId="ef5f300ec9128a93" providerId="LiveId" clId="{C328A8AD-FA56-4F72-BFA1-3CDDB590EA01}" dt="2025-05-07T12:40:14.638" v="5359" actId="478"/>
          <ac:picMkLst>
            <pc:docMk/>
            <pc:sldMk cId="1562015430" sldId="357"/>
            <ac:picMk id="1038" creationId="{E3552C40-35BE-E66A-48A1-D142BB7D8F06}"/>
          </ac:picMkLst>
        </pc:picChg>
        <pc:picChg chg="add mod">
          <ac:chgData name="Suzanne van Gelderen" userId="ef5f300ec9128a93" providerId="LiveId" clId="{C328A8AD-FA56-4F72-BFA1-3CDDB590EA01}" dt="2025-05-07T13:15:34.512" v="6142" actId="1076"/>
          <ac:picMkLst>
            <pc:docMk/>
            <pc:sldMk cId="1562015430" sldId="357"/>
            <ac:picMk id="1040" creationId="{18D09301-0A54-0BBE-5120-9252C4CFF307}"/>
          </ac:picMkLst>
        </pc:picChg>
        <pc:picChg chg="add mod">
          <ac:chgData name="Suzanne van Gelderen" userId="ef5f300ec9128a93" providerId="LiveId" clId="{C328A8AD-FA56-4F72-BFA1-3CDDB590EA01}" dt="2025-05-07T13:15:34.512" v="6142" actId="1076"/>
          <ac:picMkLst>
            <pc:docMk/>
            <pc:sldMk cId="1562015430" sldId="357"/>
            <ac:picMk id="1042" creationId="{59C0AFE5-40EC-5EFA-30D0-BBB2EA727521}"/>
          </ac:picMkLst>
        </pc:picChg>
        <pc:picChg chg="add mod">
          <ac:chgData name="Suzanne van Gelderen" userId="ef5f300ec9128a93" providerId="LiveId" clId="{C328A8AD-FA56-4F72-BFA1-3CDDB590EA01}" dt="2025-05-07T13:15:34.512" v="6142" actId="1076"/>
          <ac:picMkLst>
            <pc:docMk/>
            <pc:sldMk cId="1562015430" sldId="357"/>
            <ac:picMk id="1044" creationId="{6595E6A6-0ABF-FCAD-B2E9-8FCB64443370}"/>
          </ac:picMkLst>
        </pc:picChg>
        <pc:inkChg chg="add del">
          <ac:chgData name="Suzanne van Gelderen" userId="ef5f300ec9128a93" providerId="LiveId" clId="{C328A8AD-FA56-4F72-BFA1-3CDDB590EA01}" dt="2025-05-07T07:29:49.831" v="4267" actId="478"/>
          <ac:inkMkLst>
            <pc:docMk/>
            <pc:sldMk cId="1562015430" sldId="357"/>
            <ac:inkMk id="7" creationId="{C6E03B70-8DE4-397B-5BEF-B7E931B95E7E}"/>
          </ac:inkMkLst>
        </pc:inkChg>
        <pc:inkChg chg="add del">
          <ac:chgData name="Suzanne van Gelderen" userId="ef5f300ec9128a93" providerId="LiveId" clId="{C328A8AD-FA56-4F72-BFA1-3CDDB590EA01}" dt="2025-05-07T07:30:05.372" v="4271" actId="478"/>
          <ac:inkMkLst>
            <pc:docMk/>
            <pc:sldMk cId="1562015430" sldId="357"/>
            <ac:inkMk id="8" creationId="{530EA4A4-D512-AC5A-7309-E2276B654F83}"/>
          </ac:inkMkLst>
        </pc:inkChg>
        <pc:inkChg chg="add del">
          <ac:chgData name="Suzanne van Gelderen" userId="ef5f300ec9128a93" providerId="LiveId" clId="{C328A8AD-FA56-4F72-BFA1-3CDDB590EA01}" dt="2025-05-07T07:29:57.054" v="4269" actId="9405"/>
          <ac:inkMkLst>
            <pc:docMk/>
            <pc:sldMk cId="1562015430" sldId="357"/>
            <ac:inkMk id="9" creationId="{4E3AAF9E-07F5-EF8F-0AAD-EAE252733FCC}"/>
          </ac:inkMkLst>
        </pc:inkChg>
        <pc:inkChg chg="add mod">
          <ac:chgData name="Suzanne van Gelderen" userId="ef5f300ec9128a93" providerId="LiveId" clId="{C328A8AD-FA56-4F72-BFA1-3CDDB590EA01}" dt="2025-05-07T09:01:35.367" v="4779" actId="1076"/>
          <ac:inkMkLst>
            <pc:docMk/>
            <pc:sldMk cId="1562015430" sldId="357"/>
            <ac:inkMk id="12" creationId="{D6B2CBB7-8B53-0995-3AF9-B166FB969BC8}"/>
          </ac:inkMkLst>
        </pc:inkChg>
        <pc:inkChg chg="add mod">
          <ac:chgData name="Suzanne van Gelderen" userId="ef5f300ec9128a93" providerId="LiveId" clId="{C328A8AD-FA56-4F72-BFA1-3CDDB590EA01}" dt="2025-05-07T12:58:43.373" v="5783" actId="1076"/>
          <ac:inkMkLst>
            <pc:docMk/>
            <pc:sldMk cId="1562015430" sldId="357"/>
            <ac:inkMk id="13" creationId="{1D55EEA0-4DF3-E014-00C5-6B7A8B4FF168}"/>
          </ac:inkMkLst>
        </pc:inkChg>
      </pc:sldChg>
      <pc:sldChg chg="addSp delSp modSp add mod delAnim modAnim">
        <pc:chgData name="Suzanne van Gelderen" userId="ef5f300ec9128a93" providerId="LiveId" clId="{C328A8AD-FA56-4F72-BFA1-3CDDB590EA01}" dt="2025-05-08T12:15:18.232" v="8545" actId="115"/>
        <pc:sldMkLst>
          <pc:docMk/>
          <pc:sldMk cId="2604779005" sldId="358"/>
        </pc:sldMkLst>
        <pc:spChg chg="add del mod">
          <ac:chgData name="Suzanne van Gelderen" userId="ef5f300ec9128a93" providerId="LiveId" clId="{C328A8AD-FA56-4F72-BFA1-3CDDB590EA01}" dt="2025-05-07T09:06:42.829" v="4789" actId="478"/>
          <ac:spMkLst>
            <pc:docMk/>
            <pc:sldMk cId="2604779005" sldId="358"/>
            <ac:spMk id="3" creationId="{1978682C-1493-4039-014A-C8FA79FB12BC}"/>
          </ac:spMkLst>
        </pc:spChg>
        <pc:spChg chg="add mod">
          <ac:chgData name="Suzanne van Gelderen" userId="ef5f300ec9128a93" providerId="LiveId" clId="{C328A8AD-FA56-4F72-BFA1-3CDDB590EA01}" dt="2025-05-06T08:21:59.825" v="4093" actId="164"/>
          <ac:spMkLst>
            <pc:docMk/>
            <pc:sldMk cId="2604779005" sldId="358"/>
            <ac:spMk id="4" creationId="{9B73C39F-4C46-D74E-5215-BC9D7852E7E6}"/>
          </ac:spMkLst>
        </pc:spChg>
        <pc:spChg chg="del mod">
          <ac:chgData name="Suzanne van Gelderen" userId="ef5f300ec9128a93" providerId="LiveId" clId="{C328A8AD-FA56-4F72-BFA1-3CDDB590EA01}" dt="2025-05-07T13:27:49.072" v="6264" actId="478"/>
          <ac:spMkLst>
            <pc:docMk/>
            <pc:sldMk cId="2604779005" sldId="358"/>
            <ac:spMk id="5" creationId="{C0601113-C313-BD21-96DA-E49EFC0A4073}"/>
          </ac:spMkLst>
        </pc:spChg>
        <pc:spChg chg="add mod">
          <ac:chgData name="Suzanne van Gelderen" userId="ef5f300ec9128a93" providerId="LiveId" clId="{C328A8AD-FA56-4F72-BFA1-3CDDB590EA01}" dt="2025-05-06T08:23:03.207" v="4114" actId="1076"/>
          <ac:spMkLst>
            <pc:docMk/>
            <pc:sldMk cId="2604779005" sldId="358"/>
            <ac:spMk id="6" creationId="{BF53D88E-5A65-6A6D-145E-9982811B2B74}"/>
          </ac:spMkLst>
        </pc:spChg>
        <pc:spChg chg="add mod">
          <ac:chgData name="Suzanne van Gelderen" userId="ef5f300ec9128a93" providerId="LiveId" clId="{C328A8AD-FA56-4F72-BFA1-3CDDB590EA01}" dt="2025-05-06T08:22:13.819" v="4098" actId="164"/>
          <ac:spMkLst>
            <pc:docMk/>
            <pc:sldMk cId="2604779005" sldId="358"/>
            <ac:spMk id="8" creationId="{C162AC4F-B119-9E97-38ED-7C60F68CA101}"/>
          </ac:spMkLst>
        </pc:spChg>
        <pc:spChg chg="add mod">
          <ac:chgData name="Suzanne van Gelderen" userId="ef5f300ec9128a93" providerId="LiveId" clId="{C328A8AD-FA56-4F72-BFA1-3CDDB590EA01}" dt="2025-05-07T13:03:14.424" v="5845" actId="1076"/>
          <ac:spMkLst>
            <pc:docMk/>
            <pc:sldMk cId="2604779005" sldId="358"/>
            <ac:spMk id="12" creationId="{FE8C82B1-B656-6F48-9C01-B93E5FDAA437}"/>
          </ac:spMkLst>
        </pc:spChg>
        <pc:spChg chg="add mod">
          <ac:chgData name="Suzanne van Gelderen" userId="ef5f300ec9128a93" providerId="LiveId" clId="{C328A8AD-FA56-4F72-BFA1-3CDDB590EA01}" dt="2025-05-07T09:06:43.047" v="4790"/>
          <ac:spMkLst>
            <pc:docMk/>
            <pc:sldMk cId="2604779005" sldId="358"/>
            <ac:spMk id="13" creationId="{55BF2C35-E183-25E6-7A39-6FFD950B3F78}"/>
          </ac:spMkLst>
        </pc:spChg>
        <pc:spChg chg="mod">
          <ac:chgData name="Suzanne van Gelderen" userId="ef5f300ec9128a93" providerId="LiveId" clId="{C328A8AD-FA56-4F72-BFA1-3CDDB590EA01}" dt="2025-05-07T13:51:43.686" v="6805" actId="1038"/>
          <ac:spMkLst>
            <pc:docMk/>
            <pc:sldMk cId="2604779005" sldId="358"/>
            <ac:spMk id="17" creationId="{07CFD8BD-3E43-D987-9683-B9F75776EC8E}"/>
          </ac:spMkLst>
        </pc:spChg>
        <pc:spChg chg="add mod">
          <ac:chgData name="Suzanne van Gelderen" userId="ef5f300ec9128a93" providerId="LiveId" clId="{C328A8AD-FA56-4F72-BFA1-3CDDB590EA01}" dt="2025-05-07T13:18:02.168" v="6178" actId="1076"/>
          <ac:spMkLst>
            <pc:docMk/>
            <pc:sldMk cId="2604779005" sldId="358"/>
            <ac:spMk id="30" creationId="{1A3D014F-D581-E699-6DD6-B2E5AEDFDAE7}"/>
          </ac:spMkLst>
        </pc:spChg>
        <pc:spChg chg="add mod">
          <ac:chgData name="Suzanne van Gelderen" userId="ef5f300ec9128a93" providerId="LiveId" clId="{C328A8AD-FA56-4F72-BFA1-3CDDB590EA01}" dt="2025-05-07T13:24:40.840" v="6236" actId="1076"/>
          <ac:spMkLst>
            <pc:docMk/>
            <pc:sldMk cId="2604779005" sldId="358"/>
            <ac:spMk id="33" creationId="{A41FF1DC-3114-06E2-DD30-101AF8F1C6D8}"/>
          </ac:spMkLst>
        </pc:spChg>
        <pc:spChg chg="add mod">
          <ac:chgData name="Suzanne van Gelderen" userId="ef5f300ec9128a93" providerId="LiveId" clId="{C328A8AD-FA56-4F72-BFA1-3CDDB590EA01}" dt="2025-05-08T12:15:18.232" v="8545" actId="115"/>
          <ac:spMkLst>
            <pc:docMk/>
            <pc:sldMk cId="2604779005" sldId="358"/>
            <ac:spMk id="38" creationId="{806710E7-EF98-AF68-4B2B-F7EC73CF5478}"/>
          </ac:spMkLst>
        </pc:spChg>
        <pc:spChg chg="mod">
          <ac:chgData name="Suzanne van Gelderen" userId="ef5f300ec9128a93" providerId="LiveId" clId="{C328A8AD-FA56-4F72-BFA1-3CDDB590EA01}" dt="2025-05-07T13:14:38.530" v="6133" actId="14100"/>
          <ac:spMkLst>
            <pc:docMk/>
            <pc:sldMk cId="2604779005" sldId="358"/>
            <ac:spMk id="42" creationId="{F6AFD6CA-9832-573C-233B-400BD03FC6F8}"/>
          </ac:spMkLst>
        </pc:spChg>
        <pc:spChg chg="mod">
          <ac:chgData name="Suzanne van Gelderen" userId="ef5f300ec9128a93" providerId="LiveId" clId="{C328A8AD-FA56-4F72-BFA1-3CDDB590EA01}" dt="2025-05-07T13:51:59.334" v="6816" actId="1035"/>
          <ac:spMkLst>
            <pc:docMk/>
            <pc:sldMk cId="2604779005" sldId="358"/>
            <ac:spMk id="47" creationId="{D1EE9206-551E-430E-EF40-59DC3FAEA2A7}"/>
          </ac:spMkLst>
        </pc:spChg>
        <pc:spChg chg="mod">
          <ac:chgData name="Suzanne van Gelderen" userId="ef5f300ec9128a93" providerId="LiveId" clId="{C328A8AD-FA56-4F72-BFA1-3CDDB590EA01}" dt="2025-05-07T13:19:51.341" v="6196" actId="1076"/>
          <ac:spMkLst>
            <pc:docMk/>
            <pc:sldMk cId="2604779005" sldId="358"/>
            <ac:spMk id="50" creationId="{29A52E24-D9A9-1A4F-CBC9-D15DB34C62EF}"/>
          </ac:spMkLst>
        </pc:spChg>
        <pc:spChg chg="add del mod">
          <ac:chgData name="Suzanne van Gelderen" userId="ef5f300ec9128a93" providerId="LiveId" clId="{C328A8AD-FA56-4F72-BFA1-3CDDB590EA01}" dt="2025-05-07T13:27:51.352" v="6265" actId="478"/>
          <ac:spMkLst>
            <pc:docMk/>
            <pc:sldMk cId="2604779005" sldId="358"/>
            <ac:spMk id="61" creationId="{A508765C-9226-A0AB-4F72-4A7DBE7DC6D0}"/>
          </ac:spMkLst>
        </pc:spChg>
        <pc:spChg chg="add mod">
          <ac:chgData name="Suzanne van Gelderen" userId="ef5f300ec9128a93" providerId="LiveId" clId="{C328A8AD-FA56-4F72-BFA1-3CDDB590EA01}" dt="2025-05-07T13:28:03.823" v="6268" actId="1076"/>
          <ac:spMkLst>
            <pc:docMk/>
            <pc:sldMk cId="2604779005" sldId="358"/>
            <ac:spMk id="62" creationId="{B08CDCC1-8811-EBF2-8780-C037EA058E4B}"/>
          </ac:spMkLst>
        </pc:spChg>
        <pc:spChg chg="del">
          <ac:chgData name="Suzanne van Gelderen" userId="ef5f300ec9128a93" providerId="LiveId" clId="{C328A8AD-FA56-4F72-BFA1-3CDDB590EA01}" dt="2025-05-07T09:06:39.904" v="4788" actId="478"/>
          <ac:spMkLst>
            <pc:docMk/>
            <pc:sldMk cId="2604779005" sldId="358"/>
            <ac:spMk id="469" creationId="{D5B36732-50AA-0082-8F88-5640865BBCB5}"/>
          </ac:spMkLst>
        </pc:spChg>
        <pc:grpChg chg="add mod">
          <ac:chgData name="Suzanne van Gelderen" userId="ef5f300ec9128a93" providerId="LiveId" clId="{C328A8AD-FA56-4F72-BFA1-3CDDB590EA01}" dt="2025-05-06T08:22:13.819" v="4098" actId="164"/>
          <ac:grpSpMkLst>
            <pc:docMk/>
            <pc:sldMk cId="2604779005" sldId="358"/>
            <ac:grpSpMk id="7" creationId="{A64FD212-081F-A8C8-D691-E669D136E703}"/>
          </ac:grpSpMkLst>
        </pc:grpChg>
        <pc:grpChg chg="add mod">
          <ac:chgData name="Suzanne van Gelderen" userId="ef5f300ec9128a93" providerId="LiveId" clId="{C328A8AD-FA56-4F72-BFA1-3CDDB590EA01}" dt="2025-05-07T13:03:14.424" v="5845" actId="1076"/>
          <ac:grpSpMkLst>
            <pc:docMk/>
            <pc:sldMk cId="2604779005" sldId="358"/>
            <ac:grpSpMk id="9" creationId="{554836B9-8349-AFA2-E167-6FD852ACE3F5}"/>
          </ac:grpSpMkLst>
        </pc:grpChg>
        <pc:grpChg chg="add mod">
          <ac:chgData name="Suzanne van Gelderen" userId="ef5f300ec9128a93" providerId="LiveId" clId="{C328A8AD-FA56-4F72-BFA1-3CDDB590EA01}" dt="2025-05-07T13:19:02.644" v="6184" actId="1076"/>
          <ac:grpSpMkLst>
            <pc:docMk/>
            <pc:sldMk cId="2604779005" sldId="358"/>
            <ac:grpSpMk id="14" creationId="{D0E85EBA-C8E2-EED5-1B91-E5C992F60019}"/>
          </ac:grpSpMkLst>
        </pc:grpChg>
        <pc:grpChg chg="mod">
          <ac:chgData name="Suzanne van Gelderen" userId="ef5f300ec9128a93" providerId="LiveId" clId="{C328A8AD-FA56-4F72-BFA1-3CDDB590EA01}" dt="2025-05-07T13:19:02.644" v="6184" actId="1076"/>
          <ac:grpSpMkLst>
            <pc:docMk/>
            <pc:sldMk cId="2604779005" sldId="358"/>
            <ac:grpSpMk id="15" creationId="{CE726C0F-CB82-35CE-AE44-075D611C1CEE}"/>
          </ac:grpSpMkLst>
        </pc:grpChg>
        <pc:grpChg chg="add mod">
          <ac:chgData name="Suzanne van Gelderen" userId="ef5f300ec9128a93" providerId="LiveId" clId="{C328A8AD-FA56-4F72-BFA1-3CDDB590EA01}" dt="2025-05-07T13:18:02.168" v="6178" actId="1076"/>
          <ac:grpSpMkLst>
            <pc:docMk/>
            <pc:sldMk cId="2604779005" sldId="358"/>
            <ac:grpSpMk id="31" creationId="{367505B8-B60E-9C1B-29DD-F0CEA68FE282}"/>
          </ac:grpSpMkLst>
        </pc:grpChg>
        <pc:grpChg chg="add mod">
          <ac:chgData name="Suzanne van Gelderen" userId="ef5f300ec9128a93" providerId="LiveId" clId="{C328A8AD-FA56-4F72-BFA1-3CDDB590EA01}" dt="2025-05-07T13:24:40.840" v="6236" actId="1076"/>
          <ac:grpSpMkLst>
            <pc:docMk/>
            <pc:sldMk cId="2604779005" sldId="358"/>
            <ac:grpSpMk id="34" creationId="{B217DB17-A8AD-C5CE-2B5A-A08C1EFE249A}"/>
          </ac:grpSpMkLst>
        </pc:grpChg>
        <pc:grpChg chg="add mod">
          <ac:chgData name="Suzanne van Gelderen" userId="ef5f300ec9128a93" providerId="LiveId" clId="{C328A8AD-FA56-4F72-BFA1-3CDDB590EA01}" dt="2025-05-07T13:14:38.530" v="6133" actId="14100"/>
          <ac:grpSpMkLst>
            <pc:docMk/>
            <pc:sldMk cId="2604779005" sldId="358"/>
            <ac:grpSpMk id="41" creationId="{69FDFD1C-642A-1F3C-2514-E3E3F94EA9D0}"/>
          </ac:grpSpMkLst>
        </pc:grpChg>
        <pc:grpChg chg="add mod topLvl">
          <ac:chgData name="Suzanne van Gelderen" userId="ef5f300ec9128a93" providerId="LiveId" clId="{C328A8AD-FA56-4F72-BFA1-3CDDB590EA01}" dt="2025-05-07T13:22:28.512" v="6211" actId="164"/>
          <ac:grpSpMkLst>
            <pc:docMk/>
            <pc:sldMk cId="2604779005" sldId="358"/>
            <ac:grpSpMk id="44" creationId="{7E14A886-F85D-65CA-F318-87DC4B30BFAE}"/>
          </ac:grpSpMkLst>
        </pc:grpChg>
        <pc:grpChg chg="add del mod">
          <ac:chgData name="Suzanne van Gelderen" userId="ef5f300ec9128a93" providerId="LiveId" clId="{C328A8AD-FA56-4F72-BFA1-3CDDB590EA01}" dt="2025-05-07T13:17:51.978" v="6173" actId="165"/>
          <ac:grpSpMkLst>
            <pc:docMk/>
            <pc:sldMk cId="2604779005" sldId="358"/>
            <ac:grpSpMk id="45" creationId="{B5663856-1761-301A-29C3-D6248D8D27BB}"/>
          </ac:grpSpMkLst>
        </pc:grpChg>
        <pc:grpChg chg="add mod">
          <ac:chgData name="Suzanne van Gelderen" userId="ef5f300ec9128a93" providerId="LiveId" clId="{C328A8AD-FA56-4F72-BFA1-3CDDB590EA01}" dt="2025-05-07T13:51:59.334" v="6816" actId="1035"/>
          <ac:grpSpMkLst>
            <pc:docMk/>
            <pc:sldMk cId="2604779005" sldId="358"/>
            <ac:grpSpMk id="46" creationId="{AB200B21-9E83-A116-44AF-BA7020E75C66}"/>
          </ac:grpSpMkLst>
        </pc:grpChg>
        <pc:grpChg chg="add mod">
          <ac:chgData name="Suzanne van Gelderen" userId="ef5f300ec9128a93" providerId="LiveId" clId="{C328A8AD-FA56-4F72-BFA1-3CDDB590EA01}" dt="2025-05-07T13:19:51.341" v="6196" actId="1076"/>
          <ac:grpSpMkLst>
            <pc:docMk/>
            <pc:sldMk cId="2604779005" sldId="358"/>
            <ac:grpSpMk id="49" creationId="{028B370B-BCA6-D041-36E4-FFAAC469AC78}"/>
          </ac:grpSpMkLst>
        </pc:grpChg>
        <pc:grpChg chg="add mod">
          <ac:chgData name="Suzanne van Gelderen" userId="ef5f300ec9128a93" providerId="LiveId" clId="{C328A8AD-FA56-4F72-BFA1-3CDDB590EA01}" dt="2025-05-07T13:22:28.512" v="6211" actId="164"/>
          <ac:grpSpMkLst>
            <pc:docMk/>
            <pc:sldMk cId="2604779005" sldId="358"/>
            <ac:grpSpMk id="58" creationId="{C9173C98-4DCD-46A7-0A7E-0FA2A9C1AFBE}"/>
          </ac:grpSpMkLst>
        </pc:grpChg>
        <pc:picChg chg="mod">
          <ac:chgData name="Suzanne van Gelderen" userId="ef5f300ec9128a93" providerId="LiveId" clId="{C328A8AD-FA56-4F72-BFA1-3CDDB590EA01}" dt="2025-05-07T13:19:02.644" v="6184" actId="1076"/>
          <ac:picMkLst>
            <pc:docMk/>
            <pc:sldMk cId="2604779005" sldId="358"/>
            <ac:picMk id="16" creationId="{C78366E9-85F8-CE04-FECA-CA4C8D3FD464}"/>
          </ac:picMkLst>
        </pc:picChg>
        <pc:picChg chg="mod">
          <ac:chgData name="Suzanne van Gelderen" userId="ef5f300ec9128a93" providerId="LiveId" clId="{C328A8AD-FA56-4F72-BFA1-3CDDB590EA01}" dt="2025-05-07T13:19:02.644" v="6184" actId="1076"/>
          <ac:picMkLst>
            <pc:docMk/>
            <pc:sldMk cId="2604779005" sldId="358"/>
            <ac:picMk id="18" creationId="{53B017EA-A935-2EB7-AB01-2A780136E4FE}"/>
          </ac:picMkLst>
        </pc:picChg>
        <pc:picChg chg="mod">
          <ac:chgData name="Suzanne van Gelderen" userId="ef5f300ec9128a93" providerId="LiveId" clId="{C328A8AD-FA56-4F72-BFA1-3CDDB590EA01}" dt="2025-05-07T13:19:02.644" v="6184" actId="1076"/>
          <ac:picMkLst>
            <pc:docMk/>
            <pc:sldMk cId="2604779005" sldId="358"/>
            <ac:picMk id="19" creationId="{EC7D2FF7-F7EF-A552-1F07-7B5CFE11C940}"/>
          </ac:picMkLst>
        </pc:picChg>
        <pc:picChg chg="mod">
          <ac:chgData name="Suzanne van Gelderen" userId="ef5f300ec9128a93" providerId="LiveId" clId="{C328A8AD-FA56-4F72-BFA1-3CDDB590EA01}" dt="2025-05-07T13:19:02.644" v="6184" actId="1076"/>
          <ac:picMkLst>
            <pc:docMk/>
            <pc:sldMk cId="2604779005" sldId="358"/>
            <ac:picMk id="20" creationId="{9EADC8C7-ADC7-1356-7EF3-ECAA65C6A858}"/>
          </ac:picMkLst>
        </pc:picChg>
        <pc:picChg chg="add mod">
          <ac:chgData name="Suzanne van Gelderen" userId="ef5f300ec9128a93" providerId="LiveId" clId="{C328A8AD-FA56-4F72-BFA1-3CDDB590EA01}" dt="2025-05-07T13:05:48.931" v="5873" actId="1076"/>
          <ac:picMkLst>
            <pc:docMk/>
            <pc:sldMk cId="2604779005" sldId="358"/>
            <ac:picMk id="21" creationId="{E8142D8C-E239-126A-3293-1CA027E99405}"/>
          </ac:picMkLst>
        </pc:picChg>
        <pc:picChg chg="add mod">
          <ac:chgData name="Suzanne van Gelderen" userId="ef5f300ec9128a93" providerId="LiveId" clId="{C328A8AD-FA56-4F72-BFA1-3CDDB590EA01}" dt="2025-05-07T13:05:59.322" v="5876" actId="1076"/>
          <ac:picMkLst>
            <pc:docMk/>
            <pc:sldMk cId="2604779005" sldId="358"/>
            <ac:picMk id="22" creationId="{5631176A-1B8F-53D1-150A-4D4DB844ECDE}"/>
          </ac:picMkLst>
        </pc:picChg>
        <pc:picChg chg="add mod">
          <ac:chgData name="Suzanne van Gelderen" userId="ef5f300ec9128a93" providerId="LiveId" clId="{C328A8AD-FA56-4F72-BFA1-3CDDB590EA01}" dt="2025-05-07T13:06:02.976" v="5878" actId="1076"/>
          <ac:picMkLst>
            <pc:docMk/>
            <pc:sldMk cId="2604779005" sldId="358"/>
            <ac:picMk id="23" creationId="{6151B4EF-D9CA-278C-CD9E-25D1A9D17DD8}"/>
          </ac:picMkLst>
        </pc:picChg>
        <pc:picChg chg="add mod">
          <ac:chgData name="Suzanne van Gelderen" userId="ef5f300ec9128a93" providerId="LiveId" clId="{C328A8AD-FA56-4F72-BFA1-3CDDB590EA01}" dt="2025-05-07T13:06:08.447" v="5881" actId="1076"/>
          <ac:picMkLst>
            <pc:docMk/>
            <pc:sldMk cId="2604779005" sldId="358"/>
            <ac:picMk id="24" creationId="{97AEB9F0-083E-11B6-164C-5EE8CED708DA}"/>
          </ac:picMkLst>
        </pc:picChg>
        <pc:picChg chg="add mod">
          <ac:chgData name="Suzanne van Gelderen" userId="ef5f300ec9128a93" providerId="LiveId" clId="{C328A8AD-FA56-4F72-BFA1-3CDDB590EA01}" dt="2025-05-07T13:06:23.645" v="5887" actId="1076"/>
          <ac:picMkLst>
            <pc:docMk/>
            <pc:sldMk cId="2604779005" sldId="358"/>
            <ac:picMk id="25" creationId="{ABA1A49B-09A0-EBDA-4A7A-AD8CE7BEA98E}"/>
          </ac:picMkLst>
        </pc:picChg>
        <pc:picChg chg="add del mod">
          <ac:chgData name="Suzanne van Gelderen" userId="ef5f300ec9128a93" providerId="LiveId" clId="{C328A8AD-FA56-4F72-BFA1-3CDDB590EA01}" dt="2025-05-07T13:23:02.835" v="6221" actId="478"/>
          <ac:picMkLst>
            <pc:docMk/>
            <pc:sldMk cId="2604779005" sldId="358"/>
            <ac:picMk id="26" creationId="{A40C0169-AC20-D106-6680-4D9F302F14B7}"/>
          </ac:picMkLst>
        </pc:picChg>
        <pc:picChg chg="add mod">
          <ac:chgData name="Suzanne van Gelderen" userId="ef5f300ec9128a93" providerId="LiveId" clId="{C328A8AD-FA56-4F72-BFA1-3CDDB590EA01}" dt="2025-05-07T13:06:40.345" v="5894" actId="1076"/>
          <ac:picMkLst>
            <pc:docMk/>
            <pc:sldMk cId="2604779005" sldId="358"/>
            <ac:picMk id="27" creationId="{0901F42A-04B4-F110-516E-69AA828C8A4A}"/>
          </ac:picMkLst>
        </pc:picChg>
        <pc:picChg chg="add mod">
          <ac:chgData name="Suzanne van Gelderen" userId="ef5f300ec9128a93" providerId="LiveId" clId="{C328A8AD-FA56-4F72-BFA1-3CDDB590EA01}" dt="2025-05-07T13:24:40.840" v="6236" actId="1076"/>
          <ac:picMkLst>
            <pc:docMk/>
            <pc:sldMk cId="2604779005" sldId="358"/>
            <ac:picMk id="28" creationId="{AD3A64A9-9C63-1059-FC4C-EFEB98F6FAFB}"/>
          </ac:picMkLst>
        </pc:picChg>
        <pc:picChg chg="add mod">
          <ac:chgData name="Suzanne van Gelderen" userId="ef5f300ec9128a93" providerId="LiveId" clId="{C328A8AD-FA56-4F72-BFA1-3CDDB590EA01}" dt="2025-05-07T13:18:02.168" v="6178" actId="1076"/>
          <ac:picMkLst>
            <pc:docMk/>
            <pc:sldMk cId="2604779005" sldId="358"/>
            <ac:picMk id="29" creationId="{4782DC52-78E0-EF98-2EAE-7D47A5A4249B}"/>
          </ac:picMkLst>
        </pc:picChg>
        <pc:picChg chg="add del mod">
          <ac:chgData name="Suzanne van Gelderen" userId="ef5f300ec9128a93" providerId="LiveId" clId="{C328A8AD-FA56-4F72-BFA1-3CDDB590EA01}" dt="2025-05-07T13:19:47.447" v="6194" actId="478"/>
          <ac:picMkLst>
            <pc:docMk/>
            <pc:sldMk cId="2604779005" sldId="358"/>
            <ac:picMk id="32" creationId="{6C3DBFEA-62D9-46E1-4FAB-7C91B7451B61}"/>
          </ac:picMkLst>
        </pc:picChg>
        <pc:picChg chg="add mod">
          <ac:chgData name="Suzanne van Gelderen" userId="ef5f300ec9128a93" providerId="LiveId" clId="{C328A8AD-FA56-4F72-BFA1-3CDDB590EA01}" dt="2025-05-07T13:18:02.168" v="6178" actId="1076"/>
          <ac:picMkLst>
            <pc:docMk/>
            <pc:sldMk cId="2604779005" sldId="358"/>
            <ac:picMk id="35" creationId="{738A9B93-7152-D8D3-8301-E03C7A009041}"/>
          </ac:picMkLst>
        </pc:picChg>
        <pc:picChg chg="add mod topLvl">
          <ac:chgData name="Suzanne van Gelderen" userId="ef5f300ec9128a93" providerId="LiveId" clId="{C328A8AD-FA56-4F72-BFA1-3CDDB590EA01}" dt="2025-05-07T13:22:28.512" v="6211" actId="164"/>
          <ac:picMkLst>
            <pc:docMk/>
            <pc:sldMk cId="2604779005" sldId="358"/>
            <ac:picMk id="36" creationId="{447D7127-B79C-3129-4956-952B83034A9D}"/>
          </ac:picMkLst>
        </pc:picChg>
        <pc:picChg chg="add mod">
          <ac:chgData name="Suzanne van Gelderen" userId="ef5f300ec9128a93" providerId="LiveId" clId="{C328A8AD-FA56-4F72-BFA1-3CDDB590EA01}" dt="2025-05-07T13:18:02.168" v="6178" actId="1076"/>
          <ac:picMkLst>
            <pc:docMk/>
            <pc:sldMk cId="2604779005" sldId="358"/>
            <ac:picMk id="37" creationId="{0B513963-4084-BAE2-2431-2A1C6FE0776E}"/>
          </ac:picMkLst>
        </pc:picChg>
        <pc:picChg chg="add mod modCrop">
          <ac:chgData name="Suzanne van Gelderen" userId="ef5f300ec9128a93" providerId="LiveId" clId="{C328A8AD-FA56-4F72-BFA1-3CDDB590EA01}" dt="2025-05-07T13:14:02.487" v="6121" actId="1035"/>
          <ac:picMkLst>
            <pc:docMk/>
            <pc:sldMk cId="2604779005" sldId="358"/>
            <ac:picMk id="39" creationId="{BB24C313-927E-37AE-0482-316261272681}"/>
          </ac:picMkLst>
        </pc:picChg>
        <pc:picChg chg="add mod modCrop">
          <ac:chgData name="Suzanne van Gelderen" userId="ef5f300ec9128a93" providerId="LiveId" clId="{C328A8AD-FA56-4F72-BFA1-3CDDB590EA01}" dt="2025-05-07T13:14:20.370" v="6125" actId="1076"/>
          <ac:picMkLst>
            <pc:docMk/>
            <pc:sldMk cId="2604779005" sldId="358"/>
            <ac:picMk id="40" creationId="{D9553467-7510-55A6-864C-E55212851C85}"/>
          </ac:picMkLst>
        </pc:picChg>
        <pc:picChg chg="mod">
          <ac:chgData name="Suzanne van Gelderen" userId="ef5f300ec9128a93" providerId="LiveId" clId="{C328A8AD-FA56-4F72-BFA1-3CDDB590EA01}" dt="2025-05-07T13:14:38.530" v="6133" actId="14100"/>
          <ac:picMkLst>
            <pc:docMk/>
            <pc:sldMk cId="2604779005" sldId="358"/>
            <ac:picMk id="43" creationId="{C9434321-0895-19D3-B875-9D81F81EDF76}"/>
          </ac:picMkLst>
        </pc:picChg>
        <pc:picChg chg="mod">
          <ac:chgData name="Suzanne van Gelderen" userId="ef5f300ec9128a93" providerId="LiveId" clId="{C328A8AD-FA56-4F72-BFA1-3CDDB590EA01}" dt="2025-05-07T13:51:59.334" v="6816" actId="1035"/>
          <ac:picMkLst>
            <pc:docMk/>
            <pc:sldMk cId="2604779005" sldId="358"/>
            <ac:picMk id="48" creationId="{8E25DCC3-6532-EEE4-FA28-B92659BA717F}"/>
          </ac:picMkLst>
        </pc:picChg>
        <pc:picChg chg="mod">
          <ac:chgData name="Suzanne van Gelderen" userId="ef5f300ec9128a93" providerId="LiveId" clId="{C328A8AD-FA56-4F72-BFA1-3CDDB590EA01}" dt="2025-05-07T13:19:51.341" v="6196" actId="1076"/>
          <ac:picMkLst>
            <pc:docMk/>
            <pc:sldMk cId="2604779005" sldId="358"/>
            <ac:picMk id="51" creationId="{5A1D6A01-064D-8E66-0A9D-C765E98A5CE5}"/>
          </ac:picMkLst>
        </pc:picChg>
        <pc:picChg chg="add del mod">
          <ac:chgData name="Suzanne van Gelderen" userId="ef5f300ec9128a93" providerId="LiveId" clId="{C328A8AD-FA56-4F72-BFA1-3CDDB590EA01}" dt="2025-05-07T13:22:57.522" v="6215" actId="478"/>
          <ac:picMkLst>
            <pc:docMk/>
            <pc:sldMk cId="2604779005" sldId="358"/>
            <ac:picMk id="52" creationId="{24A81527-CC76-77A1-7567-B79C9DE01851}"/>
          </ac:picMkLst>
        </pc:picChg>
        <pc:picChg chg="add del mod">
          <ac:chgData name="Suzanne van Gelderen" userId="ef5f300ec9128a93" providerId="LiveId" clId="{C328A8AD-FA56-4F72-BFA1-3CDDB590EA01}" dt="2025-05-07T13:22:59.099" v="6216" actId="478"/>
          <ac:picMkLst>
            <pc:docMk/>
            <pc:sldMk cId="2604779005" sldId="358"/>
            <ac:picMk id="53" creationId="{05B7038A-5D0F-AAF9-4E96-BE7084044793}"/>
          </ac:picMkLst>
        </pc:picChg>
        <pc:picChg chg="add del mod">
          <ac:chgData name="Suzanne van Gelderen" userId="ef5f300ec9128a93" providerId="LiveId" clId="{C328A8AD-FA56-4F72-BFA1-3CDDB590EA01}" dt="2025-05-07T13:22:59.964" v="6217" actId="478"/>
          <ac:picMkLst>
            <pc:docMk/>
            <pc:sldMk cId="2604779005" sldId="358"/>
            <ac:picMk id="54" creationId="{C5530E8D-3BFF-3C82-9F1A-BBBEF6F68F7F}"/>
          </ac:picMkLst>
        </pc:picChg>
        <pc:picChg chg="add del mod">
          <ac:chgData name="Suzanne van Gelderen" userId="ef5f300ec9128a93" providerId="LiveId" clId="{C328A8AD-FA56-4F72-BFA1-3CDDB590EA01}" dt="2025-05-07T13:23:00.672" v="6218" actId="478"/>
          <ac:picMkLst>
            <pc:docMk/>
            <pc:sldMk cId="2604779005" sldId="358"/>
            <ac:picMk id="55" creationId="{A9FADC00-8295-0ABC-3551-9073B9D95896}"/>
          </ac:picMkLst>
        </pc:picChg>
        <pc:picChg chg="add del mod">
          <ac:chgData name="Suzanne van Gelderen" userId="ef5f300ec9128a93" providerId="LiveId" clId="{C328A8AD-FA56-4F72-BFA1-3CDDB590EA01}" dt="2025-05-07T13:23:02.095" v="6220" actId="478"/>
          <ac:picMkLst>
            <pc:docMk/>
            <pc:sldMk cId="2604779005" sldId="358"/>
            <ac:picMk id="56" creationId="{471D6D83-C00A-B5CA-E5DA-8173B6CB1F07}"/>
          </ac:picMkLst>
        </pc:picChg>
        <pc:picChg chg="add del mod">
          <ac:chgData name="Suzanne van Gelderen" userId="ef5f300ec9128a93" providerId="LiveId" clId="{C328A8AD-FA56-4F72-BFA1-3CDDB590EA01}" dt="2025-05-07T13:23:01.597" v="6219" actId="478"/>
          <ac:picMkLst>
            <pc:docMk/>
            <pc:sldMk cId="2604779005" sldId="358"/>
            <ac:picMk id="57" creationId="{E51D99A3-50AA-EED8-2260-B0E4086F4528}"/>
          </ac:picMkLst>
        </pc:picChg>
        <pc:picChg chg="add mod">
          <ac:chgData name="Suzanne van Gelderen" userId="ef5f300ec9128a93" providerId="LiveId" clId="{C328A8AD-FA56-4F72-BFA1-3CDDB590EA01}" dt="2025-05-07T13:23:23.689" v="6228" actId="1037"/>
          <ac:picMkLst>
            <pc:docMk/>
            <pc:sldMk cId="2604779005" sldId="358"/>
            <ac:picMk id="59" creationId="{F769DA57-29F5-025B-4CE5-09F58C446D7D}"/>
          </ac:picMkLst>
        </pc:picChg>
        <pc:picChg chg="mod modCrop">
          <ac:chgData name="Suzanne van Gelderen" userId="ef5f300ec9128a93" providerId="LiveId" clId="{C328A8AD-FA56-4F72-BFA1-3CDDB590EA01}" dt="2025-05-07T13:08:40.488" v="5945" actId="1076"/>
          <ac:picMkLst>
            <pc:docMk/>
            <pc:sldMk cId="2604779005" sldId="358"/>
            <ac:picMk id="474" creationId="{D4B6C38B-35B0-305E-E239-F65BD87AFD8F}"/>
          </ac:picMkLst>
        </pc:picChg>
        <pc:picChg chg="add del mod">
          <ac:chgData name="Suzanne van Gelderen" userId="ef5f300ec9128a93" providerId="LiveId" clId="{C328A8AD-FA56-4F72-BFA1-3CDDB590EA01}" dt="2025-05-07T12:24:25.991" v="5100" actId="478"/>
          <ac:picMkLst>
            <pc:docMk/>
            <pc:sldMk cId="2604779005" sldId="358"/>
            <ac:picMk id="3074" creationId="{CCD5B5E6-3D1A-C177-8F25-FC803969ACBE}"/>
          </ac:picMkLst>
        </pc:picChg>
        <pc:picChg chg="add del mod">
          <ac:chgData name="Suzanne van Gelderen" userId="ef5f300ec9128a93" providerId="LiveId" clId="{C328A8AD-FA56-4F72-BFA1-3CDDB590EA01}" dt="2025-05-07T13:09:12.472" v="5963" actId="478"/>
          <ac:picMkLst>
            <pc:docMk/>
            <pc:sldMk cId="2604779005" sldId="358"/>
            <ac:picMk id="3076" creationId="{1EFA8B3D-35C3-590B-B712-534DA7D8546A}"/>
          </ac:picMkLst>
        </pc:picChg>
        <pc:inkChg chg="add del">
          <ac:chgData name="Suzanne van Gelderen" userId="ef5f300ec9128a93" providerId="LiveId" clId="{C328A8AD-FA56-4F72-BFA1-3CDDB590EA01}" dt="2025-05-07T13:04:45.851" v="5856" actId="478"/>
          <ac:inkMkLst>
            <pc:docMk/>
            <pc:sldMk cId="2604779005" sldId="358"/>
            <ac:inkMk id="10" creationId="{EF0E1312-756B-E8D8-F320-0C456D1A2580}"/>
          </ac:inkMkLst>
        </pc:inkChg>
        <pc:inkChg chg="add del">
          <ac:chgData name="Suzanne van Gelderen" userId="ef5f300ec9128a93" providerId="LiveId" clId="{C328A8AD-FA56-4F72-BFA1-3CDDB590EA01}" dt="2025-05-07T13:04:46.871" v="5857" actId="478"/>
          <ac:inkMkLst>
            <pc:docMk/>
            <pc:sldMk cId="2604779005" sldId="358"/>
            <ac:inkMk id="11" creationId="{45D3AF8C-989E-86DD-E673-DE075D7E0990}"/>
          </ac:inkMkLst>
        </pc:inkChg>
        <pc:inkChg chg="add">
          <ac:chgData name="Suzanne van Gelderen" userId="ef5f300ec9128a93" providerId="LiveId" clId="{C328A8AD-FA56-4F72-BFA1-3CDDB590EA01}" dt="2025-05-07T13:29:49.221" v="6279" actId="9405"/>
          <ac:inkMkLst>
            <pc:docMk/>
            <pc:sldMk cId="2604779005" sldId="358"/>
            <ac:inkMk id="63" creationId="{A04E724A-39CC-C920-41A9-3C98B168A022}"/>
          </ac:inkMkLst>
        </pc:inkChg>
        <pc:inkChg chg="add">
          <ac:chgData name="Suzanne van Gelderen" userId="ef5f300ec9128a93" providerId="LiveId" clId="{C328A8AD-FA56-4F72-BFA1-3CDDB590EA01}" dt="2025-05-07T13:29:53.026" v="6280" actId="9405"/>
          <ac:inkMkLst>
            <pc:docMk/>
            <pc:sldMk cId="2604779005" sldId="358"/>
            <ac:inkMk id="448" creationId="{29E1854F-ED16-FF90-8DDC-F238BDE98770}"/>
          </ac:inkMkLst>
        </pc:inkChg>
      </pc:sldChg>
      <pc:sldChg chg="addSp delSp modSp add mod delAnim modAnim">
        <pc:chgData name="Suzanne van Gelderen" userId="ef5f300ec9128a93" providerId="LiveId" clId="{C328A8AD-FA56-4F72-BFA1-3CDDB590EA01}" dt="2025-05-08T12:15:29.396" v="8546" actId="115"/>
        <pc:sldMkLst>
          <pc:docMk/>
          <pc:sldMk cId="2428770940" sldId="359"/>
        </pc:sldMkLst>
        <pc:spChg chg="add mod">
          <ac:chgData name="Suzanne van Gelderen" userId="ef5f300ec9128a93" providerId="LiveId" clId="{C328A8AD-FA56-4F72-BFA1-3CDDB590EA01}" dt="2025-05-08T10:11:14.509" v="8506" actId="20577"/>
          <ac:spMkLst>
            <pc:docMk/>
            <pc:sldMk cId="2428770940" sldId="359"/>
            <ac:spMk id="2" creationId="{9DBB330A-9954-98A7-FA69-EDCD9292DAA3}"/>
          </ac:spMkLst>
        </pc:spChg>
        <pc:spChg chg="add del mod">
          <ac:chgData name="Suzanne van Gelderen" userId="ef5f300ec9128a93" providerId="LiveId" clId="{C328A8AD-FA56-4F72-BFA1-3CDDB590EA01}" dt="2025-05-07T09:06:48.575" v="4792" actId="478"/>
          <ac:spMkLst>
            <pc:docMk/>
            <pc:sldMk cId="2428770940" sldId="359"/>
            <ac:spMk id="3" creationId="{61B5661D-8B0D-3D30-1D3F-93FCE58B4836}"/>
          </ac:spMkLst>
        </pc:spChg>
        <pc:spChg chg="add mod">
          <ac:chgData name="Suzanne van Gelderen" userId="ef5f300ec9128a93" providerId="LiveId" clId="{C328A8AD-FA56-4F72-BFA1-3CDDB590EA01}" dt="2025-05-08T09:58:28.051" v="8124" actId="1076"/>
          <ac:spMkLst>
            <pc:docMk/>
            <pc:sldMk cId="2428770940" sldId="359"/>
            <ac:spMk id="4" creationId="{1ED4C67C-ADB2-6C02-62B3-CEB040069718}"/>
          </ac:spMkLst>
        </pc:spChg>
        <pc:spChg chg="add del mod">
          <ac:chgData name="Suzanne van Gelderen" userId="ef5f300ec9128a93" providerId="LiveId" clId="{C328A8AD-FA56-4F72-BFA1-3CDDB590EA01}" dt="2025-05-08T10:06:32.068" v="8312" actId="478"/>
          <ac:spMkLst>
            <pc:docMk/>
            <pc:sldMk cId="2428770940" sldId="359"/>
            <ac:spMk id="5" creationId="{1C1041A9-6AD3-2D80-40A0-E914D8E81716}"/>
          </ac:spMkLst>
        </pc:spChg>
        <pc:spChg chg="del mod">
          <ac:chgData name="Suzanne van Gelderen" userId="ef5f300ec9128a93" providerId="LiveId" clId="{C328A8AD-FA56-4F72-BFA1-3CDDB590EA01}" dt="2025-05-07T13:28:09.923" v="6269" actId="478"/>
          <ac:spMkLst>
            <pc:docMk/>
            <pc:sldMk cId="2428770940" sldId="359"/>
            <ac:spMk id="5" creationId="{AFE2DE55-CA0C-CA4F-DE39-18D112EC5389}"/>
          </ac:spMkLst>
        </pc:spChg>
        <pc:spChg chg="add mod">
          <ac:chgData name="Suzanne van Gelderen" userId="ef5f300ec9128a93" providerId="LiveId" clId="{C328A8AD-FA56-4F72-BFA1-3CDDB590EA01}" dt="2025-05-06T08:24:19.849" v="4127" actId="14100"/>
          <ac:spMkLst>
            <pc:docMk/>
            <pc:sldMk cId="2428770940" sldId="359"/>
            <ac:spMk id="10" creationId="{1B0B5D8A-57ED-6B63-EC6C-389E751C65B4}"/>
          </ac:spMkLst>
        </pc:spChg>
        <pc:spChg chg="add mod">
          <ac:chgData name="Suzanne van Gelderen" userId="ef5f300ec9128a93" providerId="LiveId" clId="{C328A8AD-FA56-4F72-BFA1-3CDDB590EA01}" dt="2025-05-06T08:24:03.887" v="4123" actId="164"/>
          <ac:spMkLst>
            <pc:docMk/>
            <pc:sldMk cId="2428770940" sldId="359"/>
            <ac:spMk id="12" creationId="{0CDED5BC-155F-D2E0-D1CE-197680D35B19}"/>
          </ac:spMkLst>
        </pc:spChg>
        <pc:spChg chg="add mod">
          <ac:chgData name="Suzanne van Gelderen" userId="ef5f300ec9128a93" providerId="LiveId" clId="{C328A8AD-FA56-4F72-BFA1-3CDDB590EA01}" dt="2025-05-06T08:34:09.422" v="4262" actId="1035"/>
          <ac:spMkLst>
            <pc:docMk/>
            <pc:sldMk cId="2428770940" sldId="359"/>
            <ac:spMk id="20" creationId="{D34821D8-1C8E-7829-8955-C554A356DD54}"/>
          </ac:spMkLst>
        </pc:spChg>
        <pc:spChg chg="add mod">
          <ac:chgData name="Suzanne van Gelderen" userId="ef5f300ec9128a93" providerId="LiveId" clId="{C328A8AD-FA56-4F72-BFA1-3CDDB590EA01}" dt="2025-05-08T10:07:28.903" v="8340" actId="1038"/>
          <ac:spMkLst>
            <pc:docMk/>
            <pc:sldMk cId="2428770940" sldId="359"/>
            <ac:spMk id="21" creationId="{F1020D60-DABE-CB69-B55B-ABAC53FB6491}"/>
          </ac:spMkLst>
        </pc:spChg>
        <pc:spChg chg="add del mod">
          <ac:chgData name="Suzanne van Gelderen" userId="ef5f300ec9128a93" providerId="LiveId" clId="{C328A8AD-FA56-4F72-BFA1-3CDDB590EA01}" dt="2025-05-07T13:28:11.249" v="6270" actId="478"/>
          <ac:spMkLst>
            <pc:docMk/>
            <pc:sldMk cId="2428770940" sldId="359"/>
            <ac:spMk id="22" creationId="{76E85F3F-54E3-3E7D-B89C-BC97BE9F14D4}"/>
          </ac:spMkLst>
        </pc:spChg>
        <pc:spChg chg="add mod">
          <ac:chgData name="Suzanne van Gelderen" userId="ef5f300ec9128a93" providerId="LiveId" clId="{C328A8AD-FA56-4F72-BFA1-3CDDB590EA01}" dt="2025-05-08T10:11:28.812" v="8511" actId="1038"/>
          <ac:spMkLst>
            <pc:docMk/>
            <pc:sldMk cId="2428770940" sldId="359"/>
            <ac:spMk id="23" creationId="{51200AC3-F9F7-517D-8844-078CB2C8143E}"/>
          </ac:spMkLst>
        </pc:spChg>
        <pc:spChg chg="mod">
          <ac:chgData name="Suzanne van Gelderen" userId="ef5f300ec9128a93" providerId="LiveId" clId="{C328A8AD-FA56-4F72-BFA1-3CDDB590EA01}" dt="2025-05-07T13:36:08.905" v="6353" actId="14100"/>
          <ac:spMkLst>
            <pc:docMk/>
            <pc:sldMk cId="2428770940" sldId="359"/>
            <ac:spMk id="27" creationId="{270A4031-5A1E-8D0C-C227-CD1A30384402}"/>
          </ac:spMkLst>
        </pc:spChg>
        <pc:spChg chg="add mod">
          <ac:chgData name="Suzanne van Gelderen" userId="ef5f300ec9128a93" providerId="LiveId" clId="{C328A8AD-FA56-4F72-BFA1-3CDDB590EA01}" dt="2025-05-07T14:52:53.895" v="7682" actId="1035"/>
          <ac:spMkLst>
            <pc:docMk/>
            <pc:sldMk cId="2428770940" sldId="359"/>
            <ac:spMk id="31" creationId="{AF92C2B0-B0BF-620C-8DFB-CC6526FC6342}"/>
          </ac:spMkLst>
        </pc:spChg>
        <pc:spChg chg="mod">
          <ac:chgData name="Suzanne van Gelderen" userId="ef5f300ec9128a93" providerId="LiveId" clId="{C328A8AD-FA56-4F72-BFA1-3CDDB590EA01}" dt="2025-05-07T13:37:19.738" v="6366" actId="1076"/>
          <ac:spMkLst>
            <pc:docMk/>
            <pc:sldMk cId="2428770940" sldId="359"/>
            <ac:spMk id="36" creationId="{C4A3D431-D051-8407-8A1C-A76620B79782}"/>
          </ac:spMkLst>
        </pc:spChg>
        <pc:spChg chg="mod">
          <ac:chgData name="Suzanne van Gelderen" userId="ef5f300ec9128a93" providerId="LiveId" clId="{C328A8AD-FA56-4F72-BFA1-3CDDB590EA01}" dt="2025-05-07T13:37:24.142" v="6368" actId="1076"/>
          <ac:spMkLst>
            <pc:docMk/>
            <pc:sldMk cId="2428770940" sldId="359"/>
            <ac:spMk id="44" creationId="{B35395D0-21FD-9911-E6EC-F1120BCE668F}"/>
          </ac:spMkLst>
        </pc:spChg>
        <pc:spChg chg="mod">
          <ac:chgData name="Suzanne van Gelderen" userId="ef5f300ec9128a93" providerId="LiveId" clId="{C328A8AD-FA56-4F72-BFA1-3CDDB590EA01}" dt="2025-05-07T13:49:46.578" v="6783" actId="1038"/>
          <ac:spMkLst>
            <pc:docMk/>
            <pc:sldMk cId="2428770940" sldId="359"/>
            <ac:spMk id="51" creationId="{F942CA41-7EBF-4524-4745-265742E25B39}"/>
          </ac:spMkLst>
        </pc:spChg>
        <pc:spChg chg="add del mod topLvl">
          <ac:chgData name="Suzanne van Gelderen" userId="ef5f300ec9128a93" providerId="LiveId" clId="{C328A8AD-FA56-4F72-BFA1-3CDDB590EA01}" dt="2025-05-07T13:48:56.023" v="6716" actId="1037"/>
          <ac:spMkLst>
            <pc:docMk/>
            <pc:sldMk cId="2428770940" sldId="359"/>
            <ac:spMk id="57" creationId="{252E6004-D70E-C5D3-F20D-D0E2055CA3FD}"/>
          </ac:spMkLst>
        </pc:spChg>
        <pc:spChg chg="add mod">
          <ac:chgData name="Suzanne van Gelderen" userId="ef5f300ec9128a93" providerId="LiveId" clId="{C328A8AD-FA56-4F72-BFA1-3CDDB590EA01}" dt="2025-05-07T13:48:35.059" v="6713" actId="14100"/>
          <ac:spMkLst>
            <pc:docMk/>
            <pc:sldMk cId="2428770940" sldId="359"/>
            <ac:spMk id="58" creationId="{4A22987B-6A01-FBC1-C68A-DAFCDD67CC27}"/>
          </ac:spMkLst>
        </pc:spChg>
        <pc:spChg chg="mod">
          <ac:chgData name="Suzanne van Gelderen" userId="ef5f300ec9128a93" providerId="LiveId" clId="{C328A8AD-FA56-4F72-BFA1-3CDDB590EA01}" dt="2025-05-07T13:41:46.145" v="6470" actId="1076"/>
          <ac:spMkLst>
            <pc:docMk/>
            <pc:sldMk cId="2428770940" sldId="359"/>
            <ac:spMk id="456" creationId="{8634DE14-7DF3-0991-86CA-106AAAAE1C8D}"/>
          </ac:spMkLst>
        </pc:spChg>
        <pc:spChg chg="mod">
          <ac:chgData name="Suzanne van Gelderen" userId="ef5f300ec9128a93" providerId="LiveId" clId="{C328A8AD-FA56-4F72-BFA1-3CDDB590EA01}" dt="2025-05-07T13:42:22.190" v="6482" actId="1076"/>
          <ac:spMkLst>
            <pc:docMk/>
            <pc:sldMk cId="2428770940" sldId="359"/>
            <ac:spMk id="459" creationId="{CD3FC575-453A-8C6B-5618-FEDEBEF83EFB}"/>
          </ac:spMkLst>
        </pc:spChg>
        <pc:spChg chg="mod">
          <ac:chgData name="Suzanne van Gelderen" userId="ef5f300ec9128a93" providerId="LiveId" clId="{C328A8AD-FA56-4F72-BFA1-3CDDB590EA01}" dt="2025-05-07T13:42:27.980" v="6483" actId="1076"/>
          <ac:spMkLst>
            <pc:docMk/>
            <pc:sldMk cId="2428770940" sldId="359"/>
            <ac:spMk id="463" creationId="{E1028E00-C5D4-49C1-2396-D0B0ADF23BFA}"/>
          </ac:spMkLst>
        </pc:spChg>
        <pc:spChg chg="mod">
          <ac:chgData name="Suzanne van Gelderen" userId="ef5f300ec9128a93" providerId="LiveId" clId="{C328A8AD-FA56-4F72-BFA1-3CDDB590EA01}" dt="2025-05-07T14:32:16.874" v="7497" actId="1037"/>
          <ac:spMkLst>
            <pc:docMk/>
            <pc:sldMk cId="2428770940" sldId="359"/>
            <ac:spMk id="467" creationId="{DC6777E2-084C-1851-ED54-67F8C6ADE53B}"/>
          </ac:spMkLst>
        </pc:spChg>
        <pc:spChg chg="del">
          <ac:chgData name="Suzanne van Gelderen" userId="ef5f300ec9128a93" providerId="LiveId" clId="{C328A8AD-FA56-4F72-BFA1-3CDDB590EA01}" dt="2025-05-07T09:06:46.746" v="4791" actId="478"/>
          <ac:spMkLst>
            <pc:docMk/>
            <pc:sldMk cId="2428770940" sldId="359"/>
            <ac:spMk id="469" creationId="{1ED4F005-335C-BC73-DAF9-635835D3276D}"/>
          </ac:spMkLst>
        </pc:spChg>
        <pc:spChg chg="mod">
          <ac:chgData name="Suzanne van Gelderen" userId="ef5f300ec9128a93" providerId="LiveId" clId="{C328A8AD-FA56-4F72-BFA1-3CDDB590EA01}" dt="2025-05-07T14:32:29.790" v="7500" actId="1037"/>
          <ac:spMkLst>
            <pc:docMk/>
            <pc:sldMk cId="2428770940" sldId="359"/>
            <ac:spMk id="470" creationId="{A088D846-5244-BDE1-B5B7-B33D8B7723AA}"/>
          </ac:spMkLst>
        </pc:spChg>
        <pc:spChg chg="add mod">
          <ac:chgData name="Suzanne van Gelderen" userId="ef5f300ec9128a93" providerId="LiveId" clId="{C328A8AD-FA56-4F72-BFA1-3CDDB590EA01}" dt="2025-05-07T13:46:19.820" v="6555" actId="1037"/>
          <ac:spMkLst>
            <pc:docMk/>
            <pc:sldMk cId="2428770940" sldId="359"/>
            <ac:spMk id="475" creationId="{66C9619D-72D5-FE03-25A6-A48DBF0193BE}"/>
          </ac:spMkLst>
        </pc:spChg>
        <pc:spChg chg="add mod topLvl">
          <ac:chgData name="Suzanne van Gelderen" userId="ef5f300ec9128a93" providerId="LiveId" clId="{C328A8AD-FA56-4F72-BFA1-3CDDB590EA01}" dt="2025-05-07T13:57:21.851" v="6949" actId="164"/>
          <ac:spMkLst>
            <pc:docMk/>
            <pc:sldMk cId="2428770940" sldId="359"/>
            <ac:spMk id="481" creationId="{FF9EF1DB-0228-0D55-782B-9ECB32DD88C1}"/>
          </ac:spMkLst>
        </pc:spChg>
        <pc:spChg chg="add del mod topLvl">
          <ac:chgData name="Suzanne van Gelderen" userId="ef5f300ec9128a93" providerId="LiveId" clId="{C328A8AD-FA56-4F72-BFA1-3CDDB590EA01}" dt="2025-05-07T14:50:03.853" v="7665" actId="14100"/>
          <ac:spMkLst>
            <pc:docMk/>
            <pc:sldMk cId="2428770940" sldId="359"/>
            <ac:spMk id="490" creationId="{659977CD-FF4D-D2E0-FC25-451BD9FFC002}"/>
          </ac:spMkLst>
        </pc:spChg>
        <pc:spChg chg="del mod topLvl">
          <ac:chgData name="Suzanne van Gelderen" userId="ef5f300ec9128a93" providerId="LiveId" clId="{C328A8AD-FA56-4F72-BFA1-3CDDB590EA01}" dt="2025-05-07T14:42:12.010" v="7594" actId="478"/>
          <ac:spMkLst>
            <pc:docMk/>
            <pc:sldMk cId="2428770940" sldId="359"/>
            <ac:spMk id="492" creationId="{B1251200-3898-369A-FA05-0796FC8420C0}"/>
          </ac:spMkLst>
        </pc:spChg>
        <pc:spChg chg="mod">
          <ac:chgData name="Suzanne van Gelderen" userId="ef5f300ec9128a93" providerId="LiveId" clId="{C328A8AD-FA56-4F72-BFA1-3CDDB590EA01}" dt="2025-05-07T13:58:51.064" v="6971" actId="1076"/>
          <ac:spMkLst>
            <pc:docMk/>
            <pc:sldMk cId="2428770940" sldId="359"/>
            <ac:spMk id="498" creationId="{A8BEE34F-23D2-5DC9-689D-19B7496548BF}"/>
          </ac:spMkLst>
        </pc:spChg>
        <pc:spChg chg="mod">
          <ac:chgData name="Suzanne van Gelderen" userId="ef5f300ec9128a93" providerId="LiveId" clId="{C328A8AD-FA56-4F72-BFA1-3CDDB590EA01}" dt="2025-05-07T13:58:51.064" v="6971" actId="1076"/>
          <ac:spMkLst>
            <pc:docMk/>
            <pc:sldMk cId="2428770940" sldId="359"/>
            <ac:spMk id="500" creationId="{2DE04042-7190-9ADF-AE56-F016BA14EC00}"/>
          </ac:spMkLst>
        </pc:spChg>
        <pc:spChg chg="mod">
          <ac:chgData name="Suzanne van Gelderen" userId="ef5f300ec9128a93" providerId="LiveId" clId="{C328A8AD-FA56-4F72-BFA1-3CDDB590EA01}" dt="2025-05-07T14:14:29.422" v="7266" actId="1038"/>
          <ac:spMkLst>
            <pc:docMk/>
            <pc:sldMk cId="2428770940" sldId="359"/>
            <ac:spMk id="506" creationId="{12EC2E7A-93FD-D62B-40EB-A14561FBF8D3}"/>
          </ac:spMkLst>
        </pc:spChg>
        <pc:spChg chg="mod">
          <ac:chgData name="Suzanne van Gelderen" userId="ef5f300ec9128a93" providerId="LiveId" clId="{C328A8AD-FA56-4F72-BFA1-3CDDB590EA01}" dt="2025-05-07T14:14:07.127" v="7263" actId="1038"/>
          <ac:spMkLst>
            <pc:docMk/>
            <pc:sldMk cId="2428770940" sldId="359"/>
            <ac:spMk id="508" creationId="{6368EC65-1CC3-41DF-E5CD-1AB170D57B23}"/>
          </ac:spMkLst>
        </pc:spChg>
        <pc:spChg chg="mod">
          <ac:chgData name="Suzanne van Gelderen" userId="ef5f300ec9128a93" providerId="LiveId" clId="{C328A8AD-FA56-4F72-BFA1-3CDDB590EA01}" dt="2025-05-07T14:42:17.986" v="7598" actId="1038"/>
          <ac:spMkLst>
            <pc:docMk/>
            <pc:sldMk cId="2428770940" sldId="359"/>
            <ac:spMk id="2051" creationId="{923AC9DC-6E01-931A-2D91-810F44B70995}"/>
          </ac:spMkLst>
        </pc:spChg>
        <pc:spChg chg="add del mod">
          <ac:chgData name="Suzanne van Gelderen" userId="ef5f300ec9128a93" providerId="LiveId" clId="{C328A8AD-FA56-4F72-BFA1-3CDDB590EA01}" dt="2025-05-07T14:42:17.986" v="7598" actId="1038"/>
          <ac:spMkLst>
            <pc:docMk/>
            <pc:sldMk cId="2428770940" sldId="359"/>
            <ac:spMk id="2053" creationId="{5DDD8A9D-A69E-B363-3BE3-28591A1E0579}"/>
          </ac:spMkLst>
        </pc:spChg>
        <pc:spChg chg="mod">
          <ac:chgData name="Suzanne van Gelderen" userId="ef5f300ec9128a93" providerId="LiveId" clId="{C328A8AD-FA56-4F72-BFA1-3CDDB590EA01}" dt="2025-05-07T14:17:55.016" v="7311" actId="1076"/>
          <ac:spMkLst>
            <pc:docMk/>
            <pc:sldMk cId="2428770940" sldId="359"/>
            <ac:spMk id="2059" creationId="{70F8277B-3336-4AB5-82DA-C2C9FB9DFE21}"/>
          </ac:spMkLst>
        </pc:spChg>
        <pc:spChg chg="mod">
          <ac:chgData name="Suzanne van Gelderen" userId="ef5f300ec9128a93" providerId="LiveId" clId="{C328A8AD-FA56-4F72-BFA1-3CDDB590EA01}" dt="2025-05-07T14:17:55.016" v="7311" actId="1076"/>
          <ac:spMkLst>
            <pc:docMk/>
            <pc:sldMk cId="2428770940" sldId="359"/>
            <ac:spMk id="2061" creationId="{EEC0F360-FB07-A725-58AB-C2065161AECC}"/>
          </ac:spMkLst>
        </pc:spChg>
        <pc:spChg chg="mod">
          <ac:chgData name="Suzanne van Gelderen" userId="ef5f300ec9128a93" providerId="LiveId" clId="{C328A8AD-FA56-4F72-BFA1-3CDDB590EA01}" dt="2025-05-07T14:17:29.141" v="7299" actId="1038"/>
          <ac:spMkLst>
            <pc:docMk/>
            <pc:sldMk cId="2428770940" sldId="359"/>
            <ac:spMk id="2067" creationId="{95CDB8E9-A4AB-753C-12B5-3973D63D8794}"/>
          </ac:spMkLst>
        </pc:spChg>
        <pc:spChg chg="mod">
          <ac:chgData name="Suzanne van Gelderen" userId="ef5f300ec9128a93" providerId="LiveId" clId="{C328A8AD-FA56-4F72-BFA1-3CDDB590EA01}" dt="2025-05-07T14:17:29.141" v="7299" actId="1038"/>
          <ac:spMkLst>
            <pc:docMk/>
            <pc:sldMk cId="2428770940" sldId="359"/>
            <ac:spMk id="2069" creationId="{71150104-37AC-62C5-4370-568E936DF9DF}"/>
          </ac:spMkLst>
        </pc:spChg>
        <pc:spChg chg="mod">
          <ac:chgData name="Suzanne van Gelderen" userId="ef5f300ec9128a93" providerId="LiveId" clId="{C328A8AD-FA56-4F72-BFA1-3CDDB590EA01}" dt="2025-05-07T13:58:56.445" v="6975" actId="1076"/>
          <ac:spMkLst>
            <pc:docMk/>
            <pc:sldMk cId="2428770940" sldId="359"/>
            <ac:spMk id="2075" creationId="{DC4AF7D3-3BB7-1843-72A8-79C3DD5E862D}"/>
          </ac:spMkLst>
        </pc:spChg>
        <pc:spChg chg="mod">
          <ac:chgData name="Suzanne van Gelderen" userId="ef5f300ec9128a93" providerId="LiveId" clId="{C328A8AD-FA56-4F72-BFA1-3CDDB590EA01}" dt="2025-05-07T13:58:56.445" v="6975" actId="1076"/>
          <ac:spMkLst>
            <pc:docMk/>
            <pc:sldMk cId="2428770940" sldId="359"/>
            <ac:spMk id="2077" creationId="{4E2A669D-8B51-ABF3-70EE-7399050D1C1F}"/>
          </ac:spMkLst>
        </pc:spChg>
        <pc:spChg chg="mod">
          <ac:chgData name="Suzanne van Gelderen" userId="ef5f300ec9128a93" providerId="LiveId" clId="{C328A8AD-FA56-4F72-BFA1-3CDDB590EA01}" dt="2025-05-07T14:02:25.468" v="7013" actId="14100"/>
          <ac:spMkLst>
            <pc:docMk/>
            <pc:sldMk cId="2428770940" sldId="359"/>
            <ac:spMk id="2085" creationId="{4740CA3D-6BC7-DEDF-348D-8AE4C4C0BA36}"/>
          </ac:spMkLst>
        </pc:spChg>
        <pc:spChg chg="mod">
          <ac:chgData name="Suzanne van Gelderen" userId="ef5f300ec9128a93" providerId="LiveId" clId="{C328A8AD-FA56-4F72-BFA1-3CDDB590EA01}" dt="2025-05-07T14:02:25.468" v="7013" actId="14100"/>
          <ac:spMkLst>
            <pc:docMk/>
            <pc:sldMk cId="2428770940" sldId="359"/>
            <ac:spMk id="2087" creationId="{73EC3258-4E3F-52C5-93E6-8116A3BA83CE}"/>
          </ac:spMkLst>
        </pc:spChg>
        <pc:spChg chg="add del mod ord topLvl">
          <ac:chgData name="Suzanne van Gelderen" userId="ef5f300ec9128a93" providerId="LiveId" clId="{C328A8AD-FA56-4F72-BFA1-3CDDB590EA01}" dt="2025-05-07T14:35:01.405" v="7512" actId="478"/>
          <ac:spMkLst>
            <pc:docMk/>
            <pc:sldMk cId="2428770940" sldId="359"/>
            <ac:spMk id="2091" creationId="{0273C50F-7BB0-F119-026E-FEE913B189DD}"/>
          </ac:spMkLst>
        </pc:spChg>
        <pc:spChg chg="add del mod ord">
          <ac:chgData name="Suzanne van Gelderen" userId="ef5f300ec9128a93" providerId="LiveId" clId="{C328A8AD-FA56-4F72-BFA1-3CDDB590EA01}" dt="2025-05-07T14:05:25.200" v="7093" actId="478"/>
          <ac:spMkLst>
            <pc:docMk/>
            <pc:sldMk cId="2428770940" sldId="359"/>
            <ac:spMk id="2093" creationId="{D9AD3736-0042-BFC9-1D09-7A6A1B2E98B4}"/>
          </ac:spMkLst>
        </pc:spChg>
        <pc:spChg chg="add del mod">
          <ac:chgData name="Suzanne van Gelderen" userId="ef5f300ec9128a93" providerId="LiveId" clId="{C328A8AD-FA56-4F72-BFA1-3CDDB590EA01}" dt="2025-05-07T14:17:44.602" v="7307" actId="478"/>
          <ac:spMkLst>
            <pc:docMk/>
            <pc:sldMk cId="2428770940" sldId="359"/>
            <ac:spMk id="2094" creationId="{A09D3CAA-1EEF-5474-1F1B-D1BF2024CBD9}"/>
          </ac:spMkLst>
        </pc:spChg>
        <pc:spChg chg="add del mod">
          <ac:chgData name="Suzanne van Gelderen" userId="ef5f300ec9128a93" providerId="LiveId" clId="{C328A8AD-FA56-4F72-BFA1-3CDDB590EA01}" dt="2025-05-07T14:17:52.746" v="7310" actId="478"/>
          <ac:spMkLst>
            <pc:docMk/>
            <pc:sldMk cId="2428770940" sldId="359"/>
            <ac:spMk id="2095" creationId="{57521BA0-C054-A88E-7BBA-41D4C894ACB3}"/>
          </ac:spMkLst>
        </pc:spChg>
        <pc:spChg chg="add del mod">
          <ac:chgData name="Suzanne van Gelderen" userId="ef5f300ec9128a93" providerId="LiveId" clId="{C328A8AD-FA56-4F72-BFA1-3CDDB590EA01}" dt="2025-05-07T14:09:05.284" v="7199" actId="478"/>
          <ac:spMkLst>
            <pc:docMk/>
            <pc:sldMk cId="2428770940" sldId="359"/>
            <ac:spMk id="2100" creationId="{81AB06EA-11BC-0092-D3D2-D0DBFD1AE0B2}"/>
          </ac:spMkLst>
        </pc:spChg>
        <pc:spChg chg="mod">
          <ac:chgData name="Suzanne van Gelderen" userId="ef5f300ec9128a93" providerId="LiveId" clId="{C328A8AD-FA56-4F72-BFA1-3CDDB590EA01}" dt="2025-05-07T14:14:56.145" v="7267"/>
          <ac:spMkLst>
            <pc:docMk/>
            <pc:sldMk cId="2428770940" sldId="359"/>
            <ac:spMk id="2112" creationId="{EBE71835-3C55-5FCF-1E92-33EFAF7B04C5}"/>
          </ac:spMkLst>
        </pc:spChg>
        <pc:spChg chg="mod">
          <ac:chgData name="Suzanne van Gelderen" userId="ef5f300ec9128a93" providerId="LiveId" clId="{C328A8AD-FA56-4F72-BFA1-3CDDB590EA01}" dt="2025-05-07T14:14:56.145" v="7267"/>
          <ac:spMkLst>
            <pc:docMk/>
            <pc:sldMk cId="2428770940" sldId="359"/>
            <ac:spMk id="2114" creationId="{ABA941EC-3509-211F-C0D7-40F340F5C35D}"/>
          </ac:spMkLst>
        </pc:spChg>
        <pc:spChg chg="mod">
          <ac:chgData name="Suzanne van Gelderen" userId="ef5f300ec9128a93" providerId="LiveId" clId="{C328A8AD-FA56-4F72-BFA1-3CDDB590EA01}" dt="2025-05-07T14:17:06.902" v="7279" actId="196"/>
          <ac:spMkLst>
            <pc:docMk/>
            <pc:sldMk cId="2428770940" sldId="359"/>
            <ac:spMk id="2117" creationId="{C7738658-29AB-6C74-0C1A-36B89A5493A4}"/>
          </ac:spMkLst>
        </pc:spChg>
        <pc:spChg chg="mod">
          <ac:chgData name="Suzanne van Gelderen" userId="ef5f300ec9128a93" providerId="LiveId" clId="{C328A8AD-FA56-4F72-BFA1-3CDDB590EA01}" dt="2025-05-07T14:17:06.902" v="7279" actId="196"/>
          <ac:spMkLst>
            <pc:docMk/>
            <pc:sldMk cId="2428770940" sldId="359"/>
            <ac:spMk id="2119" creationId="{039AB80D-BE82-867B-219C-C2D9E1B8F75C}"/>
          </ac:spMkLst>
        </pc:spChg>
        <pc:spChg chg="mod">
          <ac:chgData name="Suzanne van Gelderen" userId="ef5f300ec9128a93" providerId="LiveId" clId="{C328A8AD-FA56-4F72-BFA1-3CDDB590EA01}" dt="2025-05-07T14:18:08.001" v="7316" actId="1038"/>
          <ac:spMkLst>
            <pc:docMk/>
            <pc:sldMk cId="2428770940" sldId="359"/>
            <ac:spMk id="2136" creationId="{525BD597-3F0A-7659-7EB5-3C6D5E5C8BB4}"/>
          </ac:spMkLst>
        </pc:spChg>
        <pc:spChg chg="mod">
          <ac:chgData name="Suzanne van Gelderen" userId="ef5f300ec9128a93" providerId="LiveId" clId="{C328A8AD-FA56-4F72-BFA1-3CDDB590EA01}" dt="2025-05-07T14:18:08.001" v="7316" actId="1038"/>
          <ac:spMkLst>
            <pc:docMk/>
            <pc:sldMk cId="2428770940" sldId="359"/>
            <ac:spMk id="2138" creationId="{92C12EB1-EB6C-9AD1-346C-27880848A291}"/>
          </ac:spMkLst>
        </pc:spChg>
        <pc:spChg chg="add del mod">
          <ac:chgData name="Suzanne van Gelderen" userId="ef5f300ec9128a93" providerId="LiveId" clId="{C328A8AD-FA56-4F72-BFA1-3CDDB590EA01}" dt="2025-05-07T14:25:23.689" v="7367" actId="478"/>
          <ac:spMkLst>
            <pc:docMk/>
            <pc:sldMk cId="2428770940" sldId="359"/>
            <ac:spMk id="2148" creationId="{9EB82254-D2F6-F01E-73B7-65B8EF1D03E2}"/>
          </ac:spMkLst>
        </pc:spChg>
        <pc:spChg chg="add mod">
          <ac:chgData name="Suzanne van Gelderen" userId="ef5f300ec9128a93" providerId="LiveId" clId="{C328A8AD-FA56-4F72-BFA1-3CDDB590EA01}" dt="2025-05-07T14:50:03.853" v="7665" actId="14100"/>
          <ac:spMkLst>
            <pc:docMk/>
            <pc:sldMk cId="2428770940" sldId="359"/>
            <ac:spMk id="2150" creationId="{6AF24369-4D6B-2C51-89DE-7EE986BF906E}"/>
          </ac:spMkLst>
        </pc:spChg>
        <pc:spChg chg="mod">
          <ac:chgData name="Suzanne van Gelderen" userId="ef5f300ec9128a93" providerId="LiveId" clId="{C328A8AD-FA56-4F72-BFA1-3CDDB590EA01}" dt="2025-05-07T14:28:33.754" v="7406"/>
          <ac:spMkLst>
            <pc:docMk/>
            <pc:sldMk cId="2428770940" sldId="359"/>
            <ac:spMk id="2159" creationId="{6F8B6A93-AB5C-9AFE-3F37-B22AA0015C71}"/>
          </ac:spMkLst>
        </pc:spChg>
        <pc:spChg chg="mod">
          <ac:chgData name="Suzanne van Gelderen" userId="ef5f300ec9128a93" providerId="LiveId" clId="{C328A8AD-FA56-4F72-BFA1-3CDDB590EA01}" dt="2025-05-07T14:28:42.627" v="7409"/>
          <ac:spMkLst>
            <pc:docMk/>
            <pc:sldMk cId="2428770940" sldId="359"/>
            <ac:spMk id="2162" creationId="{479FB48E-9FA4-2F9B-77BB-67D34D1ADF1A}"/>
          </ac:spMkLst>
        </pc:spChg>
        <pc:spChg chg="mod">
          <ac:chgData name="Suzanne van Gelderen" userId="ef5f300ec9128a93" providerId="LiveId" clId="{C328A8AD-FA56-4F72-BFA1-3CDDB590EA01}" dt="2025-05-07T14:28:42.627" v="7409"/>
          <ac:spMkLst>
            <pc:docMk/>
            <pc:sldMk cId="2428770940" sldId="359"/>
            <ac:spMk id="2164" creationId="{317E01F8-62B4-B489-DD47-FD972EBE5C8E}"/>
          </ac:spMkLst>
        </pc:spChg>
        <pc:spChg chg="mod">
          <ac:chgData name="Suzanne van Gelderen" userId="ef5f300ec9128a93" providerId="LiveId" clId="{C328A8AD-FA56-4F72-BFA1-3CDDB590EA01}" dt="2025-05-07T14:29:48.126" v="7437" actId="478"/>
          <ac:spMkLst>
            <pc:docMk/>
            <pc:sldMk cId="2428770940" sldId="359"/>
            <ac:spMk id="2168" creationId="{CF1B2CC2-EECB-457E-52F7-1825495A4E51}"/>
          </ac:spMkLst>
        </pc:spChg>
        <pc:spChg chg="mod">
          <ac:chgData name="Suzanne van Gelderen" userId="ef5f300ec9128a93" providerId="LiveId" clId="{C328A8AD-FA56-4F72-BFA1-3CDDB590EA01}" dt="2025-05-07T14:29:48.126" v="7437" actId="478"/>
          <ac:spMkLst>
            <pc:docMk/>
            <pc:sldMk cId="2428770940" sldId="359"/>
            <ac:spMk id="2170" creationId="{C91F4DBF-7B59-7FFC-453D-FF52D98B406B}"/>
          </ac:spMkLst>
        </pc:spChg>
        <pc:spChg chg="mod">
          <ac:chgData name="Suzanne van Gelderen" userId="ef5f300ec9128a93" providerId="LiveId" clId="{C328A8AD-FA56-4F72-BFA1-3CDDB590EA01}" dt="2025-05-07T14:30:02.380" v="7451"/>
          <ac:spMkLst>
            <pc:docMk/>
            <pc:sldMk cId="2428770940" sldId="359"/>
            <ac:spMk id="2174" creationId="{60229748-27FD-BC90-2238-62A601921117}"/>
          </ac:spMkLst>
        </pc:spChg>
        <pc:spChg chg="mod">
          <ac:chgData name="Suzanne van Gelderen" userId="ef5f300ec9128a93" providerId="LiveId" clId="{C328A8AD-FA56-4F72-BFA1-3CDDB590EA01}" dt="2025-05-07T14:30:02.380" v="7451"/>
          <ac:spMkLst>
            <pc:docMk/>
            <pc:sldMk cId="2428770940" sldId="359"/>
            <ac:spMk id="2176" creationId="{F8F7922A-DE25-EE28-2D6F-EE19E32517A5}"/>
          </ac:spMkLst>
        </pc:spChg>
        <pc:spChg chg="mod">
          <ac:chgData name="Suzanne van Gelderen" userId="ef5f300ec9128a93" providerId="LiveId" clId="{C328A8AD-FA56-4F72-BFA1-3CDDB590EA01}" dt="2025-05-07T14:50:03.853" v="7665" actId="14100"/>
          <ac:spMkLst>
            <pc:docMk/>
            <pc:sldMk cId="2428770940" sldId="359"/>
            <ac:spMk id="2180" creationId="{E29D2659-D296-3EA6-68A0-852D6DA79558}"/>
          </ac:spMkLst>
        </pc:spChg>
        <pc:spChg chg="mod">
          <ac:chgData name="Suzanne van Gelderen" userId="ef5f300ec9128a93" providerId="LiveId" clId="{C328A8AD-FA56-4F72-BFA1-3CDDB590EA01}" dt="2025-05-07T14:50:03.853" v="7665" actId="14100"/>
          <ac:spMkLst>
            <pc:docMk/>
            <pc:sldMk cId="2428770940" sldId="359"/>
            <ac:spMk id="2188" creationId="{36895B8A-7901-1737-F474-7B8F23F43054}"/>
          </ac:spMkLst>
        </pc:spChg>
        <pc:spChg chg="mod">
          <ac:chgData name="Suzanne van Gelderen" userId="ef5f300ec9128a93" providerId="LiveId" clId="{C328A8AD-FA56-4F72-BFA1-3CDDB590EA01}" dt="2025-05-07T14:38:12.829" v="7530" actId="1076"/>
          <ac:spMkLst>
            <pc:docMk/>
            <pc:sldMk cId="2428770940" sldId="359"/>
            <ac:spMk id="2199" creationId="{8828AFC4-F2CD-1884-11BA-143FF289576C}"/>
          </ac:spMkLst>
        </pc:spChg>
        <pc:spChg chg="mod">
          <ac:chgData name="Suzanne van Gelderen" userId="ef5f300ec9128a93" providerId="LiveId" clId="{C328A8AD-FA56-4F72-BFA1-3CDDB590EA01}" dt="2025-05-07T14:38:12.829" v="7530" actId="1076"/>
          <ac:spMkLst>
            <pc:docMk/>
            <pc:sldMk cId="2428770940" sldId="359"/>
            <ac:spMk id="2201" creationId="{650B8D08-F11E-B59D-E1FE-BB84F1391BC2}"/>
          </ac:spMkLst>
        </pc:spChg>
        <pc:spChg chg="mod">
          <ac:chgData name="Suzanne van Gelderen" userId="ef5f300ec9128a93" providerId="LiveId" clId="{C328A8AD-FA56-4F72-BFA1-3CDDB590EA01}" dt="2025-05-07T14:50:03.853" v="7665" actId="14100"/>
          <ac:spMkLst>
            <pc:docMk/>
            <pc:sldMk cId="2428770940" sldId="359"/>
            <ac:spMk id="2204" creationId="{1B28041B-848D-6056-EAB5-0E7F78D2C70E}"/>
          </ac:spMkLst>
        </pc:spChg>
        <pc:spChg chg="mod">
          <ac:chgData name="Suzanne van Gelderen" userId="ef5f300ec9128a93" providerId="LiveId" clId="{C328A8AD-FA56-4F72-BFA1-3CDDB590EA01}" dt="2025-05-07T14:50:03.853" v="7665" actId="14100"/>
          <ac:spMkLst>
            <pc:docMk/>
            <pc:sldMk cId="2428770940" sldId="359"/>
            <ac:spMk id="2212" creationId="{020669C7-763F-5A59-F372-ABF8CEFA9B7E}"/>
          </ac:spMkLst>
        </pc:spChg>
        <pc:spChg chg="add del mod">
          <ac:chgData name="Suzanne van Gelderen" userId="ef5f300ec9128a93" providerId="LiveId" clId="{C328A8AD-FA56-4F72-BFA1-3CDDB590EA01}" dt="2025-05-07T14:55:49.821" v="7692" actId="20577"/>
          <ac:spMkLst>
            <pc:docMk/>
            <pc:sldMk cId="2428770940" sldId="359"/>
            <ac:spMk id="2223" creationId="{A509F2E5-0808-92A2-4214-548845F9CA34}"/>
          </ac:spMkLst>
        </pc:spChg>
        <pc:spChg chg="add mod">
          <ac:chgData name="Suzanne van Gelderen" userId="ef5f300ec9128a93" providerId="LiveId" clId="{C328A8AD-FA56-4F72-BFA1-3CDDB590EA01}" dt="2025-05-08T12:15:29.396" v="8546" actId="115"/>
          <ac:spMkLst>
            <pc:docMk/>
            <pc:sldMk cId="2428770940" sldId="359"/>
            <ac:spMk id="2224" creationId="{67B4E364-26D9-D204-4DC4-C4006C47E6EB}"/>
          </ac:spMkLst>
        </pc:spChg>
        <pc:grpChg chg="mod topLvl">
          <ac:chgData name="Suzanne van Gelderen" userId="ef5f300ec9128a93" providerId="LiveId" clId="{C328A8AD-FA56-4F72-BFA1-3CDDB590EA01}" dt="2025-05-06T08:23:37.153" v="4115" actId="164"/>
          <ac:grpSpMkLst>
            <pc:docMk/>
            <pc:sldMk cId="2428770940" sldId="359"/>
            <ac:grpSpMk id="6" creationId="{4B6AC15C-525A-F4C0-5D11-AE8FC8D1526B}"/>
          </ac:grpSpMkLst>
        </pc:grpChg>
        <pc:grpChg chg="add mod">
          <ac:chgData name="Suzanne van Gelderen" userId="ef5f300ec9128a93" providerId="LiveId" clId="{C328A8AD-FA56-4F72-BFA1-3CDDB590EA01}" dt="2025-05-06T08:24:03.887" v="4123" actId="164"/>
          <ac:grpSpMkLst>
            <pc:docMk/>
            <pc:sldMk cId="2428770940" sldId="359"/>
            <ac:grpSpMk id="11" creationId="{04756F0A-B6CE-432A-87FD-0BBB16B4421B}"/>
          </ac:grpSpMkLst>
        </pc:grpChg>
        <pc:grpChg chg="add mod">
          <ac:chgData name="Suzanne van Gelderen" userId="ef5f300ec9128a93" providerId="LiveId" clId="{C328A8AD-FA56-4F72-BFA1-3CDDB590EA01}" dt="2025-05-07T14:28:36.542" v="7408" actId="1076"/>
          <ac:grpSpMkLst>
            <pc:docMk/>
            <pc:sldMk cId="2428770940" sldId="359"/>
            <ac:grpSpMk id="13" creationId="{B1B298E6-60D9-1360-FDE7-DE63E1923BD8}"/>
          </ac:grpSpMkLst>
        </pc:grpChg>
        <pc:grpChg chg="add mod">
          <ac:chgData name="Suzanne van Gelderen" userId="ef5f300ec9128a93" providerId="LiveId" clId="{C328A8AD-FA56-4F72-BFA1-3CDDB590EA01}" dt="2025-05-08T10:13:10.969" v="8537" actId="1076"/>
          <ac:grpSpMkLst>
            <pc:docMk/>
            <pc:sldMk cId="2428770940" sldId="359"/>
            <ac:grpSpMk id="14" creationId="{DC0706CD-8170-67C0-F64B-B2D75690585D}"/>
          </ac:grpSpMkLst>
        </pc:grpChg>
        <pc:grpChg chg="add mod">
          <ac:chgData name="Suzanne van Gelderen" userId="ef5f300ec9128a93" providerId="LiveId" clId="{C328A8AD-FA56-4F72-BFA1-3CDDB590EA01}" dt="2025-05-07T13:36:08.905" v="6353" actId="14100"/>
          <ac:grpSpMkLst>
            <pc:docMk/>
            <pc:sldMk cId="2428770940" sldId="359"/>
            <ac:grpSpMk id="24" creationId="{834D924C-D99F-65B4-678A-6A2F8289969D}"/>
          </ac:grpSpMkLst>
        </pc:grpChg>
        <pc:grpChg chg="mod">
          <ac:chgData name="Suzanne van Gelderen" userId="ef5f300ec9128a93" providerId="LiveId" clId="{C328A8AD-FA56-4F72-BFA1-3CDDB590EA01}" dt="2025-05-07T13:36:08.905" v="6353" actId="14100"/>
          <ac:grpSpMkLst>
            <pc:docMk/>
            <pc:sldMk cId="2428770940" sldId="359"/>
            <ac:grpSpMk id="25" creationId="{B73F9EF0-0D18-EEC4-EA26-95EB9D239019}"/>
          </ac:grpSpMkLst>
        </pc:grpChg>
        <pc:grpChg chg="add mod">
          <ac:chgData name="Suzanne van Gelderen" userId="ef5f300ec9128a93" providerId="LiveId" clId="{C328A8AD-FA56-4F72-BFA1-3CDDB590EA01}" dt="2025-05-07T14:51:36.598" v="7676" actId="1076"/>
          <ac:grpSpMkLst>
            <pc:docMk/>
            <pc:sldMk cId="2428770940" sldId="359"/>
            <ac:grpSpMk id="32" creationId="{5D92B9E2-4B4E-AFC7-F0FF-B17654E6C99F}"/>
          </ac:grpSpMkLst>
        </pc:grpChg>
        <pc:grpChg chg="add mod">
          <ac:chgData name="Suzanne van Gelderen" userId="ef5f300ec9128a93" providerId="LiveId" clId="{C328A8AD-FA56-4F72-BFA1-3CDDB590EA01}" dt="2025-05-07T13:37:19.738" v="6366" actId="1076"/>
          <ac:grpSpMkLst>
            <pc:docMk/>
            <pc:sldMk cId="2428770940" sldId="359"/>
            <ac:grpSpMk id="33" creationId="{1B1C5482-1BA5-3D0A-1149-8A1DF7284CC7}"/>
          </ac:grpSpMkLst>
        </pc:grpChg>
        <pc:grpChg chg="mod">
          <ac:chgData name="Suzanne van Gelderen" userId="ef5f300ec9128a93" providerId="LiveId" clId="{C328A8AD-FA56-4F72-BFA1-3CDDB590EA01}" dt="2025-05-07T13:37:19.738" v="6366" actId="1076"/>
          <ac:grpSpMkLst>
            <pc:docMk/>
            <pc:sldMk cId="2428770940" sldId="359"/>
            <ac:grpSpMk id="34" creationId="{1DC35225-4821-AD1E-3802-31135FFAD604}"/>
          </ac:grpSpMkLst>
        </pc:grpChg>
        <pc:grpChg chg="add mod">
          <ac:chgData name="Suzanne van Gelderen" userId="ef5f300ec9128a93" providerId="LiveId" clId="{C328A8AD-FA56-4F72-BFA1-3CDDB590EA01}" dt="2025-05-07T13:37:24.142" v="6368" actId="1076"/>
          <ac:grpSpMkLst>
            <pc:docMk/>
            <pc:sldMk cId="2428770940" sldId="359"/>
            <ac:grpSpMk id="41" creationId="{AB97FA77-C721-3D3C-8252-D55DBFA7AFA1}"/>
          </ac:grpSpMkLst>
        </pc:grpChg>
        <pc:grpChg chg="mod">
          <ac:chgData name="Suzanne van Gelderen" userId="ef5f300ec9128a93" providerId="LiveId" clId="{C328A8AD-FA56-4F72-BFA1-3CDDB590EA01}" dt="2025-05-07T13:37:24.142" v="6368" actId="1076"/>
          <ac:grpSpMkLst>
            <pc:docMk/>
            <pc:sldMk cId="2428770940" sldId="359"/>
            <ac:grpSpMk id="42" creationId="{DEC1A06B-FA36-97A4-6D46-5800D48574D1}"/>
          </ac:grpSpMkLst>
        </pc:grpChg>
        <pc:grpChg chg="add mod">
          <ac:chgData name="Suzanne van Gelderen" userId="ef5f300ec9128a93" providerId="LiveId" clId="{C328A8AD-FA56-4F72-BFA1-3CDDB590EA01}" dt="2025-05-07T13:49:46.578" v="6783" actId="1038"/>
          <ac:grpSpMkLst>
            <pc:docMk/>
            <pc:sldMk cId="2428770940" sldId="359"/>
            <ac:grpSpMk id="48" creationId="{9F57F1FA-D054-6979-20B0-B95F71740C9C}"/>
          </ac:grpSpMkLst>
        </pc:grpChg>
        <pc:grpChg chg="mod">
          <ac:chgData name="Suzanne van Gelderen" userId="ef5f300ec9128a93" providerId="LiveId" clId="{C328A8AD-FA56-4F72-BFA1-3CDDB590EA01}" dt="2025-05-07T13:49:46.578" v="6783" actId="1038"/>
          <ac:grpSpMkLst>
            <pc:docMk/>
            <pc:sldMk cId="2428770940" sldId="359"/>
            <ac:grpSpMk id="49" creationId="{4CE691E9-51CD-7D4E-F09D-D868D9BC8D4B}"/>
          </ac:grpSpMkLst>
        </pc:grpChg>
        <pc:grpChg chg="add del mod">
          <ac:chgData name="Suzanne van Gelderen" userId="ef5f300ec9128a93" providerId="LiveId" clId="{C328A8AD-FA56-4F72-BFA1-3CDDB590EA01}" dt="2025-05-07T13:48:35.059" v="6713" actId="14100"/>
          <ac:grpSpMkLst>
            <pc:docMk/>
            <pc:sldMk cId="2428770940" sldId="359"/>
            <ac:grpSpMk id="55" creationId="{7306A7B5-FAE8-8ADB-A7C4-DDC132DD7E5C}"/>
          </ac:grpSpMkLst>
        </pc:grpChg>
        <pc:grpChg chg="add del mod">
          <ac:chgData name="Suzanne van Gelderen" userId="ef5f300ec9128a93" providerId="LiveId" clId="{C328A8AD-FA56-4F72-BFA1-3CDDB590EA01}" dt="2025-05-07T13:42:34.317" v="6485" actId="478"/>
          <ac:grpSpMkLst>
            <pc:docMk/>
            <pc:sldMk cId="2428770940" sldId="359"/>
            <ac:grpSpMk id="454" creationId="{0BDA7529-C42E-4870-3B72-3BE019261A05}"/>
          </ac:grpSpMkLst>
        </pc:grpChg>
        <pc:grpChg chg="add del mod">
          <ac:chgData name="Suzanne van Gelderen" userId="ef5f300ec9128a93" providerId="LiveId" clId="{C328A8AD-FA56-4F72-BFA1-3CDDB590EA01}" dt="2025-05-07T13:42:34.604" v="6486" actId="478"/>
          <ac:grpSpMkLst>
            <pc:docMk/>
            <pc:sldMk cId="2428770940" sldId="359"/>
            <ac:grpSpMk id="457" creationId="{2849BA3D-93AD-3544-9E0D-083578992819}"/>
          </ac:grpSpMkLst>
        </pc:grpChg>
        <pc:grpChg chg="add del mod">
          <ac:chgData name="Suzanne van Gelderen" userId="ef5f300ec9128a93" providerId="LiveId" clId="{C328A8AD-FA56-4F72-BFA1-3CDDB590EA01}" dt="2025-05-07T13:42:34.920" v="6487" actId="478"/>
          <ac:grpSpMkLst>
            <pc:docMk/>
            <pc:sldMk cId="2428770940" sldId="359"/>
            <ac:grpSpMk id="461" creationId="{F3C63215-A5F4-6455-953F-D3442D907849}"/>
          </ac:grpSpMkLst>
        </pc:grpChg>
        <pc:grpChg chg="add mod topLvl">
          <ac:chgData name="Suzanne van Gelderen" userId="ef5f300ec9128a93" providerId="LiveId" clId="{C328A8AD-FA56-4F72-BFA1-3CDDB590EA01}" dt="2025-05-07T13:48:35.059" v="6713" actId="14100"/>
          <ac:grpSpMkLst>
            <pc:docMk/>
            <pc:sldMk cId="2428770940" sldId="359"/>
            <ac:grpSpMk id="464" creationId="{61B2CF52-111A-2C88-AC97-63BAE2D4055F}"/>
          </ac:grpSpMkLst>
        </pc:grpChg>
        <pc:grpChg chg="add del mod">
          <ac:chgData name="Suzanne van Gelderen" userId="ef5f300ec9128a93" providerId="LiveId" clId="{C328A8AD-FA56-4F72-BFA1-3CDDB590EA01}" dt="2025-05-07T14:43:11.391" v="7600" actId="478"/>
          <ac:grpSpMkLst>
            <pc:docMk/>
            <pc:sldMk cId="2428770940" sldId="359"/>
            <ac:grpSpMk id="465" creationId="{3C4C7A2E-39D6-7EE1-5FE8-6ED7A7705A42}"/>
          </ac:grpSpMkLst>
        </pc:grpChg>
        <pc:grpChg chg="mod">
          <ac:chgData name="Suzanne van Gelderen" userId="ef5f300ec9128a93" providerId="LiveId" clId="{C328A8AD-FA56-4F72-BFA1-3CDDB590EA01}" dt="2025-05-07T14:31:27.090" v="7486" actId="1038"/>
          <ac:grpSpMkLst>
            <pc:docMk/>
            <pc:sldMk cId="2428770940" sldId="359"/>
            <ac:grpSpMk id="466" creationId="{425055A0-6751-B7C8-8BD9-38942450126F}"/>
          </ac:grpSpMkLst>
        </pc:grpChg>
        <pc:grpChg chg="add del mod">
          <ac:chgData name="Suzanne van Gelderen" userId="ef5f300ec9128a93" providerId="LiveId" clId="{C328A8AD-FA56-4F72-BFA1-3CDDB590EA01}" dt="2025-05-07T14:08:08.106" v="7159" actId="478"/>
          <ac:grpSpMkLst>
            <pc:docMk/>
            <pc:sldMk cId="2428770940" sldId="359"/>
            <ac:grpSpMk id="474" creationId="{62AC9F46-D825-7086-4F16-197022AD804D}"/>
          </ac:grpSpMkLst>
        </pc:grpChg>
        <pc:grpChg chg="add del mod ord">
          <ac:chgData name="Suzanne van Gelderen" userId="ef5f300ec9128a93" providerId="LiveId" clId="{C328A8AD-FA56-4F72-BFA1-3CDDB590EA01}" dt="2025-05-07T13:55:32.075" v="6896" actId="165"/>
          <ac:grpSpMkLst>
            <pc:docMk/>
            <pc:sldMk cId="2428770940" sldId="359"/>
            <ac:grpSpMk id="482" creationId="{48872D51-1722-1737-4A4C-6166E8F40FC5}"/>
          </ac:grpSpMkLst>
        </pc:grpChg>
        <pc:grpChg chg="add del mod">
          <ac:chgData name="Suzanne van Gelderen" userId="ef5f300ec9128a93" providerId="LiveId" clId="{C328A8AD-FA56-4F72-BFA1-3CDDB590EA01}" dt="2025-05-07T13:56:08.017" v="6918" actId="165"/>
          <ac:grpSpMkLst>
            <pc:docMk/>
            <pc:sldMk cId="2428770940" sldId="359"/>
            <ac:grpSpMk id="483" creationId="{7500A5CE-923D-066E-F787-A56741FCA460}"/>
          </ac:grpSpMkLst>
        </pc:grpChg>
        <pc:grpChg chg="add mod">
          <ac:chgData name="Suzanne van Gelderen" userId="ef5f300ec9128a93" providerId="LiveId" clId="{C328A8AD-FA56-4F72-BFA1-3CDDB590EA01}" dt="2025-05-07T13:57:28.412" v="6952" actId="1035"/>
          <ac:grpSpMkLst>
            <pc:docMk/>
            <pc:sldMk cId="2428770940" sldId="359"/>
            <ac:grpSpMk id="484" creationId="{7DB25B26-D390-B71E-97A6-0B555F894DB0}"/>
          </ac:grpSpMkLst>
        </pc:grpChg>
        <pc:grpChg chg="add del mod">
          <ac:chgData name="Suzanne van Gelderen" userId="ef5f300ec9128a93" providerId="LiveId" clId="{C328A8AD-FA56-4F72-BFA1-3CDDB590EA01}" dt="2025-05-07T14:08:14.526" v="7161" actId="478"/>
          <ac:grpSpMkLst>
            <pc:docMk/>
            <pc:sldMk cId="2428770940" sldId="359"/>
            <ac:grpSpMk id="485" creationId="{7D08845C-125B-5E6B-2D3F-902F24A19F2D}"/>
          </ac:grpSpMkLst>
        </pc:grpChg>
        <pc:grpChg chg="del mod">
          <ac:chgData name="Suzanne van Gelderen" userId="ef5f300ec9128a93" providerId="LiveId" clId="{C328A8AD-FA56-4F72-BFA1-3CDDB590EA01}" dt="2025-05-07T14:28:49.966" v="7410" actId="165"/>
          <ac:grpSpMkLst>
            <pc:docMk/>
            <pc:sldMk cId="2428770940" sldId="359"/>
            <ac:grpSpMk id="486" creationId="{5AA774C4-140E-795C-B9B6-F783BA946D06}"/>
          </ac:grpSpMkLst>
        </pc:grpChg>
        <pc:grpChg chg="add del mod topLvl">
          <ac:chgData name="Suzanne van Gelderen" userId="ef5f300ec9128a93" providerId="LiveId" clId="{C328A8AD-FA56-4F72-BFA1-3CDDB590EA01}" dt="2025-05-07T14:30:09.797" v="7453" actId="165"/>
          <ac:grpSpMkLst>
            <pc:docMk/>
            <pc:sldMk cId="2428770940" sldId="359"/>
            <ac:grpSpMk id="489" creationId="{111F2557-9ED9-0DAF-6523-89A25B894944}"/>
          </ac:grpSpMkLst>
        </pc:grpChg>
        <pc:grpChg chg="add del mod">
          <ac:chgData name="Suzanne van Gelderen" userId="ef5f300ec9128a93" providerId="LiveId" clId="{C328A8AD-FA56-4F72-BFA1-3CDDB590EA01}" dt="2025-05-07T14:01:44.540" v="6986" actId="478"/>
          <ac:grpSpMkLst>
            <pc:docMk/>
            <pc:sldMk cId="2428770940" sldId="359"/>
            <ac:grpSpMk id="493" creationId="{5A3B7C32-D4F7-B751-A2A1-85B62D0BC07B}"/>
          </ac:grpSpMkLst>
        </pc:grpChg>
        <pc:grpChg chg="mod">
          <ac:chgData name="Suzanne van Gelderen" userId="ef5f300ec9128a93" providerId="LiveId" clId="{C328A8AD-FA56-4F72-BFA1-3CDDB590EA01}" dt="2025-05-07T13:58:51.064" v="6971" actId="1076"/>
          <ac:grpSpMkLst>
            <pc:docMk/>
            <pc:sldMk cId="2428770940" sldId="359"/>
            <ac:grpSpMk id="494" creationId="{B44188A6-F7B9-A7E5-A509-0D51A93D8322}"/>
          </ac:grpSpMkLst>
        </pc:grpChg>
        <pc:grpChg chg="mod">
          <ac:chgData name="Suzanne van Gelderen" userId="ef5f300ec9128a93" providerId="LiveId" clId="{C328A8AD-FA56-4F72-BFA1-3CDDB590EA01}" dt="2025-05-07T13:58:51.064" v="6971" actId="1076"/>
          <ac:grpSpMkLst>
            <pc:docMk/>
            <pc:sldMk cId="2428770940" sldId="359"/>
            <ac:grpSpMk id="497" creationId="{A5B9E427-6819-4084-A3F2-CCB536309E1B}"/>
          </ac:grpSpMkLst>
        </pc:grpChg>
        <pc:grpChg chg="add del mod">
          <ac:chgData name="Suzanne van Gelderen" userId="ef5f300ec9128a93" providerId="LiveId" clId="{C328A8AD-FA56-4F72-BFA1-3CDDB590EA01}" dt="2025-05-07T14:35:09.980" v="7513" actId="164"/>
          <ac:grpSpMkLst>
            <pc:docMk/>
            <pc:sldMk cId="2428770940" sldId="359"/>
            <ac:grpSpMk id="501" creationId="{A456644B-39AE-6F5A-605B-3847647480CE}"/>
          </ac:grpSpMkLst>
        </pc:grpChg>
        <pc:grpChg chg="mod topLvl">
          <ac:chgData name="Suzanne van Gelderen" userId="ef5f300ec9128a93" providerId="LiveId" clId="{C328A8AD-FA56-4F72-BFA1-3CDDB590EA01}" dt="2025-05-07T14:07:07.896" v="7139" actId="1076"/>
          <ac:grpSpMkLst>
            <pc:docMk/>
            <pc:sldMk cId="2428770940" sldId="359"/>
            <ac:grpSpMk id="502" creationId="{B83729D4-1D9A-2B4D-3D60-08CAF4C8C110}"/>
          </ac:grpSpMkLst>
        </pc:grpChg>
        <pc:grpChg chg="mod">
          <ac:chgData name="Suzanne van Gelderen" userId="ef5f300ec9128a93" providerId="LiveId" clId="{C328A8AD-FA56-4F72-BFA1-3CDDB590EA01}" dt="2025-05-07T14:07:07.896" v="7139" actId="1076"/>
          <ac:grpSpMkLst>
            <pc:docMk/>
            <pc:sldMk cId="2428770940" sldId="359"/>
            <ac:grpSpMk id="505" creationId="{06C576B4-58BE-DF84-9AF7-8AC4975AFB30}"/>
          </ac:grpSpMkLst>
        </pc:grpChg>
        <pc:grpChg chg="add mod">
          <ac:chgData name="Suzanne van Gelderen" userId="ef5f300ec9128a93" providerId="LiveId" clId="{C328A8AD-FA56-4F72-BFA1-3CDDB590EA01}" dt="2025-05-07T14:42:17.986" v="7598" actId="1038"/>
          <ac:grpSpMkLst>
            <pc:docMk/>
            <pc:sldMk cId="2428770940" sldId="359"/>
            <ac:grpSpMk id="509" creationId="{C3252BC9-9EE4-41D6-1258-FF534804C8D7}"/>
          </ac:grpSpMkLst>
        </pc:grpChg>
        <pc:grpChg chg="mod">
          <ac:chgData name="Suzanne van Gelderen" userId="ef5f300ec9128a93" providerId="LiveId" clId="{C328A8AD-FA56-4F72-BFA1-3CDDB590EA01}" dt="2025-05-07T14:42:17.986" v="7598" actId="1038"/>
          <ac:grpSpMkLst>
            <pc:docMk/>
            <pc:sldMk cId="2428770940" sldId="359"/>
            <ac:grpSpMk id="510" creationId="{67290096-E844-3298-4C73-09B3B9D8E59D}"/>
          </ac:grpSpMkLst>
        </pc:grpChg>
        <pc:grpChg chg="add del mod">
          <ac:chgData name="Suzanne van Gelderen" userId="ef5f300ec9128a93" providerId="LiveId" clId="{C328A8AD-FA56-4F72-BFA1-3CDDB590EA01}" dt="2025-05-07T14:42:17.986" v="7598" actId="1038"/>
          <ac:grpSpMkLst>
            <pc:docMk/>
            <pc:sldMk cId="2428770940" sldId="359"/>
            <ac:grpSpMk id="2049" creationId="{F56C6B9B-947A-E75A-EC58-F956610294A2}"/>
          </ac:grpSpMkLst>
        </pc:grpChg>
        <pc:grpChg chg="add del mod">
          <ac:chgData name="Suzanne van Gelderen" userId="ef5f300ec9128a93" providerId="LiveId" clId="{C328A8AD-FA56-4F72-BFA1-3CDDB590EA01}" dt="2025-05-07T14:17:55.597" v="7312" actId="478"/>
          <ac:grpSpMkLst>
            <pc:docMk/>
            <pc:sldMk cId="2428770940" sldId="359"/>
            <ac:grpSpMk id="2054" creationId="{1EBD0E3B-D300-2C73-D617-2786612AA60B}"/>
          </ac:grpSpMkLst>
        </pc:grpChg>
        <pc:grpChg chg="mod">
          <ac:chgData name="Suzanne van Gelderen" userId="ef5f300ec9128a93" providerId="LiveId" clId="{C328A8AD-FA56-4F72-BFA1-3CDDB590EA01}" dt="2025-05-07T14:17:55.016" v="7311" actId="1076"/>
          <ac:grpSpMkLst>
            <pc:docMk/>
            <pc:sldMk cId="2428770940" sldId="359"/>
            <ac:grpSpMk id="2055" creationId="{B824146C-6BD2-F299-997F-7F752EEEC159}"/>
          </ac:grpSpMkLst>
        </pc:grpChg>
        <pc:grpChg chg="mod">
          <ac:chgData name="Suzanne van Gelderen" userId="ef5f300ec9128a93" providerId="LiveId" clId="{C328A8AD-FA56-4F72-BFA1-3CDDB590EA01}" dt="2025-05-07T14:17:55.016" v="7311" actId="1076"/>
          <ac:grpSpMkLst>
            <pc:docMk/>
            <pc:sldMk cId="2428770940" sldId="359"/>
            <ac:grpSpMk id="2058" creationId="{2245E03E-1992-7DEB-D886-F72AD256A7B9}"/>
          </ac:grpSpMkLst>
        </pc:grpChg>
        <pc:grpChg chg="add del mod">
          <ac:chgData name="Suzanne van Gelderen" userId="ef5f300ec9128a93" providerId="LiveId" clId="{C328A8AD-FA56-4F72-BFA1-3CDDB590EA01}" dt="2025-05-07T14:17:29.970" v="7300" actId="478"/>
          <ac:grpSpMkLst>
            <pc:docMk/>
            <pc:sldMk cId="2428770940" sldId="359"/>
            <ac:grpSpMk id="2062" creationId="{E76509B2-F566-636F-6003-EDCA3B65EDCF}"/>
          </ac:grpSpMkLst>
        </pc:grpChg>
        <pc:grpChg chg="mod">
          <ac:chgData name="Suzanne van Gelderen" userId="ef5f300ec9128a93" providerId="LiveId" clId="{C328A8AD-FA56-4F72-BFA1-3CDDB590EA01}" dt="2025-05-07T14:17:29.141" v="7299" actId="1038"/>
          <ac:grpSpMkLst>
            <pc:docMk/>
            <pc:sldMk cId="2428770940" sldId="359"/>
            <ac:grpSpMk id="2063" creationId="{6B210CFC-6782-817A-918E-5B10F510F437}"/>
          </ac:grpSpMkLst>
        </pc:grpChg>
        <pc:grpChg chg="mod">
          <ac:chgData name="Suzanne van Gelderen" userId="ef5f300ec9128a93" providerId="LiveId" clId="{C328A8AD-FA56-4F72-BFA1-3CDDB590EA01}" dt="2025-05-07T14:17:29.141" v="7299" actId="1038"/>
          <ac:grpSpMkLst>
            <pc:docMk/>
            <pc:sldMk cId="2428770940" sldId="359"/>
            <ac:grpSpMk id="2066" creationId="{9BD0BB08-48D0-43D7-E213-687FFADF8143}"/>
          </ac:grpSpMkLst>
        </pc:grpChg>
        <pc:grpChg chg="add del mod">
          <ac:chgData name="Suzanne van Gelderen" userId="ef5f300ec9128a93" providerId="LiveId" clId="{C328A8AD-FA56-4F72-BFA1-3CDDB590EA01}" dt="2025-05-07T14:01:58.052" v="6995" actId="478"/>
          <ac:grpSpMkLst>
            <pc:docMk/>
            <pc:sldMk cId="2428770940" sldId="359"/>
            <ac:grpSpMk id="2070" creationId="{5C895B5B-9818-3B84-9415-F240F58908DA}"/>
          </ac:grpSpMkLst>
        </pc:grpChg>
        <pc:grpChg chg="mod">
          <ac:chgData name="Suzanne van Gelderen" userId="ef5f300ec9128a93" providerId="LiveId" clId="{C328A8AD-FA56-4F72-BFA1-3CDDB590EA01}" dt="2025-05-07T13:58:56.445" v="6975" actId="1076"/>
          <ac:grpSpMkLst>
            <pc:docMk/>
            <pc:sldMk cId="2428770940" sldId="359"/>
            <ac:grpSpMk id="2071" creationId="{71436FDC-8D31-A099-7892-F0F4932694FC}"/>
          </ac:grpSpMkLst>
        </pc:grpChg>
        <pc:grpChg chg="mod">
          <ac:chgData name="Suzanne van Gelderen" userId="ef5f300ec9128a93" providerId="LiveId" clId="{C328A8AD-FA56-4F72-BFA1-3CDDB590EA01}" dt="2025-05-07T13:58:56.445" v="6975" actId="1076"/>
          <ac:grpSpMkLst>
            <pc:docMk/>
            <pc:sldMk cId="2428770940" sldId="359"/>
            <ac:grpSpMk id="2074" creationId="{A7B3F512-0864-FE74-095C-675964BB17B7}"/>
          </ac:grpSpMkLst>
        </pc:grpChg>
        <pc:grpChg chg="add del mod">
          <ac:chgData name="Suzanne van Gelderen" userId="ef5f300ec9128a93" providerId="LiveId" clId="{C328A8AD-FA56-4F72-BFA1-3CDDB590EA01}" dt="2025-05-07T14:02:27.545" v="7014" actId="478"/>
          <ac:grpSpMkLst>
            <pc:docMk/>
            <pc:sldMk cId="2428770940" sldId="359"/>
            <ac:grpSpMk id="2080" creationId="{C6CCF677-8FAC-5757-7617-3010A50EB0B7}"/>
          </ac:grpSpMkLst>
        </pc:grpChg>
        <pc:grpChg chg="mod">
          <ac:chgData name="Suzanne van Gelderen" userId="ef5f300ec9128a93" providerId="LiveId" clId="{C328A8AD-FA56-4F72-BFA1-3CDDB590EA01}" dt="2025-05-07T14:02:25.468" v="7013" actId="14100"/>
          <ac:grpSpMkLst>
            <pc:docMk/>
            <pc:sldMk cId="2428770940" sldId="359"/>
            <ac:grpSpMk id="2081" creationId="{9189F3D1-C5B4-BF3A-D704-3F10E4A0A617}"/>
          </ac:grpSpMkLst>
        </pc:grpChg>
        <pc:grpChg chg="mod">
          <ac:chgData name="Suzanne van Gelderen" userId="ef5f300ec9128a93" providerId="LiveId" clId="{C328A8AD-FA56-4F72-BFA1-3CDDB590EA01}" dt="2025-05-07T14:02:25.468" v="7013" actId="14100"/>
          <ac:grpSpMkLst>
            <pc:docMk/>
            <pc:sldMk cId="2428770940" sldId="359"/>
            <ac:grpSpMk id="2084" creationId="{1EB346F3-BDCB-2E7E-EADE-3FCAE9FEA3B4}"/>
          </ac:grpSpMkLst>
        </pc:grpChg>
        <pc:grpChg chg="add mod">
          <ac:chgData name="Suzanne van Gelderen" userId="ef5f300ec9128a93" providerId="LiveId" clId="{C328A8AD-FA56-4F72-BFA1-3CDDB590EA01}" dt="2025-05-07T14:03:38.299" v="7056" actId="164"/>
          <ac:grpSpMkLst>
            <pc:docMk/>
            <pc:sldMk cId="2428770940" sldId="359"/>
            <ac:grpSpMk id="2092" creationId="{3D6AAD05-BA27-274A-D587-01FDEB2098F7}"/>
          </ac:grpSpMkLst>
        </pc:grpChg>
        <pc:grpChg chg="add mod">
          <ac:chgData name="Suzanne van Gelderen" userId="ef5f300ec9128a93" providerId="LiveId" clId="{C328A8AD-FA56-4F72-BFA1-3CDDB590EA01}" dt="2025-05-07T14:10:56.792" v="7217" actId="164"/>
          <ac:grpSpMkLst>
            <pc:docMk/>
            <pc:sldMk cId="2428770940" sldId="359"/>
            <ac:grpSpMk id="2109" creationId="{8DEB6B0F-DCA8-C972-A08B-39E280FF5BD2}"/>
          </ac:grpSpMkLst>
        </pc:grpChg>
        <pc:grpChg chg="add mod">
          <ac:chgData name="Suzanne van Gelderen" userId="ef5f300ec9128a93" providerId="LiveId" clId="{C328A8AD-FA56-4F72-BFA1-3CDDB590EA01}" dt="2025-05-07T14:14:56.145" v="7267"/>
          <ac:grpSpMkLst>
            <pc:docMk/>
            <pc:sldMk cId="2428770940" sldId="359"/>
            <ac:grpSpMk id="2110" creationId="{4F1A38DE-9426-E1A1-E09B-7091C0914F86}"/>
          </ac:grpSpMkLst>
        </pc:grpChg>
        <pc:grpChg chg="mod">
          <ac:chgData name="Suzanne van Gelderen" userId="ef5f300ec9128a93" providerId="LiveId" clId="{C328A8AD-FA56-4F72-BFA1-3CDDB590EA01}" dt="2025-05-07T14:14:56.145" v="7267"/>
          <ac:grpSpMkLst>
            <pc:docMk/>
            <pc:sldMk cId="2428770940" sldId="359"/>
            <ac:grpSpMk id="2111" creationId="{30684518-0E28-BAB4-6AB1-3321CC6160A3}"/>
          </ac:grpSpMkLst>
        </pc:grpChg>
        <pc:grpChg chg="add del mod">
          <ac:chgData name="Suzanne van Gelderen" userId="ef5f300ec9128a93" providerId="LiveId" clId="{C328A8AD-FA56-4F72-BFA1-3CDDB590EA01}" dt="2025-05-07T14:28:18.514" v="7398" actId="478"/>
          <ac:grpSpMkLst>
            <pc:docMk/>
            <pc:sldMk cId="2428770940" sldId="359"/>
            <ac:grpSpMk id="2115" creationId="{9A2292EE-4A84-6BF2-408B-16891675961D}"/>
          </ac:grpSpMkLst>
        </pc:grpChg>
        <pc:grpChg chg="mod">
          <ac:chgData name="Suzanne van Gelderen" userId="ef5f300ec9128a93" providerId="LiveId" clId="{C328A8AD-FA56-4F72-BFA1-3CDDB590EA01}" dt="2025-05-07T14:17:06.902" v="7279" actId="196"/>
          <ac:grpSpMkLst>
            <pc:docMk/>
            <pc:sldMk cId="2428770940" sldId="359"/>
            <ac:grpSpMk id="2116" creationId="{23A35B49-CCC0-125A-5AED-D62FE681253C}"/>
          </ac:grpSpMkLst>
        </pc:grpChg>
        <pc:grpChg chg="add mod">
          <ac:chgData name="Suzanne van Gelderen" userId="ef5f300ec9128a93" providerId="LiveId" clId="{C328A8AD-FA56-4F72-BFA1-3CDDB590EA01}" dt="2025-05-07T14:35:22.592" v="7518" actId="164"/>
          <ac:grpSpMkLst>
            <pc:docMk/>
            <pc:sldMk cId="2428770940" sldId="359"/>
            <ac:grpSpMk id="2131" creationId="{57EEF8CC-CC25-34C5-5F08-81C6CD4E9C7F}"/>
          </ac:grpSpMkLst>
        </pc:grpChg>
        <pc:grpChg chg="mod">
          <ac:chgData name="Suzanne van Gelderen" userId="ef5f300ec9128a93" providerId="LiveId" clId="{C328A8AD-FA56-4F72-BFA1-3CDDB590EA01}" dt="2025-05-07T14:18:08.001" v="7316" actId="1038"/>
          <ac:grpSpMkLst>
            <pc:docMk/>
            <pc:sldMk cId="2428770940" sldId="359"/>
            <ac:grpSpMk id="2132" creationId="{717594AD-F103-5B22-61B3-AC0D0A9F855B}"/>
          </ac:grpSpMkLst>
        </pc:grpChg>
        <pc:grpChg chg="mod">
          <ac:chgData name="Suzanne van Gelderen" userId="ef5f300ec9128a93" providerId="LiveId" clId="{C328A8AD-FA56-4F72-BFA1-3CDDB590EA01}" dt="2025-05-07T14:18:08.001" v="7316" actId="1038"/>
          <ac:grpSpMkLst>
            <pc:docMk/>
            <pc:sldMk cId="2428770940" sldId="359"/>
            <ac:grpSpMk id="2135" creationId="{2A3B9664-7CF3-5190-71FE-E372B36CD5B5}"/>
          </ac:grpSpMkLst>
        </pc:grpChg>
        <pc:grpChg chg="add del mod">
          <ac:chgData name="Suzanne van Gelderen" userId="ef5f300ec9128a93" providerId="LiveId" clId="{C328A8AD-FA56-4F72-BFA1-3CDDB590EA01}" dt="2025-05-07T14:30:19.497" v="7454" actId="164"/>
          <ac:grpSpMkLst>
            <pc:docMk/>
            <pc:sldMk cId="2428770940" sldId="359"/>
            <ac:grpSpMk id="2151" creationId="{1DBF9782-D071-4FE4-51C4-25D9A138A9A4}"/>
          </ac:grpSpMkLst>
        </pc:grpChg>
        <pc:grpChg chg="add mod">
          <ac:chgData name="Suzanne van Gelderen" userId="ef5f300ec9128a93" providerId="LiveId" clId="{C328A8AD-FA56-4F72-BFA1-3CDDB590EA01}" dt="2025-05-07T14:28:33.754" v="7406"/>
          <ac:grpSpMkLst>
            <pc:docMk/>
            <pc:sldMk cId="2428770940" sldId="359"/>
            <ac:grpSpMk id="2152" creationId="{C6E54080-3ABD-13B5-1BF4-A7E3AD9CD0AE}"/>
          </ac:grpSpMkLst>
        </pc:grpChg>
        <pc:grpChg chg="add mod">
          <ac:chgData name="Suzanne van Gelderen" userId="ef5f300ec9128a93" providerId="LiveId" clId="{C328A8AD-FA56-4F72-BFA1-3CDDB590EA01}" dt="2025-05-07T14:28:42.627" v="7409"/>
          <ac:grpSpMkLst>
            <pc:docMk/>
            <pc:sldMk cId="2428770940" sldId="359"/>
            <ac:grpSpMk id="2160" creationId="{BAFC58CD-F66A-7458-5C1A-5FC384358B3C}"/>
          </ac:grpSpMkLst>
        </pc:grpChg>
        <pc:grpChg chg="mod">
          <ac:chgData name="Suzanne van Gelderen" userId="ef5f300ec9128a93" providerId="LiveId" clId="{C328A8AD-FA56-4F72-BFA1-3CDDB590EA01}" dt="2025-05-07T14:28:42.627" v="7409"/>
          <ac:grpSpMkLst>
            <pc:docMk/>
            <pc:sldMk cId="2428770940" sldId="359"/>
            <ac:grpSpMk id="2161" creationId="{B4F89F09-8D49-60D4-6B17-316C40C8E45D}"/>
          </ac:grpSpMkLst>
        </pc:grpChg>
        <pc:grpChg chg="add del mod">
          <ac:chgData name="Suzanne van Gelderen" userId="ef5f300ec9128a93" providerId="LiveId" clId="{C328A8AD-FA56-4F72-BFA1-3CDDB590EA01}" dt="2025-05-07T14:30:05.856" v="7452" actId="165"/>
          <ac:grpSpMkLst>
            <pc:docMk/>
            <pc:sldMk cId="2428770940" sldId="359"/>
            <ac:grpSpMk id="2165" creationId="{D332647D-4DF2-793B-E625-47D5E0142274}"/>
          </ac:grpSpMkLst>
        </pc:grpChg>
        <pc:grpChg chg="add del mod">
          <ac:chgData name="Suzanne van Gelderen" userId="ef5f300ec9128a93" providerId="LiveId" clId="{C328A8AD-FA56-4F72-BFA1-3CDDB590EA01}" dt="2025-05-07T14:29:59.898" v="7450" actId="478"/>
          <ac:grpSpMkLst>
            <pc:docMk/>
            <pc:sldMk cId="2428770940" sldId="359"/>
            <ac:grpSpMk id="2166" creationId="{527CAA6F-12F9-1306-7024-ED9D82B51F28}"/>
          </ac:grpSpMkLst>
        </pc:grpChg>
        <pc:grpChg chg="del mod">
          <ac:chgData name="Suzanne van Gelderen" userId="ef5f300ec9128a93" providerId="LiveId" clId="{C328A8AD-FA56-4F72-BFA1-3CDDB590EA01}" dt="2025-05-07T14:29:48.126" v="7437" actId="478"/>
          <ac:grpSpMkLst>
            <pc:docMk/>
            <pc:sldMk cId="2428770940" sldId="359"/>
            <ac:grpSpMk id="2167" creationId="{CFAEA2FD-20A3-DADA-990D-70492FB0D921}"/>
          </ac:grpSpMkLst>
        </pc:grpChg>
        <pc:grpChg chg="add mod">
          <ac:chgData name="Suzanne van Gelderen" userId="ef5f300ec9128a93" providerId="LiveId" clId="{C328A8AD-FA56-4F72-BFA1-3CDDB590EA01}" dt="2025-05-07T14:29:33.905" v="7424" actId="164"/>
          <ac:grpSpMkLst>
            <pc:docMk/>
            <pc:sldMk cId="2428770940" sldId="359"/>
            <ac:grpSpMk id="2171" creationId="{6E9E45FA-022F-ADCB-361F-5B22C3D6A63C}"/>
          </ac:grpSpMkLst>
        </pc:grpChg>
        <pc:grpChg chg="add mod">
          <ac:chgData name="Suzanne van Gelderen" userId="ef5f300ec9128a93" providerId="LiveId" clId="{C328A8AD-FA56-4F72-BFA1-3CDDB590EA01}" dt="2025-05-07T14:30:02.380" v="7451"/>
          <ac:grpSpMkLst>
            <pc:docMk/>
            <pc:sldMk cId="2428770940" sldId="359"/>
            <ac:grpSpMk id="2172" creationId="{A05834E4-5963-8B78-C9D9-A7313A13076A}"/>
          </ac:grpSpMkLst>
        </pc:grpChg>
        <pc:grpChg chg="mod">
          <ac:chgData name="Suzanne van Gelderen" userId="ef5f300ec9128a93" providerId="LiveId" clId="{C328A8AD-FA56-4F72-BFA1-3CDDB590EA01}" dt="2025-05-07T14:30:02.380" v="7451"/>
          <ac:grpSpMkLst>
            <pc:docMk/>
            <pc:sldMk cId="2428770940" sldId="359"/>
            <ac:grpSpMk id="2173" creationId="{A99B66D4-BE7F-6A8C-3E97-E251C81E3686}"/>
          </ac:grpSpMkLst>
        </pc:grpChg>
        <pc:grpChg chg="add mod">
          <ac:chgData name="Suzanne van Gelderen" userId="ef5f300ec9128a93" providerId="LiveId" clId="{C328A8AD-FA56-4F72-BFA1-3CDDB590EA01}" dt="2025-05-07T14:42:24.276" v="7599" actId="1076"/>
          <ac:grpSpMkLst>
            <pc:docMk/>
            <pc:sldMk cId="2428770940" sldId="359"/>
            <ac:grpSpMk id="2177" creationId="{F8DCD234-5DBB-11DC-51D6-2AB58EF1845B}"/>
          </ac:grpSpMkLst>
        </pc:grpChg>
        <pc:grpChg chg="add mod">
          <ac:chgData name="Suzanne van Gelderen" userId="ef5f300ec9128a93" providerId="LiveId" clId="{C328A8AD-FA56-4F72-BFA1-3CDDB590EA01}" dt="2025-05-07T14:31:59.221" v="7492" actId="1037"/>
          <ac:grpSpMkLst>
            <pc:docMk/>
            <pc:sldMk cId="2428770940" sldId="359"/>
            <ac:grpSpMk id="2178" creationId="{95F8D2EC-81B0-A679-9A27-FFA4CC63AEB4}"/>
          </ac:grpSpMkLst>
        </pc:grpChg>
        <pc:grpChg chg="add mod">
          <ac:chgData name="Suzanne van Gelderen" userId="ef5f300ec9128a93" providerId="LiveId" clId="{C328A8AD-FA56-4F72-BFA1-3CDDB590EA01}" dt="2025-05-07T14:35:09.980" v="7513" actId="164"/>
          <ac:grpSpMkLst>
            <pc:docMk/>
            <pc:sldMk cId="2428770940" sldId="359"/>
            <ac:grpSpMk id="2189" creationId="{22AB76F4-C0A9-AA82-4D1E-9C3DE2DA90E7}"/>
          </ac:grpSpMkLst>
        </pc:grpChg>
        <pc:grpChg chg="add del mod">
          <ac:chgData name="Suzanne van Gelderen" userId="ef5f300ec9128a93" providerId="LiveId" clId="{C328A8AD-FA56-4F72-BFA1-3CDDB590EA01}" dt="2025-05-07T14:42:17.986" v="7598" actId="1038"/>
          <ac:grpSpMkLst>
            <pc:docMk/>
            <pc:sldMk cId="2428770940" sldId="359"/>
            <ac:grpSpMk id="2190" creationId="{BA1DA311-5E27-D7F4-AA66-8EBA8757DE50}"/>
          </ac:grpSpMkLst>
        </pc:grpChg>
        <pc:grpChg chg="add mod">
          <ac:chgData name="Suzanne van Gelderen" userId="ef5f300ec9128a93" providerId="LiveId" clId="{C328A8AD-FA56-4F72-BFA1-3CDDB590EA01}" dt="2025-05-07T14:35:22.592" v="7518" actId="164"/>
          <ac:grpSpMkLst>
            <pc:docMk/>
            <pc:sldMk cId="2428770940" sldId="359"/>
            <ac:grpSpMk id="2191" creationId="{96FACFA9-5A5C-D86D-FF40-2ADF26200A3C}"/>
          </ac:grpSpMkLst>
        </pc:grpChg>
        <pc:grpChg chg="add mod">
          <ac:chgData name="Suzanne van Gelderen" userId="ef5f300ec9128a93" providerId="LiveId" clId="{C328A8AD-FA56-4F72-BFA1-3CDDB590EA01}" dt="2025-05-07T14:40:04.369" v="7574" actId="171"/>
          <ac:grpSpMkLst>
            <pc:docMk/>
            <pc:sldMk cId="2428770940" sldId="359"/>
            <ac:grpSpMk id="2192" creationId="{1C3E36D1-46E8-D49F-A2EF-91DC9B800350}"/>
          </ac:grpSpMkLst>
        </pc:grpChg>
        <pc:grpChg chg="mod">
          <ac:chgData name="Suzanne van Gelderen" userId="ef5f300ec9128a93" providerId="LiveId" clId="{C328A8AD-FA56-4F72-BFA1-3CDDB590EA01}" dt="2025-05-07T14:38:12.829" v="7530" actId="1076"/>
          <ac:grpSpMkLst>
            <pc:docMk/>
            <pc:sldMk cId="2428770940" sldId="359"/>
            <ac:grpSpMk id="2193" creationId="{A7DE063D-E648-677A-0D72-A4B642DE6DA8}"/>
          </ac:grpSpMkLst>
        </pc:grpChg>
        <pc:grpChg chg="mod">
          <ac:chgData name="Suzanne van Gelderen" userId="ef5f300ec9128a93" providerId="LiveId" clId="{C328A8AD-FA56-4F72-BFA1-3CDDB590EA01}" dt="2025-05-07T14:38:12.829" v="7530" actId="1076"/>
          <ac:grpSpMkLst>
            <pc:docMk/>
            <pc:sldMk cId="2428770940" sldId="359"/>
            <ac:grpSpMk id="2195" creationId="{AD897F92-816C-FF25-4BDE-61B8BAAD6551}"/>
          </ac:grpSpMkLst>
        </pc:grpChg>
        <pc:grpChg chg="mod">
          <ac:chgData name="Suzanne van Gelderen" userId="ef5f300ec9128a93" providerId="LiveId" clId="{C328A8AD-FA56-4F72-BFA1-3CDDB590EA01}" dt="2025-05-07T14:38:12.829" v="7530" actId="1076"/>
          <ac:grpSpMkLst>
            <pc:docMk/>
            <pc:sldMk cId="2428770940" sldId="359"/>
            <ac:grpSpMk id="2198" creationId="{90381214-D30B-934E-EDE8-042C524A10A2}"/>
          </ac:grpSpMkLst>
        </pc:grpChg>
        <pc:grpChg chg="mod">
          <ac:chgData name="Suzanne van Gelderen" userId="ef5f300ec9128a93" providerId="LiveId" clId="{C328A8AD-FA56-4F72-BFA1-3CDDB590EA01}" dt="2025-05-07T14:45:27.752" v="7626" actId="1038"/>
          <ac:grpSpMkLst>
            <pc:docMk/>
            <pc:sldMk cId="2428770940" sldId="359"/>
            <ac:grpSpMk id="2205" creationId="{DC8E89EC-5201-8DB8-D3CE-96C4A7A435BF}"/>
          </ac:grpSpMkLst>
        </pc:grpChg>
        <pc:picChg chg="add mod">
          <ac:chgData name="Suzanne van Gelderen" userId="ef5f300ec9128a93" providerId="LiveId" clId="{C328A8AD-FA56-4F72-BFA1-3CDDB590EA01}" dt="2025-05-08T10:13:10.969" v="8537" actId="1076"/>
          <ac:picMkLst>
            <pc:docMk/>
            <pc:sldMk cId="2428770940" sldId="359"/>
            <ac:picMk id="7" creationId="{1AB6F795-7B17-2400-A890-33A24393C3DA}"/>
          </ac:picMkLst>
        </pc:picChg>
        <pc:picChg chg="mod modCrop">
          <ac:chgData name="Suzanne van Gelderen" userId="ef5f300ec9128a93" providerId="LiveId" clId="{C328A8AD-FA56-4F72-BFA1-3CDDB590EA01}" dt="2025-05-06T08:29:21.339" v="4144"/>
          <ac:picMkLst>
            <pc:docMk/>
            <pc:sldMk cId="2428770940" sldId="359"/>
            <ac:picMk id="8" creationId="{EFC68985-3158-DAB5-6D66-06DFA4898092}"/>
          </ac:picMkLst>
        </pc:picChg>
        <pc:picChg chg="mod modCrop">
          <ac:chgData name="Suzanne van Gelderen" userId="ef5f300ec9128a93" providerId="LiveId" clId="{C328A8AD-FA56-4F72-BFA1-3CDDB590EA01}" dt="2025-05-06T08:29:24.930" v="4145"/>
          <ac:picMkLst>
            <pc:docMk/>
            <pc:sldMk cId="2428770940" sldId="359"/>
            <ac:picMk id="9" creationId="{64DEDA3E-A2CD-9858-0D4B-2B51C9919E39}"/>
          </ac:picMkLst>
        </pc:picChg>
        <pc:picChg chg="mod">
          <ac:chgData name="Suzanne van Gelderen" userId="ef5f300ec9128a93" providerId="LiveId" clId="{C328A8AD-FA56-4F72-BFA1-3CDDB590EA01}" dt="2025-05-07T13:36:08.905" v="6353" actId="14100"/>
          <ac:picMkLst>
            <pc:docMk/>
            <pc:sldMk cId="2428770940" sldId="359"/>
            <ac:picMk id="26" creationId="{05F1C21B-BCAB-B945-5373-ADB76E1B94CF}"/>
          </ac:picMkLst>
        </pc:picChg>
        <pc:picChg chg="mod">
          <ac:chgData name="Suzanne van Gelderen" userId="ef5f300ec9128a93" providerId="LiveId" clId="{C328A8AD-FA56-4F72-BFA1-3CDDB590EA01}" dt="2025-05-07T13:36:08.905" v="6353" actId="14100"/>
          <ac:picMkLst>
            <pc:docMk/>
            <pc:sldMk cId="2428770940" sldId="359"/>
            <ac:picMk id="28" creationId="{E9E71132-F18C-2F65-68C2-833E7C0BEF87}"/>
          </ac:picMkLst>
        </pc:picChg>
        <pc:picChg chg="mod">
          <ac:chgData name="Suzanne van Gelderen" userId="ef5f300ec9128a93" providerId="LiveId" clId="{C328A8AD-FA56-4F72-BFA1-3CDDB590EA01}" dt="2025-05-07T13:36:08.905" v="6353" actId="14100"/>
          <ac:picMkLst>
            <pc:docMk/>
            <pc:sldMk cId="2428770940" sldId="359"/>
            <ac:picMk id="29" creationId="{29D4D90A-E08A-1377-447A-87CD68579A11}"/>
          </ac:picMkLst>
        </pc:picChg>
        <pc:picChg chg="mod">
          <ac:chgData name="Suzanne van Gelderen" userId="ef5f300ec9128a93" providerId="LiveId" clId="{C328A8AD-FA56-4F72-BFA1-3CDDB590EA01}" dt="2025-05-07T13:36:08.905" v="6353" actId="14100"/>
          <ac:picMkLst>
            <pc:docMk/>
            <pc:sldMk cId="2428770940" sldId="359"/>
            <ac:picMk id="30" creationId="{0AFBA84B-EB7C-9461-63E5-D0CFEB2750D6}"/>
          </ac:picMkLst>
        </pc:picChg>
        <pc:picChg chg="mod">
          <ac:chgData name="Suzanne van Gelderen" userId="ef5f300ec9128a93" providerId="LiveId" clId="{C328A8AD-FA56-4F72-BFA1-3CDDB590EA01}" dt="2025-05-07T13:37:19.738" v="6366" actId="1076"/>
          <ac:picMkLst>
            <pc:docMk/>
            <pc:sldMk cId="2428770940" sldId="359"/>
            <ac:picMk id="35" creationId="{1F22449B-1B91-1441-AC96-436825EE7475}"/>
          </ac:picMkLst>
        </pc:picChg>
        <pc:picChg chg="mod">
          <ac:chgData name="Suzanne van Gelderen" userId="ef5f300ec9128a93" providerId="LiveId" clId="{C328A8AD-FA56-4F72-BFA1-3CDDB590EA01}" dt="2025-05-07T13:37:19.738" v="6366" actId="1076"/>
          <ac:picMkLst>
            <pc:docMk/>
            <pc:sldMk cId="2428770940" sldId="359"/>
            <ac:picMk id="37" creationId="{DEDB555C-3D2B-4EC1-8DDC-EAB8A2F1CDC2}"/>
          </ac:picMkLst>
        </pc:picChg>
        <pc:picChg chg="mod">
          <ac:chgData name="Suzanne van Gelderen" userId="ef5f300ec9128a93" providerId="LiveId" clId="{C328A8AD-FA56-4F72-BFA1-3CDDB590EA01}" dt="2025-05-07T13:37:19.738" v="6366" actId="1076"/>
          <ac:picMkLst>
            <pc:docMk/>
            <pc:sldMk cId="2428770940" sldId="359"/>
            <ac:picMk id="38" creationId="{21CCDE8B-529B-ED7A-C3A1-0DF050ED6207}"/>
          </ac:picMkLst>
        </pc:picChg>
        <pc:picChg chg="mod">
          <ac:chgData name="Suzanne van Gelderen" userId="ef5f300ec9128a93" providerId="LiveId" clId="{C328A8AD-FA56-4F72-BFA1-3CDDB590EA01}" dt="2025-05-07T13:37:19.738" v="6366" actId="1076"/>
          <ac:picMkLst>
            <pc:docMk/>
            <pc:sldMk cId="2428770940" sldId="359"/>
            <ac:picMk id="39" creationId="{B2B839CD-C5EA-1163-77C6-714A4B989C08}"/>
          </ac:picMkLst>
        </pc:picChg>
        <pc:picChg chg="add mod">
          <ac:chgData name="Suzanne van Gelderen" userId="ef5f300ec9128a93" providerId="LiveId" clId="{C328A8AD-FA56-4F72-BFA1-3CDDB590EA01}" dt="2025-05-07T13:37:11.026" v="6365" actId="1076"/>
          <ac:picMkLst>
            <pc:docMk/>
            <pc:sldMk cId="2428770940" sldId="359"/>
            <ac:picMk id="40" creationId="{1A5F5B11-17A7-A456-FA6C-495A3FF2B893}"/>
          </ac:picMkLst>
        </pc:picChg>
        <pc:picChg chg="mod">
          <ac:chgData name="Suzanne van Gelderen" userId="ef5f300ec9128a93" providerId="LiveId" clId="{C328A8AD-FA56-4F72-BFA1-3CDDB590EA01}" dt="2025-05-07T13:37:24.142" v="6368" actId="1076"/>
          <ac:picMkLst>
            <pc:docMk/>
            <pc:sldMk cId="2428770940" sldId="359"/>
            <ac:picMk id="43" creationId="{4970B0E6-0EF5-3460-435E-BE4ADBF79FC3}"/>
          </ac:picMkLst>
        </pc:picChg>
        <pc:picChg chg="mod">
          <ac:chgData name="Suzanne van Gelderen" userId="ef5f300ec9128a93" providerId="LiveId" clId="{C328A8AD-FA56-4F72-BFA1-3CDDB590EA01}" dt="2025-05-07T13:37:24.142" v="6368" actId="1076"/>
          <ac:picMkLst>
            <pc:docMk/>
            <pc:sldMk cId="2428770940" sldId="359"/>
            <ac:picMk id="45" creationId="{D1236BAD-4AF7-17EE-D6EF-A1E1EACE7ECB}"/>
          </ac:picMkLst>
        </pc:picChg>
        <pc:picChg chg="mod">
          <ac:chgData name="Suzanne van Gelderen" userId="ef5f300ec9128a93" providerId="LiveId" clId="{C328A8AD-FA56-4F72-BFA1-3CDDB590EA01}" dt="2025-05-07T13:37:24.142" v="6368" actId="1076"/>
          <ac:picMkLst>
            <pc:docMk/>
            <pc:sldMk cId="2428770940" sldId="359"/>
            <ac:picMk id="46" creationId="{9FD3D530-E974-2824-606E-3C178E0EC6C5}"/>
          </ac:picMkLst>
        </pc:picChg>
        <pc:picChg chg="mod">
          <ac:chgData name="Suzanne van Gelderen" userId="ef5f300ec9128a93" providerId="LiveId" clId="{C328A8AD-FA56-4F72-BFA1-3CDDB590EA01}" dt="2025-05-07T13:37:24.142" v="6368" actId="1076"/>
          <ac:picMkLst>
            <pc:docMk/>
            <pc:sldMk cId="2428770940" sldId="359"/>
            <ac:picMk id="47" creationId="{78D5CFA6-AAC0-23DC-070C-90961C29ADC3}"/>
          </ac:picMkLst>
        </pc:picChg>
        <pc:picChg chg="mod">
          <ac:chgData name="Suzanne van Gelderen" userId="ef5f300ec9128a93" providerId="LiveId" clId="{C328A8AD-FA56-4F72-BFA1-3CDDB590EA01}" dt="2025-05-07T13:49:46.578" v="6783" actId="1038"/>
          <ac:picMkLst>
            <pc:docMk/>
            <pc:sldMk cId="2428770940" sldId="359"/>
            <ac:picMk id="50" creationId="{2E6B6A54-F704-FF37-EA41-BA1D6896170D}"/>
          </ac:picMkLst>
        </pc:picChg>
        <pc:picChg chg="mod">
          <ac:chgData name="Suzanne van Gelderen" userId="ef5f300ec9128a93" providerId="LiveId" clId="{C328A8AD-FA56-4F72-BFA1-3CDDB590EA01}" dt="2025-05-07T13:49:46.578" v="6783" actId="1038"/>
          <ac:picMkLst>
            <pc:docMk/>
            <pc:sldMk cId="2428770940" sldId="359"/>
            <ac:picMk id="52" creationId="{DC5134F7-874D-7E89-1713-8F8FE83DA6FD}"/>
          </ac:picMkLst>
        </pc:picChg>
        <pc:picChg chg="mod">
          <ac:chgData name="Suzanne van Gelderen" userId="ef5f300ec9128a93" providerId="LiveId" clId="{C328A8AD-FA56-4F72-BFA1-3CDDB590EA01}" dt="2025-05-07T13:49:46.578" v="6783" actId="1038"/>
          <ac:picMkLst>
            <pc:docMk/>
            <pc:sldMk cId="2428770940" sldId="359"/>
            <ac:picMk id="53" creationId="{804A283E-3DBF-B039-8A41-6366ADC9D044}"/>
          </ac:picMkLst>
        </pc:picChg>
        <pc:picChg chg="mod">
          <ac:chgData name="Suzanne van Gelderen" userId="ef5f300ec9128a93" providerId="LiveId" clId="{C328A8AD-FA56-4F72-BFA1-3CDDB590EA01}" dt="2025-05-07T14:01:26.312" v="6980" actId="1076"/>
          <ac:picMkLst>
            <pc:docMk/>
            <pc:sldMk cId="2428770940" sldId="359"/>
            <ac:picMk id="54" creationId="{CCE7E4DA-4250-8765-3B94-00F7FAB83729}"/>
          </ac:picMkLst>
        </pc:picChg>
        <pc:picChg chg="mod topLvl">
          <ac:chgData name="Suzanne van Gelderen" userId="ef5f300ec9128a93" providerId="LiveId" clId="{C328A8AD-FA56-4F72-BFA1-3CDDB590EA01}" dt="2025-05-07T13:48:35.059" v="6713" actId="14100"/>
          <ac:picMkLst>
            <pc:docMk/>
            <pc:sldMk cId="2428770940" sldId="359"/>
            <ac:picMk id="56" creationId="{D7C475D3-BBA1-D368-7135-1D56BEA736E5}"/>
          </ac:picMkLst>
        </pc:picChg>
        <pc:picChg chg="add mod">
          <ac:chgData name="Suzanne van Gelderen" userId="ef5f300ec9128a93" providerId="LiveId" clId="{C328A8AD-FA56-4F72-BFA1-3CDDB590EA01}" dt="2025-05-07T13:39:34.227" v="6411"/>
          <ac:picMkLst>
            <pc:docMk/>
            <pc:sldMk cId="2428770940" sldId="359"/>
            <ac:picMk id="59" creationId="{9BF9A1EB-885D-227A-A3D6-101640D01CFB}"/>
          </ac:picMkLst>
        </pc:picChg>
        <pc:picChg chg="add mod">
          <ac:chgData name="Suzanne van Gelderen" userId="ef5f300ec9128a93" providerId="LiveId" clId="{C328A8AD-FA56-4F72-BFA1-3CDDB590EA01}" dt="2025-05-07T13:40:33.480" v="6453" actId="14100"/>
          <ac:picMkLst>
            <pc:docMk/>
            <pc:sldMk cId="2428770940" sldId="359"/>
            <ac:picMk id="60" creationId="{83163216-5FC9-1F73-0058-C54EB9308789}"/>
          </ac:picMkLst>
        </pc:picChg>
        <pc:picChg chg="add del mod">
          <ac:chgData name="Suzanne van Gelderen" userId="ef5f300ec9128a93" providerId="LiveId" clId="{C328A8AD-FA56-4F72-BFA1-3CDDB590EA01}" dt="2025-05-07T13:40:00.803" v="6424" actId="478"/>
          <ac:picMkLst>
            <pc:docMk/>
            <pc:sldMk cId="2428770940" sldId="359"/>
            <ac:picMk id="61" creationId="{895C479A-E1C9-BFAE-206A-BE84FFFAEEC8}"/>
          </ac:picMkLst>
        </pc:picChg>
        <pc:picChg chg="add del mod">
          <ac:chgData name="Suzanne van Gelderen" userId="ef5f300ec9128a93" providerId="LiveId" clId="{C328A8AD-FA56-4F72-BFA1-3CDDB590EA01}" dt="2025-05-07T13:40:01.248" v="6425" actId="478"/>
          <ac:picMkLst>
            <pc:docMk/>
            <pc:sldMk cId="2428770940" sldId="359"/>
            <ac:picMk id="62" creationId="{5AEACB54-CCA9-66F3-36F2-59333C496E09}"/>
          </ac:picMkLst>
        </pc:picChg>
        <pc:picChg chg="add del mod">
          <ac:chgData name="Suzanne van Gelderen" userId="ef5f300ec9128a93" providerId="LiveId" clId="{C328A8AD-FA56-4F72-BFA1-3CDDB590EA01}" dt="2025-05-07T13:39:58.643" v="6422" actId="478"/>
          <ac:picMkLst>
            <pc:docMk/>
            <pc:sldMk cId="2428770940" sldId="359"/>
            <ac:picMk id="63" creationId="{35266E13-5A61-7B30-B4B8-532AA83D5A9A}"/>
          </ac:picMkLst>
        </pc:picChg>
        <pc:picChg chg="add mod">
          <ac:chgData name="Suzanne van Gelderen" userId="ef5f300ec9128a93" providerId="LiveId" clId="{C328A8AD-FA56-4F72-BFA1-3CDDB590EA01}" dt="2025-05-07T13:40:31.251" v="6452" actId="14100"/>
          <ac:picMkLst>
            <pc:docMk/>
            <pc:sldMk cId="2428770940" sldId="359"/>
            <ac:picMk id="448" creationId="{337B4CB7-BCD5-CF77-F51A-7A57A5CC9AC6}"/>
          </ac:picMkLst>
        </pc:picChg>
        <pc:picChg chg="add mod">
          <ac:chgData name="Suzanne van Gelderen" userId="ef5f300ec9128a93" providerId="LiveId" clId="{C328A8AD-FA56-4F72-BFA1-3CDDB590EA01}" dt="2025-05-07T13:40:26.251" v="6449" actId="14100"/>
          <ac:picMkLst>
            <pc:docMk/>
            <pc:sldMk cId="2428770940" sldId="359"/>
            <ac:picMk id="449" creationId="{6E4F19D5-42BD-0E9B-79E0-BDDF3D3A7735}"/>
          </ac:picMkLst>
        </pc:picChg>
        <pc:picChg chg="add mod">
          <ac:chgData name="Suzanne van Gelderen" userId="ef5f300ec9128a93" providerId="LiveId" clId="{C328A8AD-FA56-4F72-BFA1-3CDDB590EA01}" dt="2025-05-07T13:40:21.600" v="6447" actId="14100"/>
          <ac:picMkLst>
            <pc:docMk/>
            <pc:sldMk cId="2428770940" sldId="359"/>
            <ac:picMk id="450" creationId="{AF637B8C-75AC-9169-E020-2C772C5F765B}"/>
          </ac:picMkLst>
        </pc:picChg>
        <pc:picChg chg="add mod">
          <ac:chgData name="Suzanne van Gelderen" userId="ef5f300ec9128a93" providerId="LiveId" clId="{C328A8AD-FA56-4F72-BFA1-3CDDB590EA01}" dt="2025-05-07T13:41:19.974" v="6466" actId="1076"/>
          <ac:picMkLst>
            <pc:docMk/>
            <pc:sldMk cId="2428770940" sldId="359"/>
            <ac:picMk id="451" creationId="{A6457E49-CBD8-1551-F105-CD50C422EDF7}"/>
          </ac:picMkLst>
        </pc:picChg>
        <pc:picChg chg="add mod">
          <ac:chgData name="Suzanne van Gelderen" userId="ef5f300ec9128a93" providerId="LiveId" clId="{C328A8AD-FA56-4F72-BFA1-3CDDB590EA01}" dt="2025-05-07T13:41:21.707" v="6467" actId="1076"/>
          <ac:picMkLst>
            <pc:docMk/>
            <pc:sldMk cId="2428770940" sldId="359"/>
            <ac:picMk id="452" creationId="{B85A1476-4A24-AD82-D5E6-CA5A6B05C18C}"/>
          </ac:picMkLst>
        </pc:picChg>
        <pc:picChg chg="add mod">
          <ac:chgData name="Suzanne van Gelderen" userId="ef5f300ec9128a93" providerId="LiveId" clId="{C328A8AD-FA56-4F72-BFA1-3CDDB590EA01}" dt="2025-05-07T14:12:35.877" v="7232" actId="1038"/>
          <ac:picMkLst>
            <pc:docMk/>
            <pc:sldMk cId="2428770940" sldId="359"/>
            <ac:picMk id="453" creationId="{BBB29DA8-D4AE-7C6F-8D2F-78EE783418A4}"/>
          </ac:picMkLst>
        </pc:picChg>
        <pc:picChg chg="mod">
          <ac:chgData name="Suzanne van Gelderen" userId="ef5f300ec9128a93" providerId="LiveId" clId="{C328A8AD-FA56-4F72-BFA1-3CDDB590EA01}" dt="2025-05-07T13:41:46.145" v="6470" actId="1076"/>
          <ac:picMkLst>
            <pc:docMk/>
            <pc:sldMk cId="2428770940" sldId="359"/>
            <ac:picMk id="455" creationId="{441F52CA-422C-13D2-7B59-7213204A5499}"/>
          </ac:picMkLst>
        </pc:picChg>
        <pc:picChg chg="mod">
          <ac:chgData name="Suzanne van Gelderen" userId="ef5f300ec9128a93" providerId="LiveId" clId="{C328A8AD-FA56-4F72-BFA1-3CDDB590EA01}" dt="2025-05-07T13:42:22.190" v="6482" actId="1076"/>
          <ac:picMkLst>
            <pc:docMk/>
            <pc:sldMk cId="2428770940" sldId="359"/>
            <ac:picMk id="458" creationId="{1CDFF5C2-965D-3E61-D110-0133AE88FC4F}"/>
          </ac:picMkLst>
        </pc:picChg>
        <pc:picChg chg="add mod">
          <ac:chgData name="Suzanne van Gelderen" userId="ef5f300ec9128a93" providerId="LiveId" clId="{C328A8AD-FA56-4F72-BFA1-3CDDB590EA01}" dt="2025-05-07T13:58:31.355" v="6958" actId="1076"/>
          <ac:picMkLst>
            <pc:docMk/>
            <pc:sldMk cId="2428770940" sldId="359"/>
            <ac:picMk id="460" creationId="{9A5EC78B-C26E-6198-B08E-E934120BE880}"/>
          </ac:picMkLst>
        </pc:picChg>
        <pc:picChg chg="mod">
          <ac:chgData name="Suzanne van Gelderen" userId="ef5f300ec9128a93" providerId="LiveId" clId="{C328A8AD-FA56-4F72-BFA1-3CDDB590EA01}" dt="2025-05-07T13:42:27.980" v="6483" actId="1076"/>
          <ac:picMkLst>
            <pc:docMk/>
            <pc:sldMk cId="2428770940" sldId="359"/>
            <ac:picMk id="462" creationId="{6F5957E1-9622-A851-D692-C339567BBB96}"/>
          </ac:picMkLst>
        </pc:picChg>
        <pc:picChg chg="mod">
          <ac:chgData name="Suzanne van Gelderen" userId="ef5f300ec9128a93" providerId="LiveId" clId="{C328A8AD-FA56-4F72-BFA1-3CDDB590EA01}" dt="2025-05-07T14:31:27.090" v="7486" actId="1038"/>
          <ac:picMkLst>
            <pc:docMk/>
            <pc:sldMk cId="2428770940" sldId="359"/>
            <ac:picMk id="468" creationId="{C9AA584B-68B4-D83B-8CB5-30D9F46CDCB0}"/>
          </ac:picMkLst>
        </pc:picChg>
        <pc:picChg chg="add mod topLvl">
          <ac:chgData name="Suzanne van Gelderen" userId="ef5f300ec9128a93" providerId="LiveId" clId="{C328A8AD-FA56-4F72-BFA1-3CDDB590EA01}" dt="2025-05-07T13:48:35.059" v="6713" actId="14100"/>
          <ac:picMkLst>
            <pc:docMk/>
            <pc:sldMk cId="2428770940" sldId="359"/>
            <ac:picMk id="471" creationId="{37079174-E9EF-D359-FE8D-60C275BE4F19}"/>
          </ac:picMkLst>
        </pc:picChg>
        <pc:picChg chg="add del mod">
          <ac:chgData name="Suzanne van Gelderen" userId="ef5f300ec9128a93" providerId="LiveId" clId="{C328A8AD-FA56-4F72-BFA1-3CDDB590EA01}" dt="2025-05-07T14:08:07.316" v="7158" actId="478"/>
          <ac:picMkLst>
            <pc:docMk/>
            <pc:sldMk cId="2428770940" sldId="359"/>
            <ac:picMk id="472" creationId="{E0F20E71-25E0-C241-AF3F-847B2EA1F632}"/>
          </ac:picMkLst>
        </pc:picChg>
        <pc:picChg chg="add mod topLvl">
          <ac:chgData name="Suzanne van Gelderen" userId="ef5f300ec9128a93" providerId="LiveId" clId="{C328A8AD-FA56-4F72-BFA1-3CDDB590EA01}" dt="2025-05-07T13:48:35.059" v="6713" actId="14100"/>
          <ac:picMkLst>
            <pc:docMk/>
            <pc:sldMk cId="2428770940" sldId="359"/>
            <ac:picMk id="473" creationId="{9883B2EB-20BC-EB02-0D6B-3BE66BF02E5E}"/>
          </ac:picMkLst>
        </pc:picChg>
        <pc:picChg chg="add mod">
          <ac:chgData name="Suzanne van Gelderen" userId="ef5f300ec9128a93" providerId="LiveId" clId="{C328A8AD-FA56-4F72-BFA1-3CDDB590EA01}" dt="2025-05-07T14:41:39.494" v="7589" actId="1037"/>
          <ac:picMkLst>
            <pc:docMk/>
            <pc:sldMk cId="2428770940" sldId="359"/>
            <ac:picMk id="476" creationId="{F7C5CE7D-C948-CD54-A2ED-75178B86AC25}"/>
          </ac:picMkLst>
        </pc:picChg>
        <pc:picChg chg="add del mod">
          <ac:chgData name="Suzanne van Gelderen" userId="ef5f300ec9128a93" providerId="LiveId" clId="{C328A8AD-FA56-4F72-BFA1-3CDDB590EA01}" dt="2025-05-07T13:55:23.871" v="6893" actId="478"/>
          <ac:picMkLst>
            <pc:docMk/>
            <pc:sldMk cId="2428770940" sldId="359"/>
            <ac:picMk id="477" creationId="{FA6DCE8D-1576-7C3D-704E-EC2915CD8908}"/>
          </ac:picMkLst>
        </pc:picChg>
        <pc:picChg chg="add mod ord topLvl">
          <ac:chgData name="Suzanne van Gelderen" userId="ef5f300ec9128a93" providerId="LiveId" clId="{C328A8AD-FA56-4F72-BFA1-3CDDB590EA01}" dt="2025-05-07T13:57:21.851" v="6949" actId="164"/>
          <ac:picMkLst>
            <pc:docMk/>
            <pc:sldMk cId="2428770940" sldId="359"/>
            <ac:picMk id="478" creationId="{DFED4538-A1E6-AD23-4268-98A82F51DFC5}"/>
          </ac:picMkLst>
        </pc:picChg>
        <pc:picChg chg="add del mod">
          <ac:chgData name="Suzanne van Gelderen" userId="ef5f300ec9128a93" providerId="LiveId" clId="{C328A8AD-FA56-4F72-BFA1-3CDDB590EA01}" dt="2025-05-07T13:53:28.095" v="6843" actId="478"/>
          <ac:picMkLst>
            <pc:docMk/>
            <pc:sldMk cId="2428770940" sldId="359"/>
            <ac:picMk id="479" creationId="{51A19958-D5B8-EC78-665D-63C2176020DF}"/>
          </ac:picMkLst>
        </pc:picChg>
        <pc:picChg chg="add mod ord">
          <ac:chgData name="Suzanne van Gelderen" userId="ef5f300ec9128a93" providerId="LiveId" clId="{C328A8AD-FA56-4F72-BFA1-3CDDB590EA01}" dt="2025-05-08T10:12:48.770" v="8527" actId="1076"/>
          <ac:picMkLst>
            <pc:docMk/>
            <pc:sldMk cId="2428770940" sldId="359"/>
            <ac:picMk id="480" creationId="{401BEB7B-6034-41D5-275C-14FDE727F959}"/>
          </ac:picMkLst>
        </pc:picChg>
        <pc:picChg chg="del mod">
          <ac:chgData name="Suzanne van Gelderen" userId="ef5f300ec9128a93" providerId="LiveId" clId="{C328A8AD-FA56-4F72-BFA1-3CDDB590EA01}" dt="2025-05-07T14:08:14.526" v="7161" actId="478"/>
          <ac:picMkLst>
            <pc:docMk/>
            <pc:sldMk cId="2428770940" sldId="359"/>
            <ac:picMk id="487" creationId="{F9F7E25C-3E2A-BA24-B1E4-2A8BDDEC4F2A}"/>
          </ac:picMkLst>
        </pc:picChg>
        <pc:picChg chg="del mod">
          <ac:chgData name="Suzanne van Gelderen" userId="ef5f300ec9128a93" providerId="LiveId" clId="{C328A8AD-FA56-4F72-BFA1-3CDDB590EA01}" dt="2025-05-07T14:08:13.938" v="7160" actId="478"/>
          <ac:picMkLst>
            <pc:docMk/>
            <pc:sldMk cId="2428770940" sldId="359"/>
            <ac:picMk id="488" creationId="{5AF5349D-FBE6-80F0-40B4-E4C4EE109D2B}"/>
          </ac:picMkLst>
        </pc:picChg>
        <pc:picChg chg="mod topLvl">
          <ac:chgData name="Suzanne van Gelderen" userId="ef5f300ec9128a93" providerId="LiveId" clId="{C328A8AD-FA56-4F72-BFA1-3CDDB590EA01}" dt="2025-05-07T14:42:24.276" v="7599" actId="1076"/>
          <ac:picMkLst>
            <pc:docMk/>
            <pc:sldMk cId="2428770940" sldId="359"/>
            <ac:picMk id="491" creationId="{28477BAD-ED0C-D291-511E-0E9E9F602468}"/>
          </ac:picMkLst>
        </pc:picChg>
        <pc:picChg chg="mod">
          <ac:chgData name="Suzanne van Gelderen" userId="ef5f300ec9128a93" providerId="LiveId" clId="{C328A8AD-FA56-4F72-BFA1-3CDDB590EA01}" dt="2025-05-07T13:58:51.064" v="6971" actId="1076"/>
          <ac:picMkLst>
            <pc:docMk/>
            <pc:sldMk cId="2428770940" sldId="359"/>
            <ac:picMk id="495" creationId="{22974C68-61D9-BA7D-E5C8-169E736E8C8D}"/>
          </ac:picMkLst>
        </pc:picChg>
        <pc:picChg chg="mod">
          <ac:chgData name="Suzanne van Gelderen" userId="ef5f300ec9128a93" providerId="LiveId" clId="{C328A8AD-FA56-4F72-BFA1-3CDDB590EA01}" dt="2025-05-07T13:58:51.064" v="6971" actId="1076"/>
          <ac:picMkLst>
            <pc:docMk/>
            <pc:sldMk cId="2428770940" sldId="359"/>
            <ac:picMk id="496" creationId="{9FFF9C8E-0517-E419-F5E4-B0B3B9D269B9}"/>
          </ac:picMkLst>
        </pc:picChg>
        <pc:picChg chg="mod">
          <ac:chgData name="Suzanne van Gelderen" userId="ef5f300ec9128a93" providerId="LiveId" clId="{C328A8AD-FA56-4F72-BFA1-3CDDB590EA01}" dt="2025-05-07T13:58:51.064" v="6971" actId="1076"/>
          <ac:picMkLst>
            <pc:docMk/>
            <pc:sldMk cId="2428770940" sldId="359"/>
            <ac:picMk id="499" creationId="{4579CB32-94AF-3859-2049-F50098404E41}"/>
          </ac:picMkLst>
        </pc:picChg>
        <pc:picChg chg="mod topLvl">
          <ac:chgData name="Suzanne van Gelderen" userId="ef5f300ec9128a93" providerId="LiveId" clId="{C328A8AD-FA56-4F72-BFA1-3CDDB590EA01}" dt="2025-05-07T14:07:07.896" v="7139" actId="1076"/>
          <ac:picMkLst>
            <pc:docMk/>
            <pc:sldMk cId="2428770940" sldId="359"/>
            <ac:picMk id="503" creationId="{F9929775-91F5-4C51-3690-FB06FF2C3DF8}"/>
          </ac:picMkLst>
        </pc:picChg>
        <pc:picChg chg="mod topLvl">
          <ac:chgData name="Suzanne van Gelderen" userId="ef5f300ec9128a93" providerId="LiveId" clId="{C328A8AD-FA56-4F72-BFA1-3CDDB590EA01}" dt="2025-05-07T14:07:07.896" v="7139" actId="1076"/>
          <ac:picMkLst>
            <pc:docMk/>
            <pc:sldMk cId="2428770940" sldId="359"/>
            <ac:picMk id="504" creationId="{5507D5B2-7F60-2EBE-C8E6-141D5D9DB797}"/>
          </ac:picMkLst>
        </pc:picChg>
        <pc:picChg chg="mod">
          <ac:chgData name="Suzanne van Gelderen" userId="ef5f300ec9128a93" providerId="LiveId" clId="{C328A8AD-FA56-4F72-BFA1-3CDDB590EA01}" dt="2025-05-07T14:07:07.896" v="7139" actId="1076"/>
          <ac:picMkLst>
            <pc:docMk/>
            <pc:sldMk cId="2428770940" sldId="359"/>
            <ac:picMk id="507" creationId="{77BED674-EC53-01CA-31F4-5EEDFFC5963B}"/>
          </ac:picMkLst>
        </pc:picChg>
        <pc:picChg chg="mod">
          <ac:chgData name="Suzanne van Gelderen" userId="ef5f300ec9128a93" providerId="LiveId" clId="{C328A8AD-FA56-4F72-BFA1-3CDDB590EA01}" dt="2025-05-07T14:42:17.986" v="7598" actId="1038"/>
          <ac:picMkLst>
            <pc:docMk/>
            <pc:sldMk cId="2428770940" sldId="359"/>
            <ac:picMk id="511" creationId="{8E4446B8-E3B1-4FDD-A5FE-72E44C9AF759}"/>
          </ac:picMkLst>
        </pc:picChg>
        <pc:picChg chg="add mod">
          <ac:chgData name="Suzanne van Gelderen" userId="ef5f300ec9128a93" providerId="LiveId" clId="{C328A8AD-FA56-4F72-BFA1-3CDDB590EA01}" dt="2025-05-08T10:13:10.969" v="8537" actId="1076"/>
          <ac:picMkLst>
            <pc:docMk/>
            <pc:sldMk cId="2428770940" sldId="359"/>
            <ac:picMk id="1026" creationId="{FE65F01E-903B-1437-95DD-0918D1FA3E3A}"/>
          </ac:picMkLst>
        </pc:picChg>
        <pc:picChg chg="mod">
          <ac:chgData name="Suzanne van Gelderen" userId="ef5f300ec9128a93" providerId="LiveId" clId="{C328A8AD-FA56-4F72-BFA1-3CDDB590EA01}" dt="2025-05-07T14:42:17.986" v="7598" actId="1038"/>
          <ac:picMkLst>
            <pc:docMk/>
            <pc:sldMk cId="2428770940" sldId="359"/>
            <ac:picMk id="2048" creationId="{849E4D19-7815-BACB-829D-B31B6C46EAE8}"/>
          </ac:picMkLst>
        </pc:picChg>
        <pc:picChg chg="add mod">
          <ac:chgData name="Suzanne van Gelderen" userId="ef5f300ec9128a93" providerId="LiveId" clId="{C328A8AD-FA56-4F72-BFA1-3CDDB590EA01}" dt="2025-05-07T14:52:05.771" v="7679" actId="170"/>
          <ac:picMkLst>
            <pc:docMk/>
            <pc:sldMk cId="2428770940" sldId="359"/>
            <ac:picMk id="2050" creationId="{604C6440-2C69-1834-4702-D687258FBFB3}"/>
          </ac:picMkLst>
        </pc:picChg>
        <pc:picChg chg="mod">
          <ac:chgData name="Suzanne van Gelderen" userId="ef5f300ec9128a93" providerId="LiveId" clId="{C328A8AD-FA56-4F72-BFA1-3CDDB590EA01}" dt="2025-05-07T14:42:17.986" v="7598" actId="1038"/>
          <ac:picMkLst>
            <pc:docMk/>
            <pc:sldMk cId="2428770940" sldId="359"/>
            <ac:picMk id="2052" creationId="{E5B161C4-ACD8-4C93-3A7D-194720A16F5E}"/>
          </ac:picMkLst>
        </pc:picChg>
        <pc:picChg chg="mod">
          <ac:chgData name="Suzanne van Gelderen" userId="ef5f300ec9128a93" providerId="LiveId" clId="{C328A8AD-FA56-4F72-BFA1-3CDDB590EA01}" dt="2025-05-07T14:17:55.016" v="7311" actId="1076"/>
          <ac:picMkLst>
            <pc:docMk/>
            <pc:sldMk cId="2428770940" sldId="359"/>
            <ac:picMk id="2056" creationId="{AFAAF9E6-C5C0-7C8D-54DB-903DEC5F4C4A}"/>
          </ac:picMkLst>
        </pc:picChg>
        <pc:picChg chg="mod">
          <ac:chgData name="Suzanne van Gelderen" userId="ef5f300ec9128a93" providerId="LiveId" clId="{C328A8AD-FA56-4F72-BFA1-3CDDB590EA01}" dt="2025-05-07T14:17:55.016" v="7311" actId="1076"/>
          <ac:picMkLst>
            <pc:docMk/>
            <pc:sldMk cId="2428770940" sldId="359"/>
            <ac:picMk id="2057" creationId="{3AA8E41A-DA94-AE22-00F3-BC2E81AA1CF8}"/>
          </ac:picMkLst>
        </pc:picChg>
        <pc:picChg chg="mod">
          <ac:chgData name="Suzanne van Gelderen" userId="ef5f300ec9128a93" providerId="LiveId" clId="{C328A8AD-FA56-4F72-BFA1-3CDDB590EA01}" dt="2025-05-07T14:17:55.016" v="7311" actId="1076"/>
          <ac:picMkLst>
            <pc:docMk/>
            <pc:sldMk cId="2428770940" sldId="359"/>
            <ac:picMk id="2060" creationId="{9C836C6B-BFCD-3E3C-92CF-EE2CA01E2802}"/>
          </ac:picMkLst>
        </pc:picChg>
        <pc:picChg chg="mod">
          <ac:chgData name="Suzanne van Gelderen" userId="ef5f300ec9128a93" providerId="LiveId" clId="{C328A8AD-FA56-4F72-BFA1-3CDDB590EA01}" dt="2025-05-07T14:17:29.141" v="7299" actId="1038"/>
          <ac:picMkLst>
            <pc:docMk/>
            <pc:sldMk cId="2428770940" sldId="359"/>
            <ac:picMk id="2064" creationId="{4EF7EEE3-114F-4BFD-78BF-70F8C33D3F75}"/>
          </ac:picMkLst>
        </pc:picChg>
        <pc:picChg chg="mod">
          <ac:chgData name="Suzanne van Gelderen" userId="ef5f300ec9128a93" providerId="LiveId" clId="{C328A8AD-FA56-4F72-BFA1-3CDDB590EA01}" dt="2025-05-07T14:17:29.141" v="7299" actId="1038"/>
          <ac:picMkLst>
            <pc:docMk/>
            <pc:sldMk cId="2428770940" sldId="359"/>
            <ac:picMk id="2065" creationId="{D6AC76C8-8B51-07B4-0FD7-15E5D0801D9D}"/>
          </ac:picMkLst>
        </pc:picChg>
        <pc:picChg chg="mod">
          <ac:chgData name="Suzanne van Gelderen" userId="ef5f300ec9128a93" providerId="LiveId" clId="{C328A8AD-FA56-4F72-BFA1-3CDDB590EA01}" dt="2025-05-07T14:17:29.141" v="7299" actId="1038"/>
          <ac:picMkLst>
            <pc:docMk/>
            <pc:sldMk cId="2428770940" sldId="359"/>
            <ac:picMk id="2068" creationId="{552D4BD7-B6D7-4D03-4684-2BB9DFD3727E}"/>
          </ac:picMkLst>
        </pc:picChg>
        <pc:picChg chg="mod">
          <ac:chgData name="Suzanne van Gelderen" userId="ef5f300ec9128a93" providerId="LiveId" clId="{C328A8AD-FA56-4F72-BFA1-3CDDB590EA01}" dt="2025-05-07T13:58:56.445" v="6975" actId="1076"/>
          <ac:picMkLst>
            <pc:docMk/>
            <pc:sldMk cId="2428770940" sldId="359"/>
            <ac:picMk id="2072" creationId="{FC4FBEAF-8516-6027-7680-03F3DD54BE23}"/>
          </ac:picMkLst>
        </pc:picChg>
        <pc:picChg chg="mod">
          <ac:chgData name="Suzanne van Gelderen" userId="ef5f300ec9128a93" providerId="LiveId" clId="{C328A8AD-FA56-4F72-BFA1-3CDDB590EA01}" dt="2025-05-07T13:58:56.445" v="6975" actId="1076"/>
          <ac:picMkLst>
            <pc:docMk/>
            <pc:sldMk cId="2428770940" sldId="359"/>
            <ac:picMk id="2073" creationId="{33941417-8B5B-7E6F-1BB5-5712EC288334}"/>
          </ac:picMkLst>
        </pc:picChg>
        <pc:picChg chg="mod">
          <ac:chgData name="Suzanne van Gelderen" userId="ef5f300ec9128a93" providerId="LiveId" clId="{C328A8AD-FA56-4F72-BFA1-3CDDB590EA01}" dt="2025-05-07T13:58:56.445" v="6975" actId="1076"/>
          <ac:picMkLst>
            <pc:docMk/>
            <pc:sldMk cId="2428770940" sldId="359"/>
            <ac:picMk id="2076" creationId="{124DF4FF-D295-2BE4-DAAB-09FA039AA5F7}"/>
          </ac:picMkLst>
        </pc:picChg>
        <pc:picChg chg="add del mod">
          <ac:chgData name="Suzanne van Gelderen" userId="ef5f300ec9128a93" providerId="LiveId" clId="{C328A8AD-FA56-4F72-BFA1-3CDDB590EA01}" dt="2025-05-07T14:01:23.578" v="6979" actId="478"/>
          <ac:picMkLst>
            <pc:docMk/>
            <pc:sldMk cId="2428770940" sldId="359"/>
            <ac:picMk id="2078" creationId="{D9EEC5FB-7DDA-8A2A-E6CD-0DEA865B4D4F}"/>
          </ac:picMkLst>
        </pc:picChg>
        <pc:picChg chg="add mod">
          <ac:chgData name="Suzanne van Gelderen" userId="ef5f300ec9128a93" providerId="LiveId" clId="{C328A8AD-FA56-4F72-BFA1-3CDDB590EA01}" dt="2025-05-07T14:42:24.276" v="7599" actId="1076"/>
          <ac:picMkLst>
            <pc:docMk/>
            <pc:sldMk cId="2428770940" sldId="359"/>
            <ac:picMk id="2079" creationId="{E72E8F85-860D-9598-12DD-1A48D2F6DF87}"/>
          </ac:picMkLst>
        </pc:picChg>
        <pc:picChg chg="mod">
          <ac:chgData name="Suzanne van Gelderen" userId="ef5f300ec9128a93" providerId="LiveId" clId="{C328A8AD-FA56-4F72-BFA1-3CDDB590EA01}" dt="2025-05-07T14:02:25.468" v="7013" actId="14100"/>
          <ac:picMkLst>
            <pc:docMk/>
            <pc:sldMk cId="2428770940" sldId="359"/>
            <ac:picMk id="2082" creationId="{8186AD57-8235-593D-CB7A-AAD80816A096}"/>
          </ac:picMkLst>
        </pc:picChg>
        <pc:picChg chg="mod">
          <ac:chgData name="Suzanne van Gelderen" userId="ef5f300ec9128a93" providerId="LiveId" clId="{C328A8AD-FA56-4F72-BFA1-3CDDB590EA01}" dt="2025-05-07T14:02:25.468" v="7013" actId="14100"/>
          <ac:picMkLst>
            <pc:docMk/>
            <pc:sldMk cId="2428770940" sldId="359"/>
            <ac:picMk id="2083" creationId="{18EBAC7B-1F05-334F-5C77-DA5F91D29CC3}"/>
          </ac:picMkLst>
        </pc:picChg>
        <pc:picChg chg="mod">
          <ac:chgData name="Suzanne van Gelderen" userId="ef5f300ec9128a93" providerId="LiveId" clId="{C328A8AD-FA56-4F72-BFA1-3CDDB590EA01}" dt="2025-05-07T14:02:25.468" v="7013" actId="14100"/>
          <ac:picMkLst>
            <pc:docMk/>
            <pc:sldMk cId="2428770940" sldId="359"/>
            <ac:picMk id="2086" creationId="{8BD6F5EA-5023-B94D-A3A3-059F66CF91C7}"/>
          </ac:picMkLst>
        </pc:picChg>
        <pc:picChg chg="add mod">
          <ac:chgData name="Suzanne van Gelderen" userId="ef5f300ec9128a93" providerId="LiveId" clId="{C328A8AD-FA56-4F72-BFA1-3CDDB590EA01}" dt="2025-05-07T14:50:03.853" v="7665" actId="14100"/>
          <ac:picMkLst>
            <pc:docMk/>
            <pc:sldMk cId="2428770940" sldId="359"/>
            <ac:picMk id="2088" creationId="{F944F9BC-A760-3D71-74D9-D54FDAE41930}"/>
          </ac:picMkLst>
        </pc:picChg>
        <pc:picChg chg="add del mod">
          <ac:chgData name="Suzanne van Gelderen" userId="ef5f300ec9128a93" providerId="LiveId" clId="{C328A8AD-FA56-4F72-BFA1-3CDDB590EA01}" dt="2025-05-07T14:21:35.144" v="7343" actId="478"/>
          <ac:picMkLst>
            <pc:docMk/>
            <pc:sldMk cId="2428770940" sldId="359"/>
            <ac:picMk id="2089" creationId="{E3F23B56-00B2-2E64-0D2D-0ABE3304501F}"/>
          </ac:picMkLst>
        </pc:picChg>
        <pc:picChg chg="add mod">
          <ac:chgData name="Suzanne van Gelderen" userId="ef5f300ec9128a93" providerId="LiveId" clId="{C328A8AD-FA56-4F72-BFA1-3CDDB590EA01}" dt="2025-05-07T14:42:24.276" v="7599" actId="1076"/>
          <ac:picMkLst>
            <pc:docMk/>
            <pc:sldMk cId="2428770940" sldId="359"/>
            <ac:picMk id="2090" creationId="{AC98EB04-F577-E9F4-D88D-442D6F59CDFB}"/>
          </ac:picMkLst>
        </pc:picChg>
        <pc:picChg chg="add mod">
          <ac:chgData name="Suzanne van Gelderen" userId="ef5f300ec9128a93" providerId="LiveId" clId="{C328A8AD-FA56-4F72-BFA1-3CDDB590EA01}" dt="2025-05-07T14:35:09.980" v="7513" actId="164"/>
          <ac:picMkLst>
            <pc:docMk/>
            <pc:sldMk cId="2428770940" sldId="359"/>
            <ac:picMk id="2096" creationId="{3E8832F0-22CD-96BF-6EEF-32965B7B671A}"/>
          </ac:picMkLst>
        </pc:picChg>
        <pc:picChg chg="add del mod">
          <ac:chgData name="Suzanne van Gelderen" userId="ef5f300ec9128a93" providerId="LiveId" clId="{C328A8AD-FA56-4F72-BFA1-3CDDB590EA01}" dt="2025-05-07T14:42:17.986" v="7598" actId="1038"/>
          <ac:picMkLst>
            <pc:docMk/>
            <pc:sldMk cId="2428770940" sldId="359"/>
            <ac:picMk id="2097" creationId="{0D34CFC6-0383-D0A0-EBF2-273C977B4BB1}"/>
          </ac:picMkLst>
        </pc:picChg>
        <pc:picChg chg="add del mod">
          <ac:chgData name="Suzanne van Gelderen" userId="ef5f300ec9128a93" providerId="LiveId" clId="{C328A8AD-FA56-4F72-BFA1-3CDDB590EA01}" dt="2025-05-07T14:17:56.192" v="7313" actId="478"/>
          <ac:picMkLst>
            <pc:docMk/>
            <pc:sldMk cId="2428770940" sldId="359"/>
            <ac:picMk id="2098" creationId="{EB42BF41-A010-D011-5C12-3E741DEA6B29}"/>
          </ac:picMkLst>
        </pc:picChg>
        <pc:picChg chg="add del mod">
          <ac:chgData name="Suzanne van Gelderen" userId="ef5f300ec9128a93" providerId="LiveId" clId="{C328A8AD-FA56-4F72-BFA1-3CDDB590EA01}" dt="2025-05-07T14:17:30.736" v="7301" actId="478"/>
          <ac:picMkLst>
            <pc:docMk/>
            <pc:sldMk cId="2428770940" sldId="359"/>
            <ac:picMk id="2099" creationId="{F33C837A-9E31-E706-6810-8B8D4A9B0D60}"/>
          </ac:picMkLst>
        </pc:picChg>
        <pc:picChg chg="add del mod">
          <ac:chgData name="Suzanne van Gelderen" userId="ef5f300ec9128a93" providerId="LiveId" clId="{C328A8AD-FA56-4F72-BFA1-3CDDB590EA01}" dt="2025-05-07T14:21:33.315" v="7341" actId="478"/>
          <ac:picMkLst>
            <pc:docMk/>
            <pc:sldMk cId="2428770940" sldId="359"/>
            <ac:picMk id="2101" creationId="{0C4F57B0-4FFF-9DB1-A770-ECF0BF2EADF6}"/>
          </ac:picMkLst>
        </pc:picChg>
        <pc:picChg chg="add mod">
          <ac:chgData name="Suzanne van Gelderen" userId="ef5f300ec9128a93" providerId="LiveId" clId="{C328A8AD-FA56-4F72-BFA1-3CDDB590EA01}" dt="2025-05-07T14:42:24.276" v="7599" actId="1076"/>
          <ac:picMkLst>
            <pc:docMk/>
            <pc:sldMk cId="2428770940" sldId="359"/>
            <ac:picMk id="2102" creationId="{3920A4DA-9A41-29F5-202D-75900BA8B0DD}"/>
          </ac:picMkLst>
        </pc:picChg>
        <pc:picChg chg="add mod">
          <ac:chgData name="Suzanne van Gelderen" userId="ef5f300ec9128a93" providerId="LiveId" clId="{C328A8AD-FA56-4F72-BFA1-3CDDB590EA01}" dt="2025-05-07T14:42:24.276" v="7599" actId="1076"/>
          <ac:picMkLst>
            <pc:docMk/>
            <pc:sldMk cId="2428770940" sldId="359"/>
            <ac:picMk id="2103" creationId="{54E90B7C-AFCE-86DA-DA14-3932C2D101D8}"/>
          </ac:picMkLst>
        </pc:picChg>
        <pc:picChg chg="add del mod">
          <ac:chgData name="Suzanne van Gelderen" userId="ef5f300ec9128a93" providerId="LiveId" clId="{C328A8AD-FA56-4F72-BFA1-3CDDB590EA01}" dt="2025-05-07T14:21:32.503" v="7340" actId="478"/>
          <ac:picMkLst>
            <pc:docMk/>
            <pc:sldMk cId="2428770940" sldId="359"/>
            <ac:picMk id="2104" creationId="{9B581E16-E50E-73F3-FDF0-368A6D40DCB5}"/>
          </ac:picMkLst>
        </pc:picChg>
        <pc:picChg chg="add del mod">
          <ac:chgData name="Suzanne van Gelderen" userId="ef5f300ec9128a93" providerId="LiveId" clId="{C328A8AD-FA56-4F72-BFA1-3CDDB590EA01}" dt="2025-05-07T14:21:31.737" v="7339" actId="478"/>
          <ac:picMkLst>
            <pc:docMk/>
            <pc:sldMk cId="2428770940" sldId="359"/>
            <ac:picMk id="2105" creationId="{07D3D70F-FADA-617D-2F91-1F1A446F6B57}"/>
          </ac:picMkLst>
        </pc:picChg>
        <pc:picChg chg="add del mod">
          <ac:chgData name="Suzanne van Gelderen" userId="ef5f300ec9128a93" providerId="LiveId" clId="{C328A8AD-FA56-4F72-BFA1-3CDDB590EA01}" dt="2025-05-07T14:21:33.792" v="7342" actId="478"/>
          <ac:picMkLst>
            <pc:docMk/>
            <pc:sldMk cId="2428770940" sldId="359"/>
            <ac:picMk id="2106" creationId="{B2C60B24-AF4C-7C54-969C-F14E33437B2A}"/>
          </ac:picMkLst>
        </pc:picChg>
        <pc:picChg chg="add del mod">
          <ac:chgData name="Suzanne van Gelderen" userId="ef5f300ec9128a93" providerId="LiveId" clId="{C328A8AD-FA56-4F72-BFA1-3CDDB590EA01}" dt="2025-05-07T14:21:43.731" v="7348" actId="478"/>
          <ac:picMkLst>
            <pc:docMk/>
            <pc:sldMk cId="2428770940" sldId="359"/>
            <ac:picMk id="2107" creationId="{5666E0EF-7F54-413B-D064-3C6A20A7FEFE}"/>
          </ac:picMkLst>
        </pc:picChg>
        <pc:picChg chg="add mod">
          <ac:chgData name="Suzanne van Gelderen" userId="ef5f300ec9128a93" providerId="LiveId" clId="{C328A8AD-FA56-4F72-BFA1-3CDDB590EA01}" dt="2025-05-07T14:42:24.276" v="7599" actId="1076"/>
          <ac:picMkLst>
            <pc:docMk/>
            <pc:sldMk cId="2428770940" sldId="359"/>
            <ac:picMk id="2108" creationId="{92C2CAF7-2632-67BF-247D-98ACC9189945}"/>
          </ac:picMkLst>
        </pc:picChg>
        <pc:picChg chg="mod">
          <ac:chgData name="Suzanne van Gelderen" userId="ef5f300ec9128a93" providerId="LiveId" clId="{C328A8AD-FA56-4F72-BFA1-3CDDB590EA01}" dt="2025-05-07T14:14:56.145" v="7267"/>
          <ac:picMkLst>
            <pc:docMk/>
            <pc:sldMk cId="2428770940" sldId="359"/>
            <ac:picMk id="2113" creationId="{4B213022-93E6-A305-A3CB-33FC5F26EB2B}"/>
          </ac:picMkLst>
        </pc:picChg>
        <pc:picChg chg="mod">
          <ac:chgData name="Suzanne van Gelderen" userId="ef5f300ec9128a93" providerId="LiveId" clId="{C328A8AD-FA56-4F72-BFA1-3CDDB590EA01}" dt="2025-05-07T14:17:06.902" v="7279" actId="196"/>
          <ac:picMkLst>
            <pc:docMk/>
            <pc:sldMk cId="2428770940" sldId="359"/>
            <ac:picMk id="2118" creationId="{72902FEA-8456-397A-3324-BDEFE85D5384}"/>
          </ac:picMkLst>
        </pc:picChg>
        <pc:picChg chg="add del mod">
          <ac:chgData name="Suzanne van Gelderen" userId="ef5f300ec9128a93" providerId="LiveId" clId="{C328A8AD-FA56-4F72-BFA1-3CDDB590EA01}" dt="2025-05-07T14:28:22.946" v="7404" actId="478"/>
          <ac:picMkLst>
            <pc:docMk/>
            <pc:sldMk cId="2428770940" sldId="359"/>
            <ac:picMk id="2120" creationId="{B35997E2-CF62-D079-0D65-9F9933D56A40}"/>
          </ac:picMkLst>
        </pc:picChg>
        <pc:picChg chg="add del mod">
          <ac:chgData name="Suzanne van Gelderen" userId="ef5f300ec9128a93" providerId="LiveId" clId="{C328A8AD-FA56-4F72-BFA1-3CDDB590EA01}" dt="2025-05-07T14:28:21.870" v="7402" actId="478"/>
          <ac:picMkLst>
            <pc:docMk/>
            <pc:sldMk cId="2428770940" sldId="359"/>
            <ac:picMk id="2121" creationId="{A6ABD113-94DE-CFFD-4C4A-40D282948ED6}"/>
          </ac:picMkLst>
        </pc:picChg>
        <pc:picChg chg="add del mod">
          <ac:chgData name="Suzanne van Gelderen" userId="ef5f300ec9128a93" providerId="LiveId" clId="{C328A8AD-FA56-4F72-BFA1-3CDDB590EA01}" dt="2025-05-07T14:28:20.941" v="7400" actId="478"/>
          <ac:picMkLst>
            <pc:docMk/>
            <pc:sldMk cId="2428770940" sldId="359"/>
            <ac:picMk id="2122" creationId="{B7A6247F-8324-4D49-778F-4D74EB232AFF}"/>
          </ac:picMkLst>
        </pc:picChg>
        <pc:picChg chg="add del mod">
          <ac:chgData name="Suzanne van Gelderen" userId="ef5f300ec9128a93" providerId="LiveId" clId="{C328A8AD-FA56-4F72-BFA1-3CDDB590EA01}" dt="2025-05-07T14:21:39.687" v="7345" actId="478"/>
          <ac:picMkLst>
            <pc:docMk/>
            <pc:sldMk cId="2428770940" sldId="359"/>
            <ac:picMk id="2123" creationId="{6E223B74-23EC-8ACC-B4BB-9D01DFDD2AC4}"/>
          </ac:picMkLst>
        </pc:picChg>
        <pc:picChg chg="add del mod">
          <ac:chgData name="Suzanne van Gelderen" userId="ef5f300ec9128a93" providerId="LiveId" clId="{C328A8AD-FA56-4F72-BFA1-3CDDB590EA01}" dt="2025-05-07T14:28:22.371" v="7403" actId="478"/>
          <ac:picMkLst>
            <pc:docMk/>
            <pc:sldMk cId="2428770940" sldId="359"/>
            <ac:picMk id="2124" creationId="{4FCF476E-AF67-6AFB-658D-35F4741926E6}"/>
          </ac:picMkLst>
        </pc:picChg>
        <pc:picChg chg="add del mod">
          <ac:chgData name="Suzanne van Gelderen" userId="ef5f300ec9128a93" providerId="LiveId" clId="{C328A8AD-FA56-4F72-BFA1-3CDDB590EA01}" dt="2025-05-07T14:28:21.335" v="7401" actId="478"/>
          <ac:picMkLst>
            <pc:docMk/>
            <pc:sldMk cId="2428770940" sldId="359"/>
            <ac:picMk id="2125" creationId="{2C74DF2E-D5B9-F6D5-BB11-4BC275355417}"/>
          </ac:picMkLst>
        </pc:picChg>
        <pc:picChg chg="add del mod">
          <ac:chgData name="Suzanne van Gelderen" userId="ef5f300ec9128a93" providerId="LiveId" clId="{C328A8AD-FA56-4F72-BFA1-3CDDB590EA01}" dt="2025-05-07T14:21:37.663" v="7344" actId="478"/>
          <ac:picMkLst>
            <pc:docMk/>
            <pc:sldMk cId="2428770940" sldId="359"/>
            <ac:picMk id="2126" creationId="{7739B0B1-AD95-A374-D9AD-6E12D0E0539A}"/>
          </ac:picMkLst>
        </pc:picChg>
        <pc:picChg chg="add del mod">
          <ac:chgData name="Suzanne van Gelderen" userId="ef5f300ec9128a93" providerId="LiveId" clId="{C328A8AD-FA56-4F72-BFA1-3CDDB590EA01}" dt="2025-05-07T14:21:45.363" v="7349" actId="478"/>
          <ac:picMkLst>
            <pc:docMk/>
            <pc:sldMk cId="2428770940" sldId="359"/>
            <ac:picMk id="2127" creationId="{393E8378-138B-B9EA-2691-F548D31CB820}"/>
          </ac:picMkLst>
        </pc:picChg>
        <pc:picChg chg="add del mod">
          <ac:chgData name="Suzanne van Gelderen" userId="ef5f300ec9128a93" providerId="LiveId" clId="{C328A8AD-FA56-4F72-BFA1-3CDDB590EA01}" dt="2025-05-07T14:28:20.264" v="7399" actId="478"/>
          <ac:picMkLst>
            <pc:docMk/>
            <pc:sldMk cId="2428770940" sldId="359"/>
            <ac:picMk id="2128" creationId="{AC3142AB-F634-71FE-E30D-BE859EE3BBC6}"/>
          </ac:picMkLst>
        </pc:picChg>
        <pc:picChg chg="add del mod">
          <ac:chgData name="Suzanne van Gelderen" userId="ef5f300ec9128a93" providerId="LiveId" clId="{C328A8AD-FA56-4F72-BFA1-3CDDB590EA01}" dt="2025-05-07T14:21:41.821" v="7346" actId="478"/>
          <ac:picMkLst>
            <pc:docMk/>
            <pc:sldMk cId="2428770940" sldId="359"/>
            <ac:picMk id="2129" creationId="{60EF9DEA-2629-1DF5-D9BB-FDE9BC2C4A34}"/>
          </ac:picMkLst>
        </pc:picChg>
        <pc:picChg chg="add del mod">
          <ac:chgData name="Suzanne van Gelderen" userId="ef5f300ec9128a93" providerId="LiveId" clId="{C328A8AD-FA56-4F72-BFA1-3CDDB590EA01}" dt="2025-05-07T14:21:42.724" v="7347" actId="478"/>
          <ac:picMkLst>
            <pc:docMk/>
            <pc:sldMk cId="2428770940" sldId="359"/>
            <ac:picMk id="2130" creationId="{B8C4FD34-935F-0658-03D1-D3939B0C3223}"/>
          </ac:picMkLst>
        </pc:picChg>
        <pc:picChg chg="mod">
          <ac:chgData name="Suzanne van Gelderen" userId="ef5f300ec9128a93" providerId="LiveId" clId="{C328A8AD-FA56-4F72-BFA1-3CDDB590EA01}" dt="2025-05-07T14:18:08.001" v="7316" actId="1038"/>
          <ac:picMkLst>
            <pc:docMk/>
            <pc:sldMk cId="2428770940" sldId="359"/>
            <ac:picMk id="2133" creationId="{25915282-4FA1-C43C-2630-0FDDD76E4E5D}"/>
          </ac:picMkLst>
        </pc:picChg>
        <pc:picChg chg="mod">
          <ac:chgData name="Suzanne van Gelderen" userId="ef5f300ec9128a93" providerId="LiveId" clId="{C328A8AD-FA56-4F72-BFA1-3CDDB590EA01}" dt="2025-05-07T14:18:08.001" v="7316" actId="1038"/>
          <ac:picMkLst>
            <pc:docMk/>
            <pc:sldMk cId="2428770940" sldId="359"/>
            <ac:picMk id="2134" creationId="{CFA90C99-915C-FE6C-DB37-8544214F8799}"/>
          </ac:picMkLst>
        </pc:picChg>
        <pc:picChg chg="mod">
          <ac:chgData name="Suzanne van Gelderen" userId="ef5f300ec9128a93" providerId="LiveId" clId="{C328A8AD-FA56-4F72-BFA1-3CDDB590EA01}" dt="2025-05-07T14:18:08.001" v="7316" actId="1038"/>
          <ac:picMkLst>
            <pc:docMk/>
            <pc:sldMk cId="2428770940" sldId="359"/>
            <ac:picMk id="2137" creationId="{64093836-7A59-A028-AC50-8F61654665EE}"/>
          </ac:picMkLst>
        </pc:picChg>
        <pc:picChg chg="add mod">
          <ac:chgData name="Suzanne van Gelderen" userId="ef5f300ec9128a93" providerId="LiveId" clId="{C328A8AD-FA56-4F72-BFA1-3CDDB590EA01}" dt="2025-05-07T14:35:22.592" v="7518" actId="164"/>
          <ac:picMkLst>
            <pc:docMk/>
            <pc:sldMk cId="2428770940" sldId="359"/>
            <ac:picMk id="2139" creationId="{C7DFC4CB-BDFD-255B-C54B-A152C8A4333E}"/>
          </ac:picMkLst>
        </pc:picChg>
        <pc:picChg chg="add mod">
          <ac:chgData name="Suzanne van Gelderen" userId="ef5f300ec9128a93" providerId="LiveId" clId="{C328A8AD-FA56-4F72-BFA1-3CDDB590EA01}" dt="2025-05-07T14:26:51.057" v="7378" actId="1076"/>
          <ac:picMkLst>
            <pc:docMk/>
            <pc:sldMk cId="2428770940" sldId="359"/>
            <ac:picMk id="2149" creationId="{CACD68ED-FB58-11B4-A0BD-D299E3FA9C37}"/>
          </ac:picMkLst>
        </pc:picChg>
        <pc:picChg chg="mod">
          <ac:chgData name="Suzanne van Gelderen" userId="ef5f300ec9128a93" providerId="LiveId" clId="{C328A8AD-FA56-4F72-BFA1-3CDDB590EA01}" dt="2025-05-07T14:28:33.754" v="7406"/>
          <ac:picMkLst>
            <pc:docMk/>
            <pc:sldMk cId="2428770940" sldId="359"/>
            <ac:picMk id="2153" creationId="{2CED539D-FDB9-41E5-ECDD-A6FC6C81466D}"/>
          </ac:picMkLst>
        </pc:picChg>
        <pc:picChg chg="mod">
          <ac:chgData name="Suzanne van Gelderen" userId="ef5f300ec9128a93" providerId="LiveId" clId="{C328A8AD-FA56-4F72-BFA1-3CDDB590EA01}" dt="2025-05-07T14:28:33.754" v="7406"/>
          <ac:picMkLst>
            <pc:docMk/>
            <pc:sldMk cId="2428770940" sldId="359"/>
            <ac:picMk id="2154" creationId="{C8B5FA11-930C-C186-232E-6B1E9901AD2D}"/>
          </ac:picMkLst>
        </pc:picChg>
        <pc:picChg chg="mod">
          <ac:chgData name="Suzanne van Gelderen" userId="ef5f300ec9128a93" providerId="LiveId" clId="{C328A8AD-FA56-4F72-BFA1-3CDDB590EA01}" dt="2025-05-07T14:28:33.754" v="7406"/>
          <ac:picMkLst>
            <pc:docMk/>
            <pc:sldMk cId="2428770940" sldId="359"/>
            <ac:picMk id="2155" creationId="{C07B9B9D-D2ED-DBF4-8A4A-E228C492294E}"/>
          </ac:picMkLst>
        </pc:picChg>
        <pc:picChg chg="mod">
          <ac:chgData name="Suzanne van Gelderen" userId="ef5f300ec9128a93" providerId="LiveId" clId="{C328A8AD-FA56-4F72-BFA1-3CDDB590EA01}" dt="2025-05-07T14:28:33.754" v="7406"/>
          <ac:picMkLst>
            <pc:docMk/>
            <pc:sldMk cId="2428770940" sldId="359"/>
            <ac:picMk id="2156" creationId="{C6CE59CA-8BAC-E688-BFCA-AC40C9687C8B}"/>
          </ac:picMkLst>
        </pc:picChg>
        <pc:picChg chg="mod">
          <ac:chgData name="Suzanne van Gelderen" userId="ef5f300ec9128a93" providerId="LiveId" clId="{C328A8AD-FA56-4F72-BFA1-3CDDB590EA01}" dt="2025-05-07T14:28:33.754" v="7406"/>
          <ac:picMkLst>
            <pc:docMk/>
            <pc:sldMk cId="2428770940" sldId="359"/>
            <ac:picMk id="2157" creationId="{042754D7-0064-8DB7-3E47-44C2DB9A314F}"/>
          </ac:picMkLst>
        </pc:picChg>
        <pc:picChg chg="mod">
          <ac:chgData name="Suzanne van Gelderen" userId="ef5f300ec9128a93" providerId="LiveId" clId="{C328A8AD-FA56-4F72-BFA1-3CDDB590EA01}" dt="2025-05-07T14:28:33.754" v="7406"/>
          <ac:picMkLst>
            <pc:docMk/>
            <pc:sldMk cId="2428770940" sldId="359"/>
            <ac:picMk id="2158" creationId="{786F923F-D8ED-D2F3-9DCA-4DC137F48ECF}"/>
          </ac:picMkLst>
        </pc:picChg>
        <pc:picChg chg="mod">
          <ac:chgData name="Suzanne van Gelderen" userId="ef5f300ec9128a93" providerId="LiveId" clId="{C328A8AD-FA56-4F72-BFA1-3CDDB590EA01}" dt="2025-05-07T14:28:42.627" v="7409"/>
          <ac:picMkLst>
            <pc:docMk/>
            <pc:sldMk cId="2428770940" sldId="359"/>
            <ac:picMk id="2163" creationId="{3A937A72-B561-9B3E-9324-2A54573AB2E3}"/>
          </ac:picMkLst>
        </pc:picChg>
        <pc:picChg chg="del mod">
          <ac:chgData name="Suzanne van Gelderen" userId="ef5f300ec9128a93" providerId="LiveId" clId="{C328A8AD-FA56-4F72-BFA1-3CDDB590EA01}" dt="2025-05-07T14:29:48.126" v="7437" actId="478"/>
          <ac:picMkLst>
            <pc:docMk/>
            <pc:sldMk cId="2428770940" sldId="359"/>
            <ac:picMk id="2169" creationId="{C46B08BA-7E5D-6A41-289F-786FE6B6322D}"/>
          </ac:picMkLst>
        </pc:picChg>
        <pc:picChg chg="mod">
          <ac:chgData name="Suzanne van Gelderen" userId="ef5f300ec9128a93" providerId="LiveId" clId="{C328A8AD-FA56-4F72-BFA1-3CDDB590EA01}" dt="2025-05-07T14:30:02.380" v="7451"/>
          <ac:picMkLst>
            <pc:docMk/>
            <pc:sldMk cId="2428770940" sldId="359"/>
            <ac:picMk id="2175" creationId="{E519F361-6F5A-F715-FEAF-37A826BEEDFB}"/>
          </ac:picMkLst>
        </pc:picChg>
        <pc:picChg chg="mod">
          <ac:chgData name="Suzanne van Gelderen" userId="ef5f300ec9128a93" providerId="LiveId" clId="{C328A8AD-FA56-4F72-BFA1-3CDDB590EA01}" dt="2025-05-07T14:31:59.221" v="7492" actId="1037"/>
          <ac:picMkLst>
            <pc:docMk/>
            <pc:sldMk cId="2428770940" sldId="359"/>
            <ac:picMk id="2179" creationId="{ED3AAA0D-7B39-B551-81AB-321FFEDEFB69}"/>
          </ac:picMkLst>
        </pc:picChg>
        <pc:picChg chg="mod">
          <ac:chgData name="Suzanne van Gelderen" userId="ef5f300ec9128a93" providerId="LiveId" clId="{C328A8AD-FA56-4F72-BFA1-3CDDB590EA01}" dt="2025-05-07T14:31:59.221" v="7492" actId="1037"/>
          <ac:picMkLst>
            <pc:docMk/>
            <pc:sldMk cId="2428770940" sldId="359"/>
            <ac:picMk id="2182" creationId="{5F832960-4C27-3C89-A188-5A82F8CDF0BA}"/>
          </ac:picMkLst>
        </pc:picChg>
        <pc:picChg chg="mod">
          <ac:chgData name="Suzanne van Gelderen" userId="ef5f300ec9128a93" providerId="LiveId" clId="{C328A8AD-FA56-4F72-BFA1-3CDDB590EA01}" dt="2025-05-07T14:31:59.221" v="7492" actId="1037"/>
          <ac:picMkLst>
            <pc:docMk/>
            <pc:sldMk cId="2428770940" sldId="359"/>
            <ac:picMk id="2183" creationId="{F2FB1064-3E7A-3828-CF19-A8058E04D72B}"/>
          </ac:picMkLst>
        </pc:picChg>
        <pc:picChg chg="mod">
          <ac:chgData name="Suzanne van Gelderen" userId="ef5f300ec9128a93" providerId="LiveId" clId="{C328A8AD-FA56-4F72-BFA1-3CDDB590EA01}" dt="2025-05-07T14:31:59.221" v="7492" actId="1037"/>
          <ac:picMkLst>
            <pc:docMk/>
            <pc:sldMk cId="2428770940" sldId="359"/>
            <ac:picMk id="2184" creationId="{BAE6B54F-A295-DB76-AE25-DEE47EF5AC3F}"/>
          </ac:picMkLst>
        </pc:picChg>
        <pc:picChg chg="mod">
          <ac:chgData name="Suzanne van Gelderen" userId="ef5f300ec9128a93" providerId="LiveId" clId="{C328A8AD-FA56-4F72-BFA1-3CDDB590EA01}" dt="2025-05-07T14:31:59.221" v="7492" actId="1037"/>
          <ac:picMkLst>
            <pc:docMk/>
            <pc:sldMk cId="2428770940" sldId="359"/>
            <ac:picMk id="2185" creationId="{8A15FC0D-C613-6797-4E5A-992C0AB2208D}"/>
          </ac:picMkLst>
        </pc:picChg>
        <pc:picChg chg="mod">
          <ac:chgData name="Suzanne van Gelderen" userId="ef5f300ec9128a93" providerId="LiveId" clId="{C328A8AD-FA56-4F72-BFA1-3CDDB590EA01}" dt="2025-05-07T14:31:59.221" v="7492" actId="1037"/>
          <ac:picMkLst>
            <pc:docMk/>
            <pc:sldMk cId="2428770940" sldId="359"/>
            <ac:picMk id="2186" creationId="{E6A140E4-BBE9-19F0-9A22-9B432617DEDC}"/>
          </ac:picMkLst>
        </pc:picChg>
        <pc:picChg chg="mod">
          <ac:chgData name="Suzanne van Gelderen" userId="ef5f300ec9128a93" providerId="LiveId" clId="{C328A8AD-FA56-4F72-BFA1-3CDDB590EA01}" dt="2025-05-07T14:31:59.221" v="7492" actId="1037"/>
          <ac:picMkLst>
            <pc:docMk/>
            <pc:sldMk cId="2428770940" sldId="359"/>
            <ac:picMk id="2187" creationId="{066021A3-3F89-5E74-94AC-B4A57324EB47}"/>
          </ac:picMkLst>
        </pc:picChg>
        <pc:picChg chg="mod">
          <ac:chgData name="Suzanne van Gelderen" userId="ef5f300ec9128a93" providerId="LiveId" clId="{C328A8AD-FA56-4F72-BFA1-3CDDB590EA01}" dt="2025-05-07T14:38:12.829" v="7530" actId="1076"/>
          <ac:picMkLst>
            <pc:docMk/>
            <pc:sldMk cId="2428770940" sldId="359"/>
            <ac:picMk id="2194" creationId="{F987D990-7CB7-1E53-3054-63375D41D315}"/>
          </ac:picMkLst>
        </pc:picChg>
        <pc:picChg chg="mod">
          <ac:chgData name="Suzanne van Gelderen" userId="ef5f300ec9128a93" providerId="LiveId" clId="{C328A8AD-FA56-4F72-BFA1-3CDDB590EA01}" dt="2025-05-07T14:38:12.829" v="7530" actId="1076"/>
          <ac:picMkLst>
            <pc:docMk/>
            <pc:sldMk cId="2428770940" sldId="359"/>
            <ac:picMk id="2196" creationId="{C848F79D-AAC3-C470-45F2-FAB420952CD0}"/>
          </ac:picMkLst>
        </pc:picChg>
        <pc:picChg chg="mod">
          <ac:chgData name="Suzanne van Gelderen" userId="ef5f300ec9128a93" providerId="LiveId" clId="{C328A8AD-FA56-4F72-BFA1-3CDDB590EA01}" dt="2025-05-07T14:38:12.829" v="7530" actId="1076"/>
          <ac:picMkLst>
            <pc:docMk/>
            <pc:sldMk cId="2428770940" sldId="359"/>
            <ac:picMk id="2197" creationId="{58897582-49DF-853B-33FE-A173019DF684}"/>
          </ac:picMkLst>
        </pc:picChg>
        <pc:picChg chg="mod">
          <ac:chgData name="Suzanne van Gelderen" userId="ef5f300ec9128a93" providerId="LiveId" clId="{C328A8AD-FA56-4F72-BFA1-3CDDB590EA01}" dt="2025-05-07T14:38:12.829" v="7530" actId="1076"/>
          <ac:picMkLst>
            <pc:docMk/>
            <pc:sldMk cId="2428770940" sldId="359"/>
            <ac:picMk id="2200" creationId="{A5352AAB-ABB7-0D36-CC35-805DC33F729E}"/>
          </ac:picMkLst>
        </pc:picChg>
        <pc:picChg chg="mod">
          <ac:chgData name="Suzanne van Gelderen" userId="ef5f300ec9128a93" providerId="LiveId" clId="{C328A8AD-FA56-4F72-BFA1-3CDDB590EA01}" dt="2025-05-07T14:45:27.752" v="7626" actId="1038"/>
          <ac:picMkLst>
            <pc:docMk/>
            <pc:sldMk cId="2428770940" sldId="359"/>
            <ac:picMk id="2203" creationId="{99D9E4F2-67C4-AACB-4C5E-1CF263C21016}"/>
          </ac:picMkLst>
        </pc:picChg>
        <pc:picChg chg="mod">
          <ac:chgData name="Suzanne van Gelderen" userId="ef5f300ec9128a93" providerId="LiveId" clId="{C328A8AD-FA56-4F72-BFA1-3CDDB590EA01}" dt="2025-05-07T14:50:03.853" v="7665" actId="14100"/>
          <ac:picMkLst>
            <pc:docMk/>
            <pc:sldMk cId="2428770940" sldId="359"/>
            <ac:picMk id="2206" creationId="{88651EA5-52FE-01CA-396A-E3993901298C}"/>
          </ac:picMkLst>
        </pc:picChg>
        <pc:picChg chg="mod">
          <ac:chgData name="Suzanne van Gelderen" userId="ef5f300ec9128a93" providerId="LiveId" clId="{C328A8AD-FA56-4F72-BFA1-3CDDB590EA01}" dt="2025-05-07T14:50:03.853" v="7665" actId="14100"/>
          <ac:picMkLst>
            <pc:docMk/>
            <pc:sldMk cId="2428770940" sldId="359"/>
            <ac:picMk id="2207" creationId="{9B55308E-E479-C2CE-0906-53F4A03FE94E}"/>
          </ac:picMkLst>
        </pc:picChg>
        <pc:picChg chg="mod">
          <ac:chgData name="Suzanne van Gelderen" userId="ef5f300ec9128a93" providerId="LiveId" clId="{C328A8AD-FA56-4F72-BFA1-3CDDB590EA01}" dt="2025-05-07T14:50:03.853" v="7665" actId="14100"/>
          <ac:picMkLst>
            <pc:docMk/>
            <pc:sldMk cId="2428770940" sldId="359"/>
            <ac:picMk id="2208" creationId="{0317AEFE-7DF2-2D42-706B-06A4A610DDE4}"/>
          </ac:picMkLst>
        </pc:picChg>
        <pc:picChg chg="mod">
          <ac:chgData name="Suzanne van Gelderen" userId="ef5f300ec9128a93" providerId="LiveId" clId="{C328A8AD-FA56-4F72-BFA1-3CDDB590EA01}" dt="2025-05-07T14:45:27.752" v="7626" actId="1038"/>
          <ac:picMkLst>
            <pc:docMk/>
            <pc:sldMk cId="2428770940" sldId="359"/>
            <ac:picMk id="2209" creationId="{FCDE04F1-2D4E-DD17-D47B-5EF7ACC97545}"/>
          </ac:picMkLst>
        </pc:picChg>
        <pc:picChg chg="mod">
          <ac:chgData name="Suzanne van Gelderen" userId="ef5f300ec9128a93" providerId="LiveId" clId="{C328A8AD-FA56-4F72-BFA1-3CDDB590EA01}" dt="2025-05-07T14:45:27.752" v="7626" actId="1038"/>
          <ac:picMkLst>
            <pc:docMk/>
            <pc:sldMk cId="2428770940" sldId="359"/>
            <ac:picMk id="2210" creationId="{BB667AF9-797D-6EE4-4875-1023FC925E70}"/>
          </ac:picMkLst>
        </pc:picChg>
        <pc:picChg chg="mod">
          <ac:chgData name="Suzanne van Gelderen" userId="ef5f300ec9128a93" providerId="LiveId" clId="{C328A8AD-FA56-4F72-BFA1-3CDDB590EA01}" dt="2025-05-07T14:45:27.752" v="7626" actId="1038"/>
          <ac:picMkLst>
            <pc:docMk/>
            <pc:sldMk cId="2428770940" sldId="359"/>
            <ac:picMk id="2211" creationId="{26D2C6F3-8B47-B808-73D6-86630F33728A}"/>
          </ac:picMkLst>
        </pc:picChg>
        <pc:inkChg chg="add del">
          <ac:chgData name="Suzanne van Gelderen" userId="ef5f300ec9128a93" providerId="LiveId" clId="{C328A8AD-FA56-4F72-BFA1-3CDDB590EA01}" dt="2025-05-07T13:29:31.509" v="6273" actId="478"/>
          <ac:inkMkLst>
            <pc:docMk/>
            <pc:sldMk cId="2428770940" sldId="359"/>
            <ac:inkMk id="14" creationId="{6AD60DE3-2D2E-B7F2-99C6-F873191E543F}"/>
          </ac:inkMkLst>
        </pc:inkChg>
        <pc:inkChg chg="add del">
          <ac:chgData name="Suzanne van Gelderen" userId="ef5f300ec9128a93" providerId="LiveId" clId="{C328A8AD-FA56-4F72-BFA1-3CDDB590EA01}" dt="2025-05-07T13:29:32.125" v="6274" actId="478"/>
          <ac:inkMkLst>
            <pc:docMk/>
            <pc:sldMk cId="2428770940" sldId="359"/>
            <ac:inkMk id="15" creationId="{4291D251-45B4-7059-378F-A5D136D0B16D}"/>
          </ac:inkMkLst>
        </pc:inkChg>
        <pc:inkChg chg="add del">
          <ac:chgData name="Suzanne van Gelderen" userId="ef5f300ec9128a93" providerId="LiveId" clId="{C328A8AD-FA56-4F72-BFA1-3CDDB590EA01}" dt="2025-05-07T13:29:33.307" v="6275" actId="478"/>
          <ac:inkMkLst>
            <pc:docMk/>
            <pc:sldMk cId="2428770940" sldId="359"/>
            <ac:inkMk id="16" creationId="{5226B187-DDDF-616B-8721-DC40F47626D6}"/>
          </ac:inkMkLst>
        </pc:inkChg>
        <pc:inkChg chg="add del">
          <ac:chgData name="Suzanne van Gelderen" userId="ef5f300ec9128a93" providerId="LiveId" clId="{C328A8AD-FA56-4F72-BFA1-3CDDB590EA01}" dt="2025-05-07T13:29:34.994" v="6277" actId="478"/>
          <ac:inkMkLst>
            <pc:docMk/>
            <pc:sldMk cId="2428770940" sldId="359"/>
            <ac:inkMk id="17" creationId="{7DA32A4B-3CD2-79A6-D93B-246BF3F490E6}"/>
          </ac:inkMkLst>
        </pc:inkChg>
        <pc:inkChg chg="add del">
          <ac:chgData name="Suzanne van Gelderen" userId="ef5f300ec9128a93" providerId="LiveId" clId="{C328A8AD-FA56-4F72-BFA1-3CDDB590EA01}" dt="2025-05-07T13:29:35.851" v="6278" actId="478"/>
          <ac:inkMkLst>
            <pc:docMk/>
            <pc:sldMk cId="2428770940" sldId="359"/>
            <ac:inkMk id="18" creationId="{37EECA90-054E-AAB0-370B-8F5D702F4DA6}"/>
          </ac:inkMkLst>
        </pc:inkChg>
        <pc:inkChg chg="add del">
          <ac:chgData name="Suzanne van Gelderen" userId="ef5f300ec9128a93" providerId="LiveId" clId="{C328A8AD-FA56-4F72-BFA1-3CDDB590EA01}" dt="2025-05-07T13:29:34.200" v="6276" actId="478"/>
          <ac:inkMkLst>
            <pc:docMk/>
            <pc:sldMk cId="2428770940" sldId="359"/>
            <ac:inkMk id="19" creationId="{BF8F45AC-5D1E-B65E-3F3D-6BC7E4D51B00}"/>
          </ac:inkMkLst>
        </pc:inkChg>
        <pc:inkChg chg="add del">
          <ac:chgData name="Suzanne van Gelderen" userId="ef5f300ec9128a93" providerId="LiveId" clId="{C328A8AD-FA56-4F72-BFA1-3CDDB590EA01}" dt="2025-05-07T14:20:29.758" v="7324" actId="9405"/>
          <ac:inkMkLst>
            <pc:docMk/>
            <pc:sldMk cId="2428770940" sldId="359"/>
            <ac:inkMk id="2140" creationId="{E41BE807-1D44-72BC-2327-D1CC4B0E2C69}"/>
          </ac:inkMkLst>
        </pc:inkChg>
        <pc:inkChg chg="add del">
          <ac:chgData name="Suzanne van Gelderen" userId="ef5f300ec9128a93" providerId="LiveId" clId="{C328A8AD-FA56-4F72-BFA1-3CDDB590EA01}" dt="2025-05-07T14:21:25.749" v="7338" actId="9405"/>
          <ac:inkMkLst>
            <pc:docMk/>
            <pc:sldMk cId="2428770940" sldId="359"/>
            <ac:inkMk id="2141" creationId="{581B0185-3382-DF68-04AF-7D8519D9D7E4}"/>
          </ac:inkMkLst>
        </pc:inkChg>
        <pc:inkChg chg="add del">
          <ac:chgData name="Suzanne van Gelderen" userId="ef5f300ec9128a93" providerId="LiveId" clId="{C328A8AD-FA56-4F72-BFA1-3CDDB590EA01}" dt="2025-05-07T14:21:25.296" v="7337" actId="9405"/>
          <ac:inkMkLst>
            <pc:docMk/>
            <pc:sldMk cId="2428770940" sldId="359"/>
            <ac:inkMk id="2142" creationId="{CA0718BF-55B6-AB5F-89B6-93A1AF68B159}"/>
          </ac:inkMkLst>
        </pc:inkChg>
        <pc:inkChg chg="add del">
          <ac:chgData name="Suzanne van Gelderen" userId="ef5f300ec9128a93" providerId="LiveId" clId="{C328A8AD-FA56-4F72-BFA1-3CDDB590EA01}" dt="2025-05-07T14:20:50.316" v="7328" actId="9405"/>
          <ac:inkMkLst>
            <pc:docMk/>
            <pc:sldMk cId="2428770940" sldId="359"/>
            <ac:inkMk id="2143" creationId="{8BF02F45-3471-13E1-6DEF-555F08116BA7}"/>
          </ac:inkMkLst>
        </pc:inkChg>
        <pc:inkChg chg="add del">
          <ac:chgData name="Suzanne van Gelderen" userId="ef5f300ec9128a93" providerId="LiveId" clId="{C328A8AD-FA56-4F72-BFA1-3CDDB590EA01}" dt="2025-05-07T14:21:01.521" v="7330" actId="9405"/>
          <ac:inkMkLst>
            <pc:docMk/>
            <pc:sldMk cId="2428770940" sldId="359"/>
            <ac:inkMk id="2144" creationId="{2DD886FA-CE57-2B0E-94A7-24904FA0F4E2}"/>
          </ac:inkMkLst>
        </pc:inkChg>
        <pc:inkChg chg="add del">
          <ac:chgData name="Suzanne van Gelderen" userId="ef5f300ec9128a93" providerId="LiveId" clId="{C328A8AD-FA56-4F72-BFA1-3CDDB590EA01}" dt="2025-05-07T14:21:05.599" v="7332" actId="9405"/>
          <ac:inkMkLst>
            <pc:docMk/>
            <pc:sldMk cId="2428770940" sldId="359"/>
            <ac:inkMk id="2145" creationId="{C4F6AD38-8388-FD1C-5506-E2D4BF256956}"/>
          </ac:inkMkLst>
        </pc:inkChg>
        <pc:inkChg chg="add del">
          <ac:chgData name="Suzanne van Gelderen" userId="ef5f300ec9128a93" providerId="LiveId" clId="{C328A8AD-FA56-4F72-BFA1-3CDDB590EA01}" dt="2025-05-07T14:21:24.992" v="7336" actId="9405"/>
          <ac:inkMkLst>
            <pc:docMk/>
            <pc:sldMk cId="2428770940" sldId="359"/>
            <ac:inkMk id="2146" creationId="{578E1EC4-B14E-A7F5-1865-4AD7E48C8E6E}"/>
          </ac:inkMkLst>
        </pc:inkChg>
        <pc:inkChg chg="add del">
          <ac:chgData name="Suzanne van Gelderen" userId="ef5f300ec9128a93" providerId="LiveId" clId="{C328A8AD-FA56-4F72-BFA1-3CDDB590EA01}" dt="2025-05-07T14:21:24.694" v="7335" actId="9405"/>
          <ac:inkMkLst>
            <pc:docMk/>
            <pc:sldMk cId="2428770940" sldId="359"/>
            <ac:inkMk id="2147" creationId="{68953D70-F10E-374C-0596-FDA80F5D096A}"/>
          </ac:inkMkLst>
        </pc:inkChg>
        <pc:inkChg chg="add">
          <ac:chgData name="Suzanne van Gelderen" userId="ef5f300ec9128a93" providerId="LiveId" clId="{C328A8AD-FA56-4F72-BFA1-3CDDB590EA01}" dt="2025-05-07T14:47:08.303" v="7634" actId="9405"/>
          <ac:inkMkLst>
            <pc:docMk/>
            <pc:sldMk cId="2428770940" sldId="359"/>
            <ac:inkMk id="2213" creationId="{85BEB4CB-ADAE-7398-2653-B8E6D39F4071}"/>
          </ac:inkMkLst>
        </pc:inkChg>
        <pc:inkChg chg="add">
          <ac:chgData name="Suzanne van Gelderen" userId="ef5f300ec9128a93" providerId="LiveId" clId="{C328A8AD-FA56-4F72-BFA1-3CDDB590EA01}" dt="2025-05-07T14:47:10.575" v="7635" actId="9405"/>
          <ac:inkMkLst>
            <pc:docMk/>
            <pc:sldMk cId="2428770940" sldId="359"/>
            <ac:inkMk id="2214" creationId="{06AEC7EB-841F-10E4-6F27-F473122707F9}"/>
          </ac:inkMkLst>
        </pc:inkChg>
        <pc:inkChg chg="add">
          <ac:chgData name="Suzanne van Gelderen" userId="ef5f300ec9128a93" providerId="LiveId" clId="{C328A8AD-FA56-4F72-BFA1-3CDDB590EA01}" dt="2025-05-07T14:47:14.695" v="7636" actId="9405"/>
          <ac:inkMkLst>
            <pc:docMk/>
            <pc:sldMk cId="2428770940" sldId="359"/>
            <ac:inkMk id="2215" creationId="{96E3C127-3ACF-562E-37E1-6385182B3995}"/>
          </ac:inkMkLst>
        </pc:inkChg>
        <pc:inkChg chg="add">
          <ac:chgData name="Suzanne van Gelderen" userId="ef5f300ec9128a93" providerId="LiveId" clId="{C328A8AD-FA56-4F72-BFA1-3CDDB590EA01}" dt="2025-05-07T14:47:18.155" v="7637" actId="9405"/>
          <ac:inkMkLst>
            <pc:docMk/>
            <pc:sldMk cId="2428770940" sldId="359"/>
            <ac:inkMk id="2216" creationId="{1FC7E21B-C42D-B8DB-08F0-F2263BAF5DCC}"/>
          </ac:inkMkLst>
        </pc:inkChg>
        <pc:inkChg chg="add del">
          <ac:chgData name="Suzanne van Gelderen" userId="ef5f300ec9128a93" providerId="LiveId" clId="{C328A8AD-FA56-4F72-BFA1-3CDDB590EA01}" dt="2025-05-07T14:47:20.625" v="7639" actId="9405"/>
          <ac:inkMkLst>
            <pc:docMk/>
            <pc:sldMk cId="2428770940" sldId="359"/>
            <ac:inkMk id="2217" creationId="{34A18CA2-4B8E-3C29-15DA-3CC88337F5E9}"/>
          </ac:inkMkLst>
        </pc:inkChg>
        <pc:inkChg chg="add del">
          <ac:chgData name="Suzanne van Gelderen" userId="ef5f300ec9128a93" providerId="LiveId" clId="{C328A8AD-FA56-4F72-BFA1-3CDDB590EA01}" dt="2025-05-07T14:47:24.737" v="7641" actId="9405"/>
          <ac:inkMkLst>
            <pc:docMk/>
            <pc:sldMk cId="2428770940" sldId="359"/>
            <ac:inkMk id="2218" creationId="{E8F0FCFD-B6E6-0DFE-66B2-7E4CC78939F7}"/>
          </ac:inkMkLst>
        </pc:inkChg>
        <pc:inkChg chg="add del">
          <ac:chgData name="Suzanne van Gelderen" userId="ef5f300ec9128a93" providerId="LiveId" clId="{C328A8AD-FA56-4F72-BFA1-3CDDB590EA01}" dt="2025-05-07T14:50:05.597" v="7666" actId="478"/>
          <ac:inkMkLst>
            <pc:docMk/>
            <pc:sldMk cId="2428770940" sldId="359"/>
            <ac:inkMk id="2219" creationId="{9966421E-562C-DF48-BBC8-A79965133E98}"/>
          </ac:inkMkLst>
        </pc:inkChg>
        <pc:inkChg chg="add">
          <ac:chgData name="Suzanne van Gelderen" userId="ef5f300ec9128a93" providerId="LiveId" clId="{C328A8AD-FA56-4F72-BFA1-3CDDB590EA01}" dt="2025-05-07T14:47:27.071" v="7643" actId="9405"/>
          <ac:inkMkLst>
            <pc:docMk/>
            <pc:sldMk cId="2428770940" sldId="359"/>
            <ac:inkMk id="2220" creationId="{E17CBBDF-C028-6AE0-11A0-C432A26047E1}"/>
          </ac:inkMkLst>
        </pc:inkChg>
        <pc:inkChg chg="add del">
          <ac:chgData name="Suzanne van Gelderen" userId="ef5f300ec9128a93" providerId="LiveId" clId="{C328A8AD-FA56-4F72-BFA1-3CDDB590EA01}" dt="2025-05-07T14:52:39.796" v="7681" actId="478"/>
          <ac:inkMkLst>
            <pc:docMk/>
            <pc:sldMk cId="2428770940" sldId="359"/>
            <ac:inkMk id="2221" creationId="{EEB0C4D7-E25A-594A-A8E2-F863FD854170}"/>
          </ac:inkMkLst>
        </pc:inkChg>
        <pc:inkChg chg="add">
          <ac:chgData name="Suzanne van Gelderen" userId="ef5f300ec9128a93" providerId="LiveId" clId="{C328A8AD-FA56-4F72-BFA1-3CDDB590EA01}" dt="2025-05-07T14:50:08.895" v="7667" actId="9405"/>
          <ac:inkMkLst>
            <pc:docMk/>
            <pc:sldMk cId="2428770940" sldId="359"/>
            <ac:inkMk id="2222" creationId="{CA276995-5773-16F8-8708-20A47FD744EC}"/>
          </ac:inkMkLst>
        </pc:inkChg>
      </pc:sldChg>
      <pc:sldChg chg="delSp add mod delAnim modAnim">
        <pc:chgData name="Suzanne van Gelderen" userId="ef5f300ec9128a93" providerId="LiveId" clId="{C328A8AD-FA56-4F72-BFA1-3CDDB590EA01}" dt="2025-05-08T13:36:46.888" v="9620"/>
        <pc:sldMkLst>
          <pc:docMk/>
          <pc:sldMk cId="2335257176" sldId="360"/>
        </pc:sldMkLst>
        <pc:spChg chg="del">
          <ac:chgData name="Suzanne van Gelderen" userId="ef5f300ec9128a93" providerId="LiveId" clId="{C328A8AD-FA56-4F72-BFA1-3CDDB590EA01}" dt="2025-05-08T13:36:43.725" v="9617" actId="478"/>
          <ac:spMkLst>
            <pc:docMk/>
            <pc:sldMk cId="2335257176" sldId="360"/>
            <ac:spMk id="2" creationId="{8B6C98C9-9DCC-9054-B427-E3F913FAB7DC}"/>
          </ac:spMkLst>
        </pc:spChg>
        <pc:spChg chg="del">
          <ac:chgData name="Suzanne van Gelderen" userId="ef5f300ec9128a93" providerId="LiveId" clId="{C328A8AD-FA56-4F72-BFA1-3CDDB590EA01}" dt="2025-05-08T13:36:44.555" v="9618" actId="478"/>
          <ac:spMkLst>
            <pc:docMk/>
            <pc:sldMk cId="2335257176" sldId="360"/>
            <ac:spMk id="5" creationId="{EBAF1F9E-3471-7549-F999-B7DD3999B239}"/>
          </ac:spMkLst>
        </pc:spChg>
        <pc:spChg chg="del">
          <ac:chgData name="Suzanne van Gelderen" userId="ef5f300ec9128a93" providerId="LiveId" clId="{C328A8AD-FA56-4F72-BFA1-3CDDB590EA01}" dt="2025-05-08T13:36:45.593" v="9619" actId="478"/>
          <ac:spMkLst>
            <pc:docMk/>
            <pc:sldMk cId="2335257176" sldId="360"/>
            <ac:spMk id="6" creationId="{EB61565A-CA92-0887-72ED-B3736F29A82C}"/>
          </ac:spMkLst>
        </pc:spChg>
      </pc:sldChg>
      <pc:sldChg chg="delSp add del mod">
        <pc:chgData name="Suzanne van Gelderen" userId="ef5f300ec9128a93" providerId="LiveId" clId="{C328A8AD-FA56-4F72-BFA1-3CDDB590EA01}" dt="2025-05-06T08:34:43.701" v="4266" actId="47"/>
        <pc:sldMkLst>
          <pc:docMk/>
          <pc:sldMk cId="2838037529" sldId="360"/>
        </pc:sldMkLst>
      </pc:sldChg>
      <pc:sldChg chg="add del">
        <pc:chgData name="Suzanne van Gelderen" userId="ef5f300ec9128a93" providerId="LiveId" clId="{C328A8AD-FA56-4F72-BFA1-3CDDB590EA01}" dt="2025-05-07T12:49:25.258" v="5587" actId="47"/>
        <pc:sldMkLst>
          <pc:docMk/>
          <pc:sldMk cId="4044185074" sldId="360"/>
        </pc:sldMkLst>
      </pc:sldChg>
      <pc:sldChg chg="addSp delSp add mod delAnim modAnim">
        <pc:chgData name="Suzanne van Gelderen" userId="ef5f300ec9128a93" providerId="LiveId" clId="{C328A8AD-FA56-4F72-BFA1-3CDDB590EA01}" dt="2025-05-08T13:36:59.201" v="9626"/>
        <pc:sldMkLst>
          <pc:docMk/>
          <pc:sldMk cId="80711625" sldId="361"/>
        </pc:sldMkLst>
        <pc:spChg chg="del">
          <ac:chgData name="Suzanne van Gelderen" userId="ef5f300ec9128a93" providerId="LiveId" clId="{C328A8AD-FA56-4F72-BFA1-3CDDB590EA01}" dt="2025-05-08T13:36:48.833" v="9621" actId="478"/>
          <ac:spMkLst>
            <pc:docMk/>
            <pc:sldMk cId="80711625" sldId="361"/>
            <ac:spMk id="2" creationId="{715B6C26-01D6-EC7B-BF62-0A39BF5185C7}"/>
          </ac:spMkLst>
        </pc:spChg>
        <pc:spChg chg="del">
          <ac:chgData name="Suzanne van Gelderen" userId="ef5f300ec9128a93" providerId="LiveId" clId="{C328A8AD-FA56-4F72-BFA1-3CDDB590EA01}" dt="2025-05-08T13:36:52.514" v="9624" actId="478"/>
          <ac:spMkLst>
            <pc:docMk/>
            <pc:sldMk cId="80711625" sldId="361"/>
            <ac:spMk id="3" creationId="{A6BD2AC5-B97A-802B-E8B9-FC39F15C3B39}"/>
          </ac:spMkLst>
        </pc:spChg>
        <pc:spChg chg="del">
          <ac:chgData name="Suzanne van Gelderen" userId="ef5f300ec9128a93" providerId="LiveId" clId="{C328A8AD-FA56-4F72-BFA1-3CDDB590EA01}" dt="2025-05-08T13:36:55.013" v="9625" actId="478"/>
          <ac:spMkLst>
            <pc:docMk/>
            <pc:sldMk cId="80711625" sldId="361"/>
            <ac:spMk id="6" creationId="{BEF8CDF4-F067-C5FF-DD0D-47E0EB293AFE}"/>
          </ac:spMkLst>
        </pc:spChg>
        <pc:grpChg chg="add del">
          <ac:chgData name="Suzanne van Gelderen" userId="ef5f300ec9128a93" providerId="LiveId" clId="{C328A8AD-FA56-4F72-BFA1-3CDDB590EA01}" dt="2025-05-08T13:36:50.692" v="9623" actId="478"/>
          <ac:grpSpMkLst>
            <pc:docMk/>
            <pc:sldMk cId="80711625" sldId="361"/>
            <ac:grpSpMk id="407" creationId="{770DD5ED-1D2F-D47F-5C06-D1A3A924DB26}"/>
          </ac:grpSpMkLst>
        </pc:grpChg>
      </pc:sldChg>
      <pc:sldChg chg="delSp modSp add mod delAnim modAnim">
        <pc:chgData name="Suzanne van Gelderen" userId="ef5f300ec9128a93" providerId="LiveId" clId="{C328A8AD-FA56-4F72-BFA1-3CDDB590EA01}" dt="2025-05-08T13:37:17.567" v="9635" actId="1036"/>
        <pc:sldMkLst>
          <pc:docMk/>
          <pc:sldMk cId="536234502" sldId="362"/>
        </pc:sldMkLst>
        <pc:spChg chg="del">
          <ac:chgData name="Suzanne van Gelderen" userId="ef5f300ec9128a93" providerId="LiveId" clId="{C328A8AD-FA56-4F72-BFA1-3CDDB590EA01}" dt="2025-05-08T13:37:01.843" v="9627" actId="478"/>
          <ac:spMkLst>
            <pc:docMk/>
            <pc:sldMk cId="536234502" sldId="362"/>
            <ac:spMk id="2" creationId="{D60B5A51-0151-A25A-79A3-B5E10FFFC3E9}"/>
          </ac:spMkLst>
        </pc:spChg>
        <pc:spChg chg="del">
          <ac:chgData name="Suzanne van Gelderen" userId="ef5f300ec9128a93" providerId="LiveId" clId="{C328A8AD-FA56-4F72-BFA1-3CDDB590EA01}" dt="2025-05-08T13:37:03.917" v="9629" actId="478"/>
          <ac:spMkLst>
            <pc:docMk/>
            <pc:sldMk cId="536234502" sldId="362"/>
            <ac:spMk id="3" creationId="{7760F334-9DC4-52FE-2140-92F9C1BFF951}"/>
          </ac:spMkLst>
        </pc:spChg>
        <pc:spChg chg="del">
          <ac:chgData name="Suzanne van Gelderen" userId="ef5f300ec9128a93" providerId="LiveId" clId="{C328A8AD-FA56-4F72-BFA1-3CDDB590EA01}" dt="2025-05-08T13:37:03.012" v="9628" actId="478"/>
          <ac:spMkLst>
            <pc:docMk/>
            <pc:sldMk cId="536234502" sldId="362"/>
            <ac:spMk id="5" creationId="{C7B597FE-3268-582E-EE40-3C1F1DE563FF}"/>
          </ac:spMkLst>
        </pc:spChg>
        <pc:spChg chg="mod">
          <ac:chgData name="Suzanne van Gelderen" userId="ef5f300ec9128a93" providerId="LiveId" clId="{C328A8AD-FA56-4F72-BFA1-3CDDB590EA01}" dt="2025-05-08T13:37:17.567" v="9635" actId="1036"/>
          <ac:spMkLst>
            <pc:docMk/>
            <pc:sldMk cId="536234502" sldId="362"/>
            <ac:spMk id="6" creationId="{DD05E1DE-C7A2-104D-5FC0-41695FC58625}"/>
          </ac:spMkLst>
        </pc:spChg>
      </pc:sldChg>
      <pc:sldMasterChg chg="addSldLayout delSldLayout">
        <pc:chgData name="Suzanne van Gelderen" userId="ef5f300ec9128a93" providerId="LiveId" clId="{C328A8AD-FA56-4F72-BFA1-3CDDB590EA01}" dt="2025-04-15T09:43:25.724" v="110" actId="47"/>
        <pc:sldMasterMkLst>
          <pc:docMk/>
          <pc:sldMasterMk cId="0" sldId="2147483648"/>
        </pc:sldMasterMkLst>
        <pc:sldLayoutChg chg="add del">
          <pc:chgData name="Suzanne van Gelderen" userId="ef5f300ec9128a93" providerId="LiveId" clId="{C328A8AD-FA56-4F72-BFA1-3CDDB590EA01}" dt="2025-04-15T09:43:25.724" v="110" actId="47"/>
          <pc:sldLayoutMkLst>
            <pc:docMk/>
            <pc:sldMasterMk cId="0" sldId="2147483648"/>
            <pc:sldLayoutMk cId="0" sldId="2147483651"/>
          </pc:sldLayoutMkLst>
        </pc:sldLayoutChg>
      </pc:sldMasterChg>
    </pc:docChg>
  </pc:docChgLst>
  <pc:docChgLst>
    <pc:chgData name="Simone Blokdijk" userId="976e112a9effe099" providerId="Windows Live" clId="Web-{8F190B68-DF42-B2E9-02F3-EBA8CC10F317}"/>
    <pc:docChg chg="modSld">
      <pc:chgData name="Simone Blokdijk" userId="976e112a9effe099" providerId="Windows Live" clId="Web-{8F190B68-DF42-B2E9-02F3-EBA8CC10F317}" dt="2025-05-05T18:32:45.848" v="60"/>
      <pc:docMkLst>
        <pc:docMk/>
      </pc:docMkLst>
      <pc:sldChg chg="addAnim delAnim">
        <pc:chgData name="Simone Blokdijk" userId="976e112a9effe099" providerId="Windows Live" clId="Web-{8F190B68-DF42-B2E9-02F3-EBA8CC10F317}" dt="2025-05-05T18:32:45.848" v="60"/>
        <pc:sldMkLst>
          <pc:docMk/>
          <pc:sldMk cId="0" sldId="304"/>
        </pc:sldMkLst>
      </pc:sldChg>
    </pc:docChg>
  </pc:docChgLst>
  <pc:docChgLst>
    <pc:chgData name="Simone Blokdijk" userId="976e112a9effe099" providerId="Windows Live" clId="Web-{CA0507EC-1719-800F-C0DB-3F009EA19732}"/>
    <pc:docChg chg="addSld modSld">
      <pc:chgData name="Simone Blokdijk" userId="976e112a9effe099" providerId="Windows Live" clId="Web-{CA0507EC-1719-800F-C0DB-3F009EA19732}" dt="2025-04-29T19:14:46.495" v="186" actId="1076"/>
      <pc:docMkLst>
        <pc:docMk/>
      </pc:docMkLst>
      <pc:sldChg chg="addSp delSp modSp">
        <pc:chgData name="Simone Blokdijk" userId="976e112a9effe099" providerId="Windows Live" clId="Web-{CA0507EC-1719-800F-C0DB-3F009EA19732}" dt="2025-04-29T19:14:46.495" v="186" actId="1076"/>
        <pc:sldMkLst>
          <pc:docMk/>
          <pc:sldMk cId="529942781" sldId="262"/>
        </pc:sldMkLst>
      </pc:sldChg>
      <pc:sldChg chg="modSp">
        <pc:chgData name="Simone Blokdijk" userId="976e112a9effe099" providerId="Windows Live" clId="Web-{CA0507EC-1719-800F-C0DB-3F009EA19732}" dt="2025-04-29T18:52:51.196" v="143" actId="20577"/>
        <pc:sldMkLst>
          <pc:docMk/>
          <pc:sldMk cId="0" sldId="301"/>
        </pc:sldMkLst>
        <pc:spChg chg="mod">
          <ac:chgData name="Simone Blokdijk" userId="976e112a9effe099" providerId="Windows Live" clId="Web-{CA0507EC-1719-800F-C0DB-3F009EA19732}" dt="2025-04-29T18:52:51.196" v="143" actId="20577"/>
          <ac:spMkLst>
            <pc:docMk/>
            <pc:sldMk cId="0" sldId="301"/>
            <ac:spMk id="4" creationId="{5C7F2F21-D92B-4889-BA26-039FF33F6E5D}"/>
          </ac:spMkLst>
        </pc:spChg>
      </pc:sldChg>
      <pc:sldChg chg="modSp">
        <pc:chgData name="Simone Blokdijk" userId="976e112a9effe099" providerId="Windows Live" clId="Web-{CA0507EC-1719-800F-C0DB-3F009EA19732}" dt="2025-04-29T18:15:32.957" v="2" actId="20577"/>
        <pc:sldMkLst>
          <pc:docMk/>
          <pc:sldMk cId="0" sldId="316"/>
        </pc:sldMkLst>
        <pc:spChg chg="mod">
          <ac:chgData name="Simone Blokdijk" userId="976e112a9effe099" providerId="Windows Live" clId="Web-{CA0507EC-1719-800F-C0DB-3F009EA19732}" dt="2025-04-29T18:15:32.957" v="2" actId="20577"/>
          <ac:spMkLst>
            <pc:docMk/>
            <pc:sldMk cId="0" sldId="316"/>
            <ac:spMk id="2" creationId="{CBFCA040-7A1D-E2A0-D8E9-246BF524403C}"/>
          </ac:spMkLst>
        </pc:spChg>
      </pc:sldChg>
      <pc:sldChg chg="addSp delSp modSp mod modClrScheme chgLayout">
        <pc:chgData name="Simone Blokdijk" userId="976e112a9effe099" providerId="Windows Live" clId="Web-{CA0507EC-1719-800F-C0DB-3F009EA19732}" dt="2025-04-29T18:48:35.046" v="96" actId="20577"/>
        <pc:sldMkLst>
          <pc:docMk/>
          <pc:sldMk cId="1878127576" sldId="333"/>
        </pc:sldMkLst>
        <pc:spChg chg="mod ord">
          <ac:chgData name="Simone Blokdijk" userId="976e112a9effe099" providerId="Windows Live" clId="Web-{CA0507EC-1719-800F-C0DB-3F009EA19732}" dt="2025-04-29T18:26:03.418" v="6" actId="1076"/>
          <ac:spMkLst>
            <pc:docMk/>
            <pc:sldMk cId="1878127576" sldId="333"/>
            <ac:spMk id="422" creationId="{C0D6E8D1-999F-B360-FC04-9C5FB9717718}"/>
          </ac:spMkLst>
        </pc:spChg>
        <pc:picChg chg="add mod">
          <ac:chgData name="Simone Blokdijk" userId="976e112a9effe099" providerId="Windows Live" clId="Web-{CA0507EC-1719-800F-C0DB-3F009EA19732}" dt="2025-04-29T18:47:57.341" v="63" actId="1076"/>
          <ac:picMkLst>
            <pc:docMk/>
            <pc:sldMk cId="1878127576" sldId="333"/>
            <ac:picMk id="6" creationId="{7E1F69DD-026B-56BE-674B-0CEAE24C993C}"/>
          </ac:picMkLst>
        </pc:picChg>
      </pc:sldChg>
      <pc:sldChg chg="addSp modSp">
        <pc:chgData name="Simone Blokdijk" userId="976e112a9effe099" providerId="Windows Live" clId="Web-{CA0507EC-1719-800F-C0DB-3F009EA19732}" dt="2025-04-29T18:50:23.222" v="139" actId="20577"/>
        <pc:sldMkLst>
          <pc:docMk/>
          <pc:sldMk cId="3771956889" sldId="347"/>
        </pc:sldMkLst>
        <pc:spChg chg="add mod">
          <ac:chgData name="Simone Blokdijk" userId="976e112a9effe099" providerId="Windows Live" clId="Web-{CA0507EC-1719-800F-C0DB-3F009EA19732}" dt="2025-04-29T18:50:23.222" v="139" actId="20577"/>
          <ac:spMkLst>
            <pc:docMk/>
            <pc:sldMk cId="3771956889" sldId="347"/>
            <ac:spMk id="2" creationId="{29D10E41-305D-FECC-BF3A-37DB79E05820}"/>
          </ac:spMkLst>
        </pc:spChg>
      </pc:sldChg>
      <pc:sldChg chg="modSp">
        <pc:chgData name="Simone Blokdijk" userId="976e112a9effe099" providerId="Windows Live" clId="Web-{CA0507EC-1719-800F-C0DB-3F009EA19732}" dt="2025-04-29T18:53:14.759" v="146" actId="20577"/>
        <pc:sldMkLst>
          <pc:docMk/>
          <pc:sldMk cId="2496443476" sldId="353"/>
        </pc:sldMkLst>
        <pc:spChg chg="mod">
          <ac:chgData name="Simone Blokdijk" userId="976e112a9effe099" providerId="Windows Live" clId="Web-{CA0507EC-1719-800F-C0DB-3F009EA19732}" dt="2025-04-29T18:53:14.759" v="146" actId="20577"/>
          <ac:spMkLst>
            <pc:docMk/>
            <pc:sldMk cId="2496443476" sldId="353"/>
            <ac:spMk id="4" creationId="{0C383A08-A714-F917-9FF9-5486B310382F}"/>
          </ac:spMkLst>
        </pc:spChg>
      </pc:sldChg>
      <pc:sldChg chg="addSp delSp modSp new mod modClrScheme chgLayout">
        <pc:chgData name="Simone Blokdijk" userId="976e112a9effe099" providerId="Windows Live" clId="Web-{CA0507EC-1719-800F-C0DB-3F009EA19732}" dt="2025-04-29T19:02:17.905" v="159" actId="1076"/>
        <pc:sldMkLst>
          <pc:docMk/>
          <pc:sldMk cId="4290932047" sldId="354"/>
        </pc:sldMkLst>
        <pc:spChg chg="mod ord">
          <ac:chgData name="Simone Blokdijk" userId="976e112a9effe099" providerId="Windows Live" clId="Web-{CA0507EC-1719-800F-C0DB-3F009EA19732}" dt="2025-04-29T19:02:09.436" v="156" actId="20577"/>
          <ac:spMkLst>
            <pc:docMk/>
            <pc:sldMk cId="4290932047" sldId="354"/>
            <ac:spMk id="2" creationId="{C22FDDE5-DE4F-F66F-0859-A0D2FF3D212C}"/>
          </ac:spMkLst>
        </pc:spChg>
        <pc:picChg chg="add mod">
          <ac:chgData name="Simone Blokdijk" userId="976e112a9effe099" providerId="Windows Live" clId="Web-{CA0507EC-1719-800F-C0DB-3F009EA19732}" dt="2025-04-29T19:02:17.905" v="159" actId="1076"/>
          <ac:picMkLst>
            <pc:docMk/>
            <pc:sldMk cId="4290932047" sldId="354"/>
            <ac:picMk id="5" creationId="{602377F6-C4E2-9BD0-C95B-08062BCDF64C}"/>
          </ac:picMkLst>
        </pc:picChg>
      </pc:sldChg>
    </pc:docChg>
  </pc:docChgLst>
  <pc:docChgLst>
    <pc:chgData name="Simone Blokdijk" userId="976e112a9effe099" providerId="Windows Live" clId="Web-{512CBEC8-4F9E-DB46-DE85-7FDF6CCF5D7B}"/>
    <pc:docChg chg="addSld delSld modSld">
      <pc:chgData name="Simone Blokdijk" userId="976e112a9effe099" providerId="Windows Live" clId="Web-{512CBEC8-4F9E-DB46-DE85-7FDF6CCF5D7B}" dt="2025-04-22T11:55:04.983" v="230" actId="20577"/>
      <pc:docMkLst>
        <pc:docMk/>
      </pc:docMkLst>
      <pc:sldChg chg="modSp">
        <pc:chgData name="Simone Blokdijk" userId="976e112a9effe099" providerId="Windows Live" clId="Web-{512CBEC8-4F9E-DB46-DE85-7FDF6CCF5D7B}" dt="2025-04-22T08:16:47.030" v="0" actId="1076"/>
        <pc:sldMkLst>
          <pc:docMk/>
          <pc:sldMk cId="0" sldId="261"/>
        </pc:sldMkLst>
        <pc:spChg chg="mod">
          <ac:chgData name="Simone Blokdijk" userId="976e112a9effe099" providerId="Windows Live" clId="Web-{512CBEC8-4F9E-DB46-DE85-7FDF6CCF5D7B}" dt="2025-04-22T08:16:47.030" v="0" actId="1076"/>
          <ac:spMkLst>
            <pc:docMk/>
            <pc:sldMk cId="0" sldId="261"/>
            <ac:spMk id="7" creationId="{1AA05A58-C3BD-0E1F-29C8-2309AA434F79}"/>
          </ac:spMkLst>
        </pc:spChg>
      </pc:sldChg>
      <pc:sldChg chg="addSp modSp">
        <pc:chgData name="Simone Blokdijk" userId="976e112a9effe099" providerId="Windows Live" clId="Web-{512CBEC8-4F9E-DB46-DE85-7FDF6CCF5D7B}" dt="2025-04-22T10:48:25.576" v="160" actId="14100"/>
        <pc:sldMkLst>
          <pc:docMk/>
          <pc:sldMk cId="0" sldId="268"/>
        </pc:sldMkLst>
        <pc:picChg chg="add mod">
          <ac:chgData name="Simone Blokdijk" userId="976e112a9effe099" providerId="Windows Live" clId="Web-{512CBEC8-4F9E-DB46-DE85-7FDF6CCF5D7B}" dt="2025-04-22T10:48:25.576" v="160" actId="14100"/>
          <ac:picMkLst>
            <pc:docMk/>
            <pc:sldMk cId="0" sldId="268"/>
            <ac:picMk id="2" creationId="{A979DB13-2689-7A7C-CA25-48CD8E98FC95}"/>
          </ac:picMkLst>
        </pc:picChg>
      </pc:sldChg>
      <pc:sldChg chg="modSp">
        <pc:chgData name="Simone Blokdijk" userId="976e112a9effe099" providerId="Windows Live" clId="Web-{512CBEC8-4F9E-DB46-DE85-7FDF6CCF5D7B}" dt="2025-04-22T11:39:27.087" v="163" actId="20577"/>
        <pc:sldMkLst>
          <pc:docMk/>
          <pc:sldMk cId="0" sldId="275"/>
        </pc:sldMkLst>
        <pc:spChg chg="mod">
          <ac:chgData name="Simone Blokdijk" userId="976e112a9effe099" providerId="Windows Live" clId="Web-{512CBEC8-4F9E-DB46-DE85-7FDF6CCF5D7B}" dt="2025-04-22T11:39:27.087" v="163" actId="20577"/>
          <ac:spMkLst>
            <pc:docMk/>
            <pc:sldMk cId="0" sldId="275"/>
            <ac:spMk id="227" creationId="{00000000-0000-0000-0000-000000000000}"/>
          </ac:spMkLst>
        </pc:spChg>
      </pc:sldChg>
      <pc:sldChg chg="addSp modSp">
        <pc:chgData name="Simone Blokdijk" userId="976e112a9effe099" providerId="Windows Live" clId="Web-{512CBEC8-4F9E-DB46-DE85-7FDF6CCF5D7B}" dt="2025-04-22T10:47:54.856" v="156" actId="20577"/>
        <pc:sldMkLst>
          <pc:docMk/>
          <pc:sldMk cId="0" sldId="277"/>
        </pc:sldMkLst>
        <pc:spChg chg="mod">
          <ac:chgData name="Simone Blokdijk" userId="976e112a9effe099" providerId="Windows Live" clId="Web-{512CBEC8-4F9E-DB46-DE85-7FDF6CCF5D7B}" dt="2025-04-22T10:47:54.856" v="156" actId="20577"/>
          <ac:spMkLst>
            <pc:docMk/>
            <pc:sldMk cId="0" sldId="277"/>
            <ac:spMk id="171" creationId="{00000000-0000-0000-0000-000000000000}"/>
          </ac:spMkLst>
        </pc:spChg>
        <pc:picChg chg="add mod">
          <ac:chgData name="Simone Blokdijk" userId="976e112a9effe099" providerId="Windows Live" clId="Web-{512CBEC8-4F9E-DB46-DE85-7FDF6CCF5D7B}" dt="2025-04-22T10:47:13.402" v="145" actId="14100"/>
          <ac:picMkLst>
            <pc:docMk/>
            <pc:sldMk cId="0" sldId="277"/>
            <ac:picMk id="2" creationId="{50912640-0EDE-3CC5-E7C8-4D41BDB99FFE}"/>
          </ac:picMkLst>
        </pc:picChg>
      </pc:sldChg>
      <pc:sldChg chg="addSp delSp modSp addAnim delAnim modAnim">
        <pc:chgData name="Simone Blokdijk" userId="976e112a9effe099" providerId="Windows Live" clId="Web-{512CBEC8-4F9E-DB46-DE85-7FDF6CCF5D7B}" dt="2025-04-22T10:47:49.294" v="152" actId="20577"/>
        <pc:sldMkLst>
          <pc:docMk/>
          <pc:sldMk cId="1558720508" sldId="288"/>
        </pc:sldMkLst>
        <pc:spChg chg="mod">
          <ac:chgData name="Simone Blokdijk" userId="976e112a9effe099" providerId="Windows Live" clId="Web-{512CBEC8-4F9E-DB46-DE85-7FDF6CCF5D7B}" dt="2025-04-22T10:47:49.294" v="152" actId="20577"/>
          <ac:spMkLst>
            <pc:docMk/>
            <pc:sldMk cId="1558720508" sldId="288"/>
            <ac:spMk id="232" creationId="{F2627CE9-6EB7-9A29-C674-660F9FFF4CA1}"/>
          </ac:spMkLst>
        </pc:spChg>
        <pc:picChg chg="add mod modCrop">
          <ac:chgData name="Simone Blokdijk" userId="976e112a9effe099" providerId="Windows Live" clId="Web-{512CBEC8-4F9E-DB46-DE85-7FDF6CCF5D7B}" dt="2025-04-22T10:34:51.845" v="68" actId="14100"/>
          <ac:picMkLst>
            <pc:docMk/>
            <pc:sldMk cId="1558720508" sldId="288"/>
            <ac:picMk id="2" creationId="{115B3514-89A7-2207-6CDA-86658616F8C5}"/>
          </ac:picMkLst>
        </pc:picChg>
        <pc:picChg chg="add mod">
          <ac:chgData name="Simone Blokdijk" userId="976e112a9effe099" providerId="Windows Live" clId="Web-{512CBEC8-4F9E-DB46-DE85-7FDF6CCF5D7B}" dt="2025-04-22T10:35:06.298" v="74" actId="1076"/>
          <ac:picMkLst>
            <pc:docMk/>
            <pc:sldMk cId="1558720508" sldId="288"/>
            <ac:picMk id="4" creationId="{3FE8F9F1-1EA2-09EF-BF2C-F82E29976B81}"/>
          </ac:picMkLst>
        </pc:picChg>
        <pc:inkChg chg="add mod">
          <ac:chgData name="Simone Blokdijk" userId="976e112a9effe099" providerId="Windows Live" clId="Web-{512CBEC8-4F9E-DB46-DE85-7FDF6CCF5D7B}" dt="2025-04-22T10:35:16.283" v="76" actId="1076"/>
          <ac:inkMkLst>
            <pc:docMk/>
            <pc:sldMk cId="1558720508" sldId="288"/>
            <ac:inkMk id="7" creationId="{33C05A6D-5292-8996-1EEC-CF91B6320499}"/>
          </ac:inkMkLst>
        </pc:inkChg>
        <pc:inkChg chg="add">
          <ac:chgData name="Simone Blokdijk" userId="976e112a9effe099" providerId="Windows Live" clId="Web-{512CBEC8-4F9E-DB46-DE85-7FDF6CCF5D7B}" dt="2025-04-22T10:35:28.799" v="77"/>
          <ac:inkMkLst>
            <pc:docMk/>
            <pc:sldMk cId="1558720508" sldId="288"/>
            <ac:inkMk id="8" creationId="{2EDB5C72-6577-73DD-4323-7535FBE6EF3F}"/>
          </ac:inkMkLst>
        </pc:inkChg>
        <pc:inkChg chg="add mod topLvl">
          <ac:chgData name="Simone Blokdijk" userId="976e112a9effe099" providerId="Windows Live" clId="Web-{512CBEC8-4F9E-DB46-DE85-7FDF6CCF5D7B}" dt="2025-04-22T10:35:12.549" v="75" actId="1076"/>
          <ac:inkMkLst>
            <pc:docMk/>
            <pc:sldMk cId="1558720508" sldId="288"/>
            <ac:inkMk id="10" creationId="{0A7CDCBE-1B2A-0717-2249-A00EB361C88A}"/>
          </ac:inkMkLst>
        </pc:inkChg>
        <pc:inkChg chg="add">
          <ac:chgData name="Simone Blokdijk" userId="976e112a9effe099" providerId="Windows Live" clId="Web-{512CBEC8-4F9E-DB46-DE85-7FDF6CCF5D7B}" dt="2025-04-22T10:36:36.239" v="82"/>
          <ac:inkMkLst>
            <pc:docMk/>
            <pc:sldMk cId="1558720508" sldId="288"/>
            <ac:inkMk id="12" creationId="{86502763-3EB9-5BE8-F688-1EB673553483}"/>
          </ac:inkMkLst>
        </pc:inkChg>
        <pc:inkChg chg="add">
          <ac:chgData name="Simone Blokdijk" userId="976e112a9effe099" providerId="Windows Live" clId="Web-{512CBEC8-4F9E-DB46-DE85-7FDF6CCF5D7B}" dt="2025-04-22T10:36:38.833" v="83"/>
          <ac:inkMkLst>
            <pc:docMk/>
            <pc:sldMk cId="1558720508" sldId="288"/>
            <ac:inkMk id="13" creationId="{91A841DC-190F-80BE-74B7-C68F2F6240BE}"/>
          </ac:inkMkLst>
        </pc:inkChg>
        <pc:inkChg chg="add">
          <ac:chgData name="Simone Blokdijk" userId="976e112a9effe099" providerId="Windows Live" clId="Web-{512CBEC8-4F9E-DB46-DE85-7FDF6CCF5D7B}" dt="2025-04-22T10:39:34.714" v="106"/>
          <ac:inkMkLst>
            <pc:docMk/>
            <pc:sldMk cId="1558720508" sldId="288"/>
            <ac:inkMk id="19" creationId="{F0A822AF-A494-CC2B-B7D6-9D3937BED3F2}"/>
          </ac:inkMkLst>
        </pc:inkChg>
      </pc:sldChg>
      <pc:sldChg chg="addSp modSp add">
        <pc:chgData name="Simone Blokdijk" userId="976e112a9effe099" providerId="Windows Live" clId="Web-{512CBEC8-4F9E-DB46-DE85-7FDF6CCF5D7B}" dt="2025-04-22T11:55:04.983" v="230" actId="20577"/>
        <pc:sldMkLst>
          <pc:docMk/>
          <pc:sldMk cId="0" sldId="297"/>
        </pc:sldMkLst>
      </pc:sldChg>
      <pc:sldChg chg="addSp delSp modSp mod modClrScheme chgLayout">
        <pc:chgData name="Simone Blokdijk" userId="976e112a9effe099" providerId="Windows Live" clId="Web-{512CBEC8-4F9E-DB46-DE85-7FDF6CCF5D7B}" dt="2025-04-22T11:54:41.512" v="224" actId="20577"/>
        <pc:sldMkLst>
          <pc:docMk/>
          <pc:sldMk cId="0" sldId="304"/>
        </pc:sldMkLst>
        <pc:spChg chg="mod ord">
          <ac:chgData name="Simone Blokdijk" userId="976e112a9effe099" providerId="Windows Live" clId="Web-{512CBEC8-4F9E-DB46-DE85-7FDF6CCF5D7B}" dt="2025-04-22T11:50:26.572" v="184"/>
          <ac:spMkLst>
            <pc:docMk/>
            <pc:sldMk cId="0" sldId="304"/>
            <ac:spMk id="430" creationId="{00000000-0000-0000-0000-000000000000}"/>
          </ac:spMkLst>
        </pc:spChg>
      </pc:sldChg>
      <pc:sldChg chg="modSp">
        <pc:chgData name="Simone Blokdijk" userId="976e112a9effe099" providerId="Windows Live" clId="Web-{512CBEC8-4F9E-DB46-DE85-7FDF6CCF5D7B}" dt="2025-04-22T11:39:50.557" v="164" actId="1076"/>
        <pc:sldMkLst>
          <pc:docMk/>
          <pc:sldMk cId="0" sldId="316"/>
        </pc:sldMkLst>
        <pc:grpChg chg="mod">
          <ac:chgData name="Simone Blokdijk" userId="976e112a9effe099" providerId="Windows Live" clId="Web-{512CBEC8-4F9E-DB46-DE85-7FDF6CCF5D7B}" dt="2025-04-22T11:39:50.557" v="164" actId="1076"/>
          <ac:grpSpMkLst>
            <pc:docMk/>
            <pc:sldMk cId="0" sldId="316"/>
            <ac:grpSpMk id="512" creationId="{00000000-0000-0000-0000-000000000000}"/>
          </ac:grpSpMkLst>
        </pc:grpChg>
      </pc:sldChg>
      <pc:sldChg chg="addSp modSp new">
        <pc:chgData name="Simone Blokdijk" userId="976e112a9effe099" providerId="Windows Live" clId="Web-{512CBEC8-4F9E-DB46-DE85-7FDF6CCF5D7B}" dt="2025-04-22T10:44:32.802" v="141" actId="20577"/>
        <pc:sldMkLst>
          <pc:docMk/>
          <pc:sldMk cId="690852720" sldId="318"/>
        </pc:sldMkLst>
        <pc:spChg chg="mod">
          <ac:chgData name="Simone Blokdijk" userId="976e112a9effe099" providerId="Windows Live" clId="Web-{512CBEC8-4F9E-DB46-DE85-7FDF6CCF5D7B}" dt="2025-04-22T10:44:32.802" v="141" actId="20577"/>
          <ac:spMkLst>
            <pc:docMk/>
            <pc:sldMk cId="690852720" sldId="318"/>
            <ac:spMk id="2" creationId="{F0D03406-28B2-F097-B276-0AB95A7DC99C}"/>
          </ac:spMkLst>
        </pc:spChg>
        <pc:picChg chg="add mod">
          <ac:chgData name="Simone Blokdijk" userId="976e112a9effe099" providerId="Windows Live" clId="Web-{512CBEC8-4F9E-DB46-DE85-7FDF6CCF5D7B}" dt="2025-04-22T10:42:16.954" v="130" actId="14100"/>
          <ac:picMkLst>
            <pc:docMk/>
            <pc:sldMk cId="690852720" sldId="318"/>
            <ac:picMk id="4" creationId="{E1419651-7803-BB08-3004-132DDA728DDD}"/>
          </ac:picMkLst>
        </pc:picChg>
      </pc:sldChg>
      <pc:sldChg chg="addSp modSp">
        <pc:chgData name="Simone Blokdijk" userId="976e112a9effe099" providerId="Windows Live" clId="Web-{512CBEC8-4F9E-DB46-DE85-7FDF6CCF5D7B}" dt="2025-04-22T11:46:44.540" v="180"/>
        <pc:sldMkLst>
          <pc:docMk/>
          <pc:sldMk cId="638573871" sldId="324"/>
        </pc:sldMkLst>
        <pc:spChg chg="mod">
          <ac:chgData name="Simone Blokdijk" userId="976e112a9effe099" providerId="Windows Live" clId="Web-{512CBEC8-4F9E-DB46-DE85-7FDF6CCF5D7B}" dt="2025-04-22T11:41:17.579" v="173" actId="20577"/>
          <ac:spMkLst>
            <pc:docMk/>
            <pc:sldMk cId="638573871" sldId="324"/>
            <ac:spMk id="232" creationId="{562C0C00-8542-0206-1ECA-642513975302}"/>
          </ac:spMkLst>
        </pc:spChg>
        <pc:picChg chg="add mod modCrop">
          <ac:chgData name="Simone Blokdijk" userId="976e112a9effe099" providerId="Windows Live" clId="Web-{512CBEC8-4F9E-DB46-DE85-7FDF6CCF5D7B}" dt="2025-04-22T11:46:44.540" v="180"/>
          <ac:picMkLst>
            <pc:docMk/>
            <pc:sldMk cId="638573871" sldId="324"/>
            <ac:picMk id="2" creationId="{4322EEE6-6523-2138-2801-2210F50AEC95}"/>
          </ac:picMkLst>
        </pc:picChg>
      </pc:sldChg>
      <pc:sldChg chg="addSp modSp">
        <pc:chgData name="Simone Blokdijk" userId="976e112a9effe099" providerId="Windows Live" clId="Web-{512CBEC8-4F9E-DB46-DE85-7FDF6CCF5D7B}" dt="2025-04-22T11:46:26.211" v="177" actId="1076"/>
        <pc:sldMkLst>
          <pc:docMk/>
          <pc:sldMk cId="1964807796" sldId="325"/>
        </pc:sldMkLst>
        <pc:picChg chg="add mod">
          <ac:chgData name="Simone Blokdijk" userId="976e112a9effe099" providerId="Windows Live" clId="Web-{512CBEC8-4F9E-DB46-DE85-7FDF6CCF5D7B}" dt="2025-04-22T11:46:26.211" v="177" actId="1076"/>
          <ac:picMkLst>
            <pc:docMk/>
            <pc:sldMk cId="1964807796" sldId="325"/>
            <ac:picMk id="2" creationId="{FDDAC7A8-987D-F2AC-15A3-6E101EC6B942}"/>
          </ac:picMkLst>
        </pc:picChg>
      </pc:sldChg>
      <pc:sldChg chg="new del">
        <pc:chgData name="Simone Blokdijk" userId="976e112a9effe099" providerId="Windows Live" clId="Web-{512CBEC8-4F9E-DB46-DE85-7FDF6CCF5D7B}" dt="2025-04-22T11:50:09.680" v="183"/>
        <pc:sldMkLst>
          <pc:docMk/>
          <pc:sldMk cId="3373953239" sldId="331"/>
        </pc:sldMkLst>
      </pc:sldChg>
    </pc:docChg>
  </pc:docChgLst>
  <pc:docChgLst>
    <pc:chgData name="Simone Blokdijk" userId="976e112a9effe099" providerId="Windows Live" clId="Web-{9C3E3557-B8B2-7612-45A3-79BBF71A8893}"/>
    <pc:docChg chg="modSld">
      <pc:chgData name="Simone Blokdijk" userId="976e112a9effe099" providerId="Windows Live" clId="Web-{9C3E3557-B8B2-7612-45A3-79BBF71A8893}" dt="2025-05-02T19:05:41.964" v="196" actId="14100"/>
      <pc:docMkLst>
        <pc:docMk/>
      </pc:docMkLst>
      <pc:sldChg chg="addSp delSp modSp addAnim delAnim modAnim">
        <pc:chgData name="Simone Blokdijk" userId="976e112a9effe099" providerId="Windows Live" clId="Web-{9C3E3557-B8B2-7612-45A3-79BBF71A8893}" dt="2025-05-02T19:05:41.964" v="196" actId="14100"/>
        <pc:sldMkLst>
          <pc:docMk/>
          <pc:sldMk cId="0" sldId="304"/>
        </pc:sldMkLst>
        <pc:spChg chg="add mod">
          <ac:chgData name="Simone Blokdijk" userId="976e112a9effe099" providerId="Windows Live" clId="Web-{9C3E3557-B8B2-7612-45A3-79BBF71A8893}" dt="2025-05-02T18:30:42.118" v="14" actId="20577"/>
          <ac:spMkLst>
            <pc:docMk/>
            <pc:sldMk cId="0" sldId="304"/>
            <ac:spMk id="3" creationId="{54096D25-2005-621A-6A24-B5C91C59C383}"/>
          </ac:spMkLst>
        </pc:spChg>
        <pc:spChg chg="add mod">
          <ac:chgData name="Simone Blokdijk" userId="976e112a9effe099" providerId="Windows Live" clId="Web-{9C3E3557-B8B2-7612-45A3-79BBF71A8893}" dt="2025-05-02T18:48:23.416" v="66"/>
          <ac:spMkLst>
            <pc:docMk/>
            <pc:sldMk cId="0" sldId="304"/>
            <ac:spMk id="6" creationId="{0756AB32-9726-CEA5-EB8D-669B15B279DF}"/>
          </ac:spMkLst>
        </pc:spChg>
        <pc:spChg chg="add mod">
          <ac:chgData name="Simone Blokdijk" userId="976e112a9effe099" providerId="Windows Live" clId="Web-{9C3E3557-B8B2-7612-45A3-79BBF71A8893}" dt="2025-05-02T18:48:17.135" v="65"/>
          <ac:spMkLst>
            <pc:docMk/>
            <pc:sldMk cId="0" sldId="304"/>
            <ac:spMk id="8" creationId="{BEEBF592-CDDB-8965-C14E-89DDF31E7D1D}"/>
          </ac:spMkLst>
        </pc:spChg>
        <pc:spChg chg="add mod">
          <ac:chgData name="Simone Blokdijk" userId="976e112a9effe099" providerId="Windows Live" clId="Web-{9C3E3557-B8B2-7612-45A3-79BBF71A8893}" dt="2025-05-02T18:48:10.244" v="64"/>
          <ac:spMkLst>
            <pc:docMk/>
            <pc:sldMk cId="0" sldId="304"/>
            <ac:spMk id="12" creationId="{1EF5E264-6973-834B-4AB8-850D52A44EF0}"/>
          </ac:spMkLst>
        </pc:spChg>
        <pc:spChg chg="add mod">
          <ac:chgData name="Simone Blokdijk" userId="976e112a9effe099" providerId="Windows Live" clId="Web-{9C3E3557-B8B2-7612-45A3-79BBF71A8893}" dt="2025-05-02T18:48:29.979" v="67"/>
          <ac:spMkLst>
            <pc:docMk/>
            <pc:sldMk cId="0" sldId="304"/>
            <ac:spMk id="13" creationId="{4D837A61-5DDD-1EC1-DA20-86C052EB860E}"/>
          </ac:spMkLst>
        </pc:spChg>
        <pc:spChg chg="add mod">
          <ac:chgData name="Simone Blokdijk" userId="976e112a9effe099" providerId="Windows Live" clId="Web-{9C3E3557-B8B2-7612-45A3-79BBF71A8893}" dt="2025-05-02T18:47:59.822" v="63" actId="14100"/>
          <ac:spMkLst>
            <pc:docMk/>
            <pc:sldMk cId="0" sldId="304"/>
            <ac:spMk id="21" creationId="{1AE613C5-DE47-C4B4-6641-9FEC7EB0B291}"/>
          </ac:spMkLst>
        </pc:spChg>
        <pc:spChg chg="add mod">
          <ac:chgData name="Simone Blokdijk" userId="976e112a9effe099" providerId="Windows Live" clId="Web-{9C3E3557-B8B2-7612-45A3-79BBF71A8893}" dt="2025-05-02T18:51:47.360" v="98" actId="14100"/>
          <ac:spMkLst>
            <pc:docMk/>
            <pc:sldMk cId="0" sldId="304"/>
            <ac:spMk id="22" creationId="{FE18CD27-5EE0-C9CE-26EA-36B9D19B0893}"/>
          </ac:spMkLst>
        </pc:spChg>
        <pc:spChg chg="add mod">
          <ac:chgData name="Simone Blokdijk" userId="976e112a9effe099" providerId="Windows Live" clId="Web-{9C3E3557-B8B2-7612-45A3-79BBF71A8893}" dt="2025-05-02T18:51:36.188" v="97" actId="14100"/>
          <ac:spMkLst>
            <pc:docMk/>
            <pc:sldMk cId="0" sldId="304"/>
            <ac:spMk id="31" creationId="{8124D485-8583-CA90-89C8-850DD858942E}"/>
          </ac:spMkLst>
        </pc:spChg>
        <pc:spChg chg="add mod">
          <ac:chgData name="Simone Blokdijk" userId="976e112a9effe099" providerId="Windows Live" clId="Web-{9C3E3557-B8B2-7612-45A3-79BBF71A8893}" dt="2025-05-02T19:05:41.964" v="196" actId="14100"/>
          <ac:spMkLst>
            <pc:docMk/>
            <pc:sldMk cId="0" sldId="304"/>
            <ac:spMk id="32" creationId="{C3A73ED4-C295-3D11-B2FC-D0F68F938C21}"/>
          </ac:spMkLst>
        </pc:spChg>
        <pc:picChg chg="mod">
          <ac:chgData name="Simone Blokdijk" userId="976e112a9effe099" providerId="Windows Live" clId="Web-{9C3E3557-B8B2-7612-45A3-79BBF71A8893}" dt="2025-05-02T18:30:16.101" v="8" actId="1076"/>
          <ac:picMkLst>
            <pc:docMk/>
            <pc:sldMk cId="0" sldId="304"/>
            <ac:picMk id="2" creationId="{E4A1EC35-5F2C-DBF7-7A3A-5AA385D95D38}"/>
          </ac:picMkLst>
        </pc:picChg>
        <pc:inkChg chg="add">
          <ac:chgData name="Simone Blokdijk" userId="976e112a9effe099" providerId="Windows Live" clId="Web-{9C3E3557-B8B2-7612-45A3-79BBF71A8893}" dt="2025-05-02T18:43:47.017" v="26"/>
          <ac:inkMkLst>
            <pc:docMk/>
            <pc:sldMk cId="0" sldId="304"/>
            <ac:inkMk id="9" creationId="{010D4002-10B1-5637-5DF3-433B537FE1F4}"/>
          </ac:inkMkLst>
        </pc:inkChg>
        <pc:inkChg chg="add">
          <ac:chgData name="Simone Blokdijk" userId="976e112a9effe099" providerId="Windows Live" clId="Web-{9C3E3557-B8B2-7612-45A3-79BBF71A8893}" dt="2025-05-02T18:43:52.189" v="27"/>
          <ac:inkMkLst>
            <pc:docMk/>
            <pc:sldMk cId="0" sldId="304"/>
            <ac:inkMk id="10" creationId="{D09402C4-41D6-9DCF-36D6-1994F0767A04}"/>
          </ac:inkMkLst>
        </pc:inkChg>
        <pc:inkChg chg="add">
          <ac:chgData name="Simone Blokdijk" userId="976e112a9effe099" providerId="Windows Live" clId="Web-{9C3E3557-B8B2-7612-45A3-79BBF71A8893}" dt="2025-05-02T18:43:54.627" v="28"/>
          <ac:inkMkLst>
            <pc:docMk/>
            <pc:sldMk cId="0" sldId="304"/>
            <ac:inkMk id="11" creationId="{4C974FBB-629E-87BE-6858-4E9ED3831080}"/>
          </ac:inkMkLst>
        </pc:inkChg>
        <pc:inkChg chg="add">
          <ac:chgData name="Simone Blokdijk" userId="976e112a9effe099" providerId="Windows Live" clId="Web-{9C3E3557-B8B2-7612-45A3-79BBF71A8893}" dt="2025-05-02T18:46:39.069" v="44"/>
          <ac:inkMkLst>
            <pc:docMk/>
            <pc:sldMk cId="0" sldId="304"/>
            <ac:inkMk id="14" creationId="{3878DD4A-20C7-91DE-B5CD-BA1AAF8731D4}"/>
          </ac:inkMkLst>
        </pc:inkChg>
        <pc:inkChg chg="add">
          <ac:chgData name="Simone Blokdijk" userId="976e112a9effe099" providerId="Windows Live" clId="Web-{9C3E3557-B8B2-7612-45A3-79BBF71A8893}" dt="2025-05-02T18:46:41.960" v="45"/>
          <ac:inkMkLst>
            <pc:docMk/>
            <pc:sldMk cId="0" sldId="304"/>
            <ac:inkMk id="15" creationId="{77A2C9E3-E433-7F1E-309A-C6FEE24321AC}"/>
          </ac:inkMkLst>
        </pc:inkChg>
        <pc:inkChg chg="add">
          <ac:chgData name="Simone Blokdijk" userId="976e112a9effe099" providerId="Windows Live" clId="Web-{9C3E3557-B8B2-7612-45A3-79BBF71A8893}" dt="2025-05-02T18:46:43.788" v="46"/>
          <ac:inkMkLst>
            <pc:docMk/>
            <pc:sldMk cId="0" sldId="304"/>
            <ac:inkMk id="16" creationId="{35917953-6658-E404-A2DF-976131FA7A95}"/>
          </ac:inkMkLst>
        </pc:inkChg>
        <pc:inkChg chg="add">
          <ac:chgData name="Simone Blokdijk" userId="976e112a9effe099" providerId="Windows Live" clId="Web-{9C3E3557-B8B2-7612-45A3-79BBF71A8893}" dt="2025-05-02T18:46:58.117" v="53"/>
          <ac:inkMkLst>
            <pc:docMk/>
            <pc:sldMk cId="0" sldId="304"/>
            <ac:inkMk id="20" creationId="{440D02BE-906D-BF19-BF88-1471930639D5}"/>
          </ac:inkMkLst>
        </pc:inkChg>
        <pc:inkChg chg="add">
          <ac:chgData name="Simone Blokdijk" userId="976e112a9effe099" providerId="Windows Live" clId="Web-{9C3E3557-B8B2-7612-45A3-79BBF71A8893}" dt="2025-05-02T18:49:24.356" v="74"/>
          <ac:inkMkLst>
            <pc:docMk/>
            <pc:sldMk cId="0" sldId="304"/>
            <ac:inkMk id="23" creationId="{B1BDA7DC-BAA7-24B4-C26F-F318E11B6A5D}"/>
          </ac:inkMkLst>
        </pc:inkChg>
        <pc:inkChg chg="add">
          <ac:chgData name="Simone Blokdijk" userId="976e112a9effe099" providerId="Windows Live" clId="Web-{9C3E3557-B8B2-7612-45A3-79BBF71A8893}" dt="2025-05-02T18:49:27.043" v="75"/>
          <ac:inkMkLst>
            <pc:docMk/>
            <pc:sldMk cId="0" sldId="304"/>
            <ac:inkMk id="24" creationId="{F67BBCA6-CE61-BCD8-4608-D3654965A229}"/>
          </ac:inkMkLst>
        </pc:inkChg>
        <pc:inkChg chg="add">
          <ac:chgData name="Simone Blokdijk" userId="976e112a9effe099" providerId="Windows Live" clId="Web-{9C3E3557-B8B2-7612-45A3-79BBF71A8893}" dt="2025-05-02T18:49:28.809" v="76"/>
          <ac:inkMkLst>
            <pc:docMk/>
            <pc:sldMk cId="0" sldId="304"/>
            <ac:inkMk id="25" creationId="{B9D29F3E-062B-F3DD-1939-DE9A995D3D36}"/>
          </ac:inkMkLst>
        </pc:inkChg>
        <pc:inkChg chg="add">
          <ac:chgData name="Simone Blokdijk" userId="976e112a9effe099" providerId="Windows Live" clId="Web-{9C3E3557-B8B2-7612-45A3-79BBF71A8893}" dt="2025-05-02T18:49:30.653" v="77"/>
          <ac:inkMkLst>
            <pc:docMk/>
            <pc:sldMk cId="0" sldId="304"/>
            <ac:inkMk id="26" creationId="{E36720CA-8606-98FE-E853-838D39E72D4E}"/>
          </ac:inkMkLst>
        </pc:inkChg>
        <pc:inkChg chg="add">
          <ac:chgData name="Simone Blokdijk" userId="976e112a9effe099" providerId="Windows Live" clId="Web-{9C3E3557-B8B2-7612-45A3-79BBF71A8893}" dt="2025-05-02T18:49:33.637" v="78"/>
          <ac:inkMkLst>
            <pc:docMk/>
            <pc:sldMk cId="0" sldId="304"/>
            <ac:inkMk id="27" creationId="{38302969-FB9D-991C-9706-4ABE0A759A04}"/>
          </ac:inkMkLst>
        </pc:inkChg>
        <pc:inkChg chg="add">
          <ac:chgData name="Simone Blokdijk" userId="976e112a9effe099" providerId="Windows Live" clId="Web-{9C3E3557-B8B2-7612-45A3-79BBF71A8893}" dt="2025-05-02T18:49:35.762" v="79"/>
          <ac:inkMkLst>
            <pc:docMk/>
            <pc:sldMk cId="0" sldId="304"/>
            <ac:inkMk id="28" creationId="{8D34EC7D-5B7A-B75A-6BD5-48806E6F88C7}"/>
          </ac:inkMkLst>
        </pc:inkChg>
        <pc:inkChg chg="add">
          <ac:chgData name="Simone Blokdijk" userId="976e112a9effe099" providerId="Windows Live" clId="Web-{9C3E3557-B8B2-7612-45A3-79BBF71A8893}" dt="2025-05-02T18:52:21.549" v="100"/>
          <ac:inkMkLst>
            <pc:docMk/>
            <pc:sldMk cId="0" sldId="304"/>
            <ac:inkMk id="33" creationId="{2F0B43E0-91D1-AEE1-83EE-F8D5606B3E3A}"/>
          </ac:inkMkLst>
        </pc:inkChg>
        <pc:inkChg chg="add">
          <ac:chgData name="Simone Blokdijk" userId="976e112a9effe099" providerId="Windows Live" clId="Web-{9C3E3557-B8B2-7612-45A3-79BBF71A8893}" dt="2025-05-02T18:52:23.439" v="101"/>
          <ac:inkMkLst>
            <pc:docMk/>
            <pc:sldMk cId="0" sldId="304"/>
            <ac:inkMk id="34" creationId="{9F2D7A87-0B9C-4F50-B8DA-422C55732384}"/>
          </ac:inkMkLst>
        </pc:inkChg>
        <pc:inkChg chg="add">
          <ac:chgData name="Simone Blokdijk" userId="976e112a9effe099" providerId="Windows Live" clId="Web-{9C3E3557-B8B2-7612-45A3-79BBF71A8893}" dt="2025-05-02T18:52:25.064" v="102"/>
          <ac:inkMkLst>
            <pc:docMk/>
            <pc:sldMk cId="0" sldId="304"/>
            <ac:inkMk id="35" creationId="{E5F0311B-CD52-DA96-62C4-3E5E1DE5D330}"/>
          </ac:inkMkLst>
        </pc:inkChg>
        <pc:inkChg chg="add">
          <ac:chgData name="Simone Blokdijk" userId="976e112a9effe099" providerId="Windows Live" clId="Web-{9C3E3557-B8B2-7612-45A3-79BBF71A8893}" dt="2025-05-02T18:52:27.330" v="103"/>
          <ac:inkMkLst>
            <pc:docMk/>
            <pc:sldMk cId="0" sldId="304"/>
            <ac:inkMk id="36" creationId="{43427162-7047-0A41-ECBC-73FF35F9E780}"/>
          </ac:inkMkLst>
        </pc:inkChg>
        <pc:inkChg chg="add">
          <ac:chgData name="Simone Blokdijk" userId="976e112a9effe099" providerId="Windows Live" clId="Web-{9C3E3557-B8B2-7612-45A3-79BBF71A8893}" dt="2025-05-02T18:52:28.752" v="104"/>
          <ac:inkMkLst>
            <pc:docMk/>
            <pc:sldMk cId="0" sldId="304"/>
            <ac:inkMk id="37" creationId="{88207D35-DEC5-D008-A149-D6BCBA7A987D}"/>
          </ac:inkMkLst>
        </pc:inkChg>
        <pc:inkChg chg="add">
          <ac:chgData name="Simone Blokdijk" userId="976e112a9effe099" providerId="Windows Live" clId="Web-{9C3E3557-B8B2-7612-45A3-79BBF71A8893}" dt="2025-05-02T18:52:33.330" v="105"/>
          <ac:inkMkLst>
            <pc:docMk/>
            <pc:sldMk cId="0" sldId="304"/>
            <ac:inkMk id="38" creationId="{EDF8F6D9-6736-CA68-7453-1F4298F29752}"/>
          </ac:inkMkLst>
        </pc:inkChg>
        <pc:inkChg chg="add">
          <ac:chgData name="Simone Blokdijk" userId="976e112a9effe099" providerId="Windows Live" clId="Web-{9C3E3557-B8B2-7612-45A3-79BBF71A8893}" dt="2025-05-02T18:52:41.268" v="106"/>
          <ac:inkMkLst>
            <pc:docMk/>
            <pc:sldMk cId="0" sldId="304"/>
            <ac:inkMk id="39" creationId="{5F137C6A-8750-197B-B322-C5D1C6E527A0}"/>
          </ac:inkMkLst>
        </pc:inkChg>
        <pc:inkChg chg="add">
          <ac:chgData name="Simone Blokdijk" userId="976e112a9effe099" providerId="Windows Live" clId="Web-{9C3E3557-B8B2-7612-45A3-79BBF71A8893}" dt="2025-05-02T18:52:42.549" v="107"/>
          <ac:inkMkLst>
            <pc:docMk/>
            <pc:sldMk cId="0" sldId="304"/>
            <ac:inkMk id="40" creationId="{67ADAFC7-D845-CA7D-0CBC-F75839FA2489}"/>
          </ac:inkMkLst>
        </pc:inkChg>
        <pc:inkChg chg="add">
          <ac:chgData name="Simone Blokdijk" userId="976e112a9effe099" providerId="Windows Live" clId="Web-{9C3E3557-B8B2-7612-45A3-79BBF71A8893}" dt="2025-05-02T18:52:46.128" v="108"/>
          <ac:inkMkLst>
            <pc:docMk/>
            <pc:sldMk cId="0" sldId="304"/>
            <ac:inkMk id="41" creationId="{22EAD3CD-22C4-6B05-EE22-AC7289AB16A7}"/>
          </ac:inkMkLst>
        </pc:inkChg>
        <pc:inkChg chg="add">
          <ac:chgData name="Simone Blokdijk" userId="976e112a9effe099" providerId="Windows Live" clId="Web-{9C3E3557-B8B2-7612-45A3-79BBF71A8893}" dt="2025-05-02T18:52:53.425" v="111"/>
          <ac:inkMkLst>
            <pc:docMk/>
            <pc:sldMk cId="0" sldId="304"/>
            <ac:inkMk id="43" creationId="{554437A0-2B92-02E2-10C3-CF291F8F7F49}"/>
          </ac:inkMkLst>
        </pc:inkChg>
      </pc:sldChg>
      <pc:sldChg chg="addSp modSp">
        <pc:chgData name="Simone Blokdijk" userId="976e112a9effe099" providerId="Windows Live" clId="Web-{9C3E3557-B8B2-7612-45A3-79BBF71A8893}" dt="2025-05-02T18:28:16.082" v="7" actId="1076"/>
        <pc:sldMkLst>
          <pc:docMk/>
          <pc:sldMk cId="1878127576" sldId="333"/>
        </pc:sldMkLst>
        <pc:spChg chg="add mod">
          <ac:chgData name="Simone Blokdijk" userId="976e112a9effe099" providerId="Windows Live" clId="Web-{9C3E3557-B8B2-7612-45A3-79BBF71A8893}" dt="2025-05-02T18:28:16.082" v="7" actId="1076"/>
          <ac:spMkLst>
            <pc:docMk/>
            <pc:sldMk cId="1878127576" sldId="333"/>
            <ac:spMk id="2" creationId="{FF849955-FAD6-4867-DD90-2F7F6B6324D6}"/>
          </ac:spMkLst>
        </pc:spChg>
      </pc:sldChg>
      <pc:sldChg chg="addSp delSp modSp addAnim delAnim">
        <pc:chgData name="Simone Blokdijk" userId="976e112a9effe099" providerId="Windows Live" clId="Web-{9C3E3557-B8B2-7612-45A3-79BBF71A8893}" dt="2025-05-02T19:04:23.602" v="195"/>
        <pc:sldMkLst>
          <pc:docMk/>
          <pc:sldMk cId="4290932047" sldId="354"/>
        </pc:sldMkLst>
        <pc:spChg chg="add mod">
          <ac:chgData name="Simone Blokdijk" userId="976e112a9effe099" providerId="Windows Live" clId="Web-{9C3E3557-B8B2-7612-45A3-79BBF71A8893}" dt="2025-05-02T19:04:00.445" v="190" actId="20577"/>
          <ac:spMkLst>
            <pc:docMk/>
            <pc:sldMk cId="4290932047" sldId="354"/>
            <ac:spMk id="10" creationId="{D3B8AC1E-280A-B3F3-7F33-5D0A503C1739}"/>
          </ac:spMkLst>
        </pc:spChg>
        <pc:spChg chg="add mod">
          <ac:chgData name="Simone Blokdijk" userId="976e112a9effe099" providerId="Windows Live" clId="Web-{9C3E3557-B8B2-7612-45A3-79BBF71A8893}" dt="2025-05-02T19:04:06.430" v="192" actId="1076"/>
          <ac:spMkLst>
            <pc:docMk/>
            <pc:sldMk cId="4290932047" sldId="354"/>
            <ac:spMk id="11" creationId="{2A741CA1-FC91-0EE2-1F49-54E37F7CCFCB}"/>
          </ac:spMkLst>
        </pc:spChg>
        <pc:inkChg chg="add">
          <ac:chgData name="Simone Blokdijk" userId="976e112a9effe099" providerId="Windows Live" clId="Web-{9C3E3557-B8B2-7612-45A3-79BBF71A8893}" dt="2025-05-02T19:01:54.066" v="148"/>
          <ac:inkMkLst>
            <pc:docMk/>
            <pc:sldMk cId="4290932047" sldId="354"/>
            <ac:inkMk id="3" creationId="{F8821B84-2B29-3156-C115-EDFA9EA4DC8F}"/>
          </ac:inkMkLst>
        </pc:inkChg>
        <pc:inkChg chg="add">
          <ac:chgData name="Simone Blokdijk" userId="976e112a9effe099" providerId="Windows Live" clId="Web-{9C3E3557-B8B2-7612-45A3-79BBF71A8893}" dt="2025-05-02T19:02:01.160" v="151"/>
          <ac:inkMkLst>
            <pc:docMk/>
            <pc:sldMk cId="4290932047" sldId="354"/>
            <ac:inkMk id="6" creationId="{0C40326C-F6EE-0B67-F61D-D1635B043F71}"/>
          </ac:inkMkLst>
        </pc:inkChg>
        <pc:inkChg chg="add">
          <ac:chgData name="Simone Blokdijk" userId="976e112a9effe099" providerId="Windows Live" clId="Web-{9C3E3557-B8B2-7612-45A3-79BBF71A8893}" dt="2025-05-02T19:02:04.004" v="152"/>
          <ac:inkMkLst>
            <pc:docMk/>
            <pc:sldMk cId="4290932047" sldId="354"/>
            <ac:inkMk id="7" creationId="{46BDBDCA-0C27-E208-DDDF-CE8D591F0997}"/>
          </ac:inkMkLst>
        </pc:inkChg>
      </pc:sldChg>
    </pc:docChg>
  </pc:docChgLst>
  <pc:docChgLst>
    <pc:chgData name="Simone Blokdijk" userId="976e112a9effe099" providerId="Windows Live" clId="Web-{866E8FB4-9562-250D-E03D-B4E950FE47ED}"/>
    <pc:docChg chg="modSld">
      <pc:chgData name="Simone Blokdijk" userId="976e112a9effe099" providerId="Windows Live" clId="Web-{866E8FB4-9562-250D-E03D-B4E950FE47ED}" dt="2025-05-07T12:54:15.188" v="217"/>
      <pc:docMkLst>
        <pc:docMk/>
      </pc:docMkLst>
      <pc:sldChg chg="addSp delSp modSp addAnim delAnim">
        <pc:chgData name="Simone Blokdijk" userId="976e112a9effe099" providerId="Windows Live" clId="Web-{866E8FB4-9562-250D-E03D-B4E950FE47ED}" dt="2025-05-07T12:54:15.188" v="217"/>
        <pc:sldMkLst>
          <pc:docMk/>
          <pc:sldMk cId="4195573858" sldId="340"/>
        </pc:sldMkLst>
        <pc:spChg chg="mod">
          <ac:chgData name="Simone Blokdijk" userId="976e112a9effe099" providerId="Windows Live" clId="Web-{866E8FB4-9562-250D-E03D-B4E950FE47ED}" dt="2025-05-07T12:25:54.785" v="78" actId="20577"/>
          <ac:spMkLst>
            <pc:docMk/>
            <pc:sldMk cId="4195573858" sldId="340"/>
            <ac:spMk id="2" creationId="{EBCA57AE-AD1C-61C2-6F15-D8FE24CC9CDA}"/>
          </ac:spMkLst>
        </pc:spChg>
        <pc:spChg chg="add mod">
          <ac:chgData name="Simone Blokdijk" userId="976e112a9effe099" providerId="Windows Live" clId="Web-{866E8FB4-9562-250D-E03D-B4E950FE47ED}" dt="2025-05-07T07:35:03.711" v="16" actId="14100"/>
          <ac:spMkLst>
            <pc:docMk/>
            <pc:sldMk cId="4195573858" sldId="340"/>
            <ac:spMk id="4" creationId="{52621B0E-66E8-236A-8C15-8B98A815FC85}"/>
          </ac:spMkLst>
        </pc:spChg>
        <pc:spChg chg="add del mod">
          <ac:chgData name="Simone Blokdijk" userId="976e112a9effe099" providerId="Windows Live" clId="Web-{866E8FB4-9562-250D-E03D-B4E950FE47ED}" dt="2025-05-07T07:37:19.887" v="20"/>
          <ac:spMkLst>
            <pc:docMk/>
            <pc:sldMk cId="4195573858" sldId="340"/>
            <ac:spMk id="6" creationId="{0D42BEC6-961F-EFB4-8C11-A4D9B7992A7F}"/>
          </ac:spMkLst>
        </pc:spChg>
        <pc:spChg chg="add mod">
          <ac:chgData name="Simone Blokdijk" userId="976e112a9effe099" providerId="Windows Live" clId="Web-{866E8FB4-9562-250D-E03D-B4E950FE47ED}" dt="2025-05-07T12:22:49.632" v="46"/>
          <ac:spMkLst>
            <pc:docMk/>
            <pc:sldMk cId="4195573858" sldId="340"/>
            <ac:spMk id="6" creationId="{3609F5B7-1A2F-48E3-B1D5-928AB575A779}"/>
          </ac:spMkLst>
        </pc:spChg>
        <pc:spChg chg="add mod">
          <ac:chgData name="Simone Blokdijk" userId="976e112a9effe099" providerId="Windows Live" clId="Web-{866E8FB4-9562-250D-E03D-B4E950FE47ED}" dt="2025-05-07T07:38:47.030" v="34" actId="14100"/>
          <ac:spMkLst>
            <pc:docMk/>
            <pc:sldMk cId="4195573858" sldId="340"/>
            <ac:spMk id="7" creationId="{D225E271-E326-B645-02A8-B55FA46B5F77}"/>
          </ac:spMkLst>
        </pc:spChg>
        <pc:spChg chg="add mod">
          <ac:chgData name="Simone Blokdijk" userId="976e112a9effe099" providerId="Windows Live" clId="Web-{866E8FB4-9562-250D-E03D-B4E950FE47ED}" dt="2025-05-07T12:25:29.956" v="76" actId="14100"/>
          <ac:spMkLst>
            <pc:docMk/>
            <pc:sldMk cId="4195573858" sldId="340"/>
            <ac:spMk id="8" creationId="{4C4A7484-04C8-C625-EF24-824DF754641F}"/>
          </ac:spMkLst>
        </pc:spChg>
        <pc:spChg chg="add mod">
          <ac:chgData name="Simone Blokdijk" userId="976e112a9effe099" providerId="Windows Live" clId="Web-{866E8FB4-9562-250D-E03D-B4E950FE47ED}" dt="2025-05-07T12:24:09.184" v="58"/>
          <ac:spMkLst>
            <pc:docMk/>
            <pc:sldMk cId="4195573858" sldId="340"/>
            <ac:spMk id="12" creationId="{10EF293D-F69B-738C-FC69-09D768D64F08}"/>
          </ac:spMkLst>
        </pc:spChg>
        <pc:spChg chg="add mod">
          <ac:chgData name="Simone Blokdijk" userId="976e112a9effe099" providerId="Windows Live" clId="Web-{866E8FB4-9562-250D-E03D-B4E950FE47ED}" dt="2025-05-07T12:25:25.205" v="75" actId="14100"/>
          <ac:spMkLst>
            <pc:docMk/>
            <pc:sldMk cId="4195573858" sldId="340"/>
            <ac:spMk id="14" creationId="{F51112AE-AD82-3036-4BCA-9BFE0148D4FF}"/>
          </ac:spMkLst>
        </pc:spChg>
        <pc:spChg chg="add mod">
          <ac:chgData name="Simone Blokdijk" userId="976e112a9effe099" providerId="Windows Live" clId="Web-{866E8FB4-9562-250D-E03D-B4E950FE47ED}" dt="2025-05-07T12:30:37.884" v="111" actId="1076"/>
          <ac:spMkLst>
            <pc:docMk/>
            <pc:sldMk cId="4195573858" sldId="340"/>
            <ac:spMk id="21" creationId="{A663F4E2-D140-9F12-E5FA-EE85255EB5A0}"/>
          </ac:spMkLst>
        </pc:spChg>
        <pc:spChg chg="add mod">
          <ac:chgData name="Simone Blokdijk" userId="976e112a9effe099" providerId="Windows Live" clId="Web-{866E8FB4-9562-250D-E03D-B4E950FE47ED}" dt="2025-05-07T12:28:04.435" v="98" actId="14100"/>
          <ac:spMkLst>
            <pc:docMk/>
            <pc:sldMk cId="4195573858" sldId="340"/>
            <ac:spMk id="22" creationId="{74458DFF-446C-590A-24ED-370AD6595566}"/>
          </ac:spMkLst>
        </pc:spChg>
        <pc:spChg chg="add mod">
          <ac:chgData name="Simone Blokdijk" userId="976e112a9effe099" providerId="Windows Live" clId="Web-{866E8FB4-9562-250D-E03D-B4E950FE47ED}" dt="2025-05-07T12:30:26.055" v="109" actId="14100"/>
          <ac:spMkLst>
            <pc:docMk/>
            <pc:sldMk cId="4195573858" sldId="340"/>
            <ac:spMk id="26" creationId="{A8CE5706-887E-4CA9-F74C-FAD242ED4FCC}"/>
          </ac:spMkLst>
        </pc:spChg>
        <pc:spChg chg="add mod">
          <ac:chgData name="Simone Blokdijk" userId="976e112a9effe099" providerId="Windows Live" clId="Web-{866E8FB4-9562-250D-E03D-B4E950FE47ED}" dt="2025-05-07T12:31:25.825" v="118" actId="1076"/>
          <ac:spMkLst>
            <pc:docMk/>
            <pc:sldMk cId="4195573858" sldId="340"/>
            <ac:spMk id="27" creationId="{E7557A0E-CC32-F133-9C3F-D6F76A14FC1F}"/>
          </ac:spMkLst>
        </pc:spChg>
        <pc:spChg chg="add mod">
          <ac:chgData name="Simone Blokdijk" userId="976e112a9effe099" providerId="Windows Live" clId="Web-{866E8FB4-9562-250D-E03D-B4E950FE47ED}" dt="2025-05-07T12:31:09.417" v="116" actId="14100"/>
          <ac:spMkLst>
            <pc:docMk/>
            <pc:sldMk cId="4195573858" sldId="340"/>
            <ac:spMk id="28" creationId="{263DAF35-807A-94A7-FA93-3FCBBFA10A33}"/>
          </ac:spMkLst>
        </pc:spChg>
        <pc:spChg chg="add mod">
          <ac:chgData name="Simone Blokdijk" userId="976e112a9effe099" providerId="Windows Live" clId="Web-{866E8FB4-9562-250D-E03D-B4E950FE47ED}" dt="2025-05-07T12:31:42.654" v="124" actId="14100"/>
          <ac:spMkLst>
            <pc:docMk/>
            <pc:sldMk cId="4195573858" sldId="340"/>
            <ac:spMk id="29" creationId="{20501304-0AF9-EDA0-CF33-84AEC6C4DBDC}"/>
          </ac:spMkLst>
        </pc:spChg>
        <pc:spChg chg="add mod">
          <ac:chgData name="Simone Blokdijk" userId="976e112a9effe099" providerId="Windows Live" clId="Web-{866E8FB4-9562-250D-E03D-B4E950FE47ED}" dt="2025-05-07T12:34:46.745" v="143" actId="14100"/>
          <ac:spMkLst>
            <pc:docMk/>
            <pc:sldMk cId="4195573858" sldId="340"/>
            <ac:spMk id="36" creationId="{A93EBEA5-9C47-7DF9-1E95-CA55D85B09F1}"/>
          </ac:spMkLst>
        </pc:spChg>
        <pc:spChg chg="add mod">
          <ac:chgData name="Simone Blokdijk" userId="976e112a9effe099" providerId="Windows Live" clId="Web-{866E8FB4-9562-250D-E03D-B4E950FE47ED}" dt="2025-05-07T12:34:29.760" v="141" actId="14100"/>
          <ac:spMkLst>
            <pc:docMk/>
            <pc:sldMk cId="4195573858" sldId="340"/>
            <ac:spMk id="37" creationId="{3E118BD5-6837-B1BA-06B6-437C988ACD33}"/>
          </ac:spMkLst>
        </pc:spChg>
        <pc:spChg chg="add mod">
          <ac:chgData name="Simone Blokdijk" userId="976e112a9effe099" providerId="Windows Live" clId="Web-{866E8FB4-9562-250D-E03D-B4E950FE47ED}" dt="2025-05-07T12:36:51.145" v="161" actId="1076"/>
          <ac:spMkLst>
            <pc:docMk/>
            <pc:sldMk cId="4195573858" sldId="340"/>
            <ac:spMk id="54" creationId="{A2463D96-1A22-9C56-D5D0-BF478636AB33}"/>
          </ac:spMkLst>
        </pc:spChg>
        <pc:spChg chg="add mod">
          <ac:chgData name="Simone Blokdijk" userId="976e112a9effe099" providerId="Windows Live" clId="Web-{866E8FB4-9562-250D-E03D-B4E950FE47ED}" dt="2025-05-07T12:49:53.357" v="212" actId="1076"/>
          <ac:spMkLst>
            <pc:docMk/>
            <pc:sldMk cId="4195573858" sldId="340"/>
            <ac:spMk id="63" creationId="{54235018-C996-1DA4-E90A-A29E71B6ACEB}"/>
          </ac:spMkLst>
        </pc:spChg>
        <pc:picChg chg="add mod">
          <ac:chgData name="Simone Blokdijk" userId="976e112a9effe099" providerId="Windows Live" clId="Web-{866E8FB4-9562-250D-E03D-B4E950FE47ED}" dt="2025-05-07T12:31:34.357" v="121" actId="1076"/>
          <ac:picMkLst>
            <pc:docMk/>
            <pc:sldMk cId="4195573858" sldId="340"/>
            <ac:picMk id="3" creationId="{C4207F59-CD29-6B12-CABE-78E180FC156F}"/>
          </ac:picMkLst>
        </pc:picChg>
        <pc:picChg chg="mod">
          <ac:chgData name="Simone Blokdijk" userId="976e112a9effe099" providerId="Windows Live" clId="Web-{866E8FB4-9562-250D-E03D-B4E950FE47ED}" dt="2025-05-07T12:49:47.638" v="211" actId="1076"/>
          <ac:picMkLst>
            <pc:docMk/>
            <pc:sldMk cId="4195573858" sldId="340"/>
            <ac:picMk id="5" creationId="{543EA22C-7513-AF5E-56AD-49C2724715AF}"/>
          </ac:picMkLst>
        </pc:picChg>
        <pc:inkChg chg="add del">
          <ac:chgData name="Simone Blokdijk" userId="976e112a9effe099" providerId="Windows Live" clId="Web-{866E8FB4-9562-250D-E03D-B4E950FE47ED}" dt="2025-05-07T07:37:54.185" v="24"/>
          <ac:inkMkLst>
            <pc:docMk/>
            <pc:sldMk cId="4195573858" sldId="340"/>
            <ac:inkMk id="8" creationId="{F8D546C6-AAA0-C474-DA2D-AC5DB905DA7E}"/>
          </ac:inkMkLst>
        </pc:inkChg>
        <pc:inkChg chg="add del mod">
          <ac:chgData name="Simone Blokdijk" userId="976e112a9effe099" providerId="Windows Live" clId="Web-{866E8FB4-9562-250D-E03D-B4E950FE47ED}" dt="2025-05-07T07:38:32.436" v="32"/>
          <ac:inkMkLst>
            <pc:docMk/>
            <pc:sldMk cId="4195573858" sldId="340"/>
            <ac:inkMk id="9" creationId="{2700A632-166D-4508-02CD-D3FF997F9265}"/>
          </ac:inkMkLst>
        </pc:inkChg>
        <pc:inkChg chg="add">
          <ac:chgData name="Simone Blokdijk" userId="976e112a9effe099" providerId="Windows Live" clId="Web-{866E8FB4-9562-250D-E03D-B4E950FE47ED}" dt="2025-05-07T12:23:46.308" v="53"/>
          <ac:inkMkLst>
            <pc:docMk/>
            <pc:sldMk cId="4195573858" sldId="340"/>
            <ac:inkMk id="9" creationId="{2A8863A7-D4E9-0964-0484-4B32103DEAB1}"/>
          </ac:inkMkLst>
        </pc:inkChg>
        <pc:inkChg chg="add">
          <ac:chgData name="Simone Blokdijk" userId="976e112a9effe099" providerId="Windows Live" clId="Web-{866E8FB4-9562-250D-E03D-B4E950FE47ED}" dt="2025-05-07T12:23:47.964" v="54"/>
          <ac:inkMkLst>
            <pc:docMk/>
            <pc:sldMk cId="4195573858" sldId="340"/>
            <ac:inkMk id="10" creationId="{A92CEEB0-C251-87E1-11A4-130D556CCF7B}"/>
          </ac:inkMkLst>
        </pc:inkChg>
        <pc:inkChg chg="add del">
          <ac:chgData name="Simone Blokdijk" userId="976e112a9effe099" providerId="Windows Live" clId="Web-{866E8FB4-9562-250D-E03D-B4E950FE47ED}" dt="2025-05-07T07:38:00.591" v="27"/>
          <ac:inkMkLst>
            <pc:docMk/>
            <pc:sldMk cId="4195573858" sldId="340"/>
            <ac:inkMk id="10" creationId="{DE4DD274-F2FA-D59F-AE84-96146339A4B6}"/>
          </ac:inkMkLst>
        </pc:inkChg>
        <pc:inkChg chg="add mod">
          <ac:chgData name="Simone Blokdijk" userId="976e112a9effe099" providerId="Windows Live" clId="Web-{866E8FB4-9562-250D-E03D-B4E950FE47ED}" dt="2025-05-07T12:21:49.549" v="39" actId="1076"/>
          <ac:inkMkLst>
            <pc:docMk/>
            <pc:sldMk cId="4195573858" sldId="340"/>
            <ac:inkMk id="11" creationId="{594898BF-3F0F-0A03-1AA5-602989EE729F}"/>
          </ac:inkMkLst>
        </pc:inkChg>
        <pc:inkChg chg="add del">
          <ac:chgData name="Simone Blokdijk" userId="976e112a9effe099" providerId="Windows Live" clId="Web-{866E8FB4-9562-250D-E03D-B4E950FE47ED}" dt="2025-05-07T12:24:15.669" v="60"/>
          <ac:inkMkLst>
            <pc:docMk/>
            <pc:sldMk cId="4195573858" sldId="340"/>
            <ac:inkMk id="13" creationId="{D7451FD5-43DA-7CDE-738B-4FD38D4F78A2}"/>
          </ac:inkMkLst>
        </pc:inkChg>
        <pc:inkChg chg="add del">
          <ac:chgData name="Simone Blokdijk" userId="976e112a9effe099" providerId="Windows Live" clId="Web-{866E8FB4-9562-250D-E03D-B4E950FE47ED}" dt="2025-05-07T12:24:26.982" v="63"/>
          <ac:inkMkLst>
            <pc:docMk/>
            <pc:sldMk cId="4195573858" sldId="340"/>
            <ac:inkMk id="15" creationId="{EF630F4F-3032-0BF7-C456-8DC5E85A103C}"/>
          </ac:inkMkLst>
        </pc:inkChg>
        <pc:inkChg chg="add del">
          <ac:chgData name="Simone Blokdijk" userId="976e112a9effe099" providerId="Windows Live" clId="Web-{866E8FB4-9562-250D-E03D-B4E950FE47ED}" dt="2025-05-07T12:26:00.552" v="80"/>
          <ac:inkMkLst>
            <pc:docMk/>
            <pc:sldMk cId="4195573858" sldId="340"/>
            <ac:inkMk id="16" creationId="{A6762877-AFC9-EDB7-8C87-BB7EE5E48C80}"/>
          </ac:inkMkLst>
        </pc:inkChg>
        <pc:inkChg chg="add del">
          <ac:chgData name="Simone Blokdijk" userId="976e112a9effe099" providerId="Windows Live" clId="Web-{866E8FB4-9562-250D-E03D-B4E950FE47ED}" dt="2025-05-07T12:26:04.880" v="82"/>
          <ac:inkMkLst>
            <pc:docMk/>
            <pc:sldMk cId="4195573858" sldId="340"/>
            <ac:inkMk id="17" creationId="{170F52F6-C87E-2C66-79EF-F612606BE44B}"/>
          </ac:inkMkLst>
        </pc:inkChg>
        <pc:inkChg chg="add">
          <ac:chgData name="Simone Blokdijk" userId="976e112a9effe099" providerId="Windows Live" clId="Web-{866E8FB4-9562-250D-E03D-B4E950FE47ED}" dt="2025-05-07T12:26:12.881" v="83"/>
          <ac:inkMkLst>
            <pc:docMk/>
            <pc:sldMk cId="4195573858" sldId="340"/>
            <ac:inkMk id="18" creationId="{D48D5CA9-A29C-6B0B-BF9E-65E43103522B}"/>
          </ac:inkMkLst>
        </pc:inkChg>
        <pc:inkChg chg="add">
          <ac:chgData name="Simone Blokdijk" userId="976e112a9effe099" providerId="Windows Live" clId="Web-{866E8FB4-9562-250D-E03D-B4E950FE47ED}" dt="2025-05-07T12:26:30.007" v="84"/>
          <ac:inkMkLst>
            <pc:docMk/>
            <pc:sldMk cId="4195573858" sldId="340"/>
            <ac:inkMk id="19" creationId="{AF5A562B-8B46-0F44-E806-16DC5667E603}"/>
          </ac:inkMkLst>
        </pc:inkChg>
        <pc:inkChg chg="add">
          <ac:chgData name="Simone Blokdijk" userId="976e112a9effe099" providerId="Windows Live" clId="Web-{866E8FB4-9562-250D-E03D-B4E950FE47ED}" dt="2025-05-07T12:26:58.759" v="85"/>
          <ac:inkMkLst>
            <pc:docMk/>
            <pc:sldMk cId="4195573858" sldId="340"/>
            <ac:inkMk id="20" creationId="{CDCA6E8E-0643-A3E3-D017-13B3002D549B}"/>
          </ac:inkMkLst>
        </pc:inkChg>
        <pc:inkChg chg="add">
          <ac:chgData name="Simone Blokdijk" userId="976e112a9effe099" providerId="Windows Live" clId="Web-{866E8FB4-9562-250D-E03D-B4E950FE47ED}" dt="2025-05-07T12:28:35.656" v="99"/>
          <ac:inkMkLst>
            <pc:docMk/>
            <pc:sldMk cId="4195573858" sldId="340"/>
            <ac:inkMk id="23" creationId="{CA26DC96-5F7F-07C6-6A01-132BE1378215}"/>
          </ac:inkMkLst>
        </pc:inkChg>
        <pc:inkChg chg="add">
          <ac:chgData name="Simone Blokdijk" userId="976e112a9effe099" providerId="Windows Live" clId="Web-{866E8FB4-9562-250D-E03D-B4E950FE47ED}" dt="2025-05-07T12:28:39.485" v="100"/>
          <ac:inkMkLst>
            <pc:docMk/>
            <pc:sldMk cId="4195573858" sldId="340"/>
            <ac:inkMk id="24" creationId="{75A3193E-858E-4A2B-45B3-3304642446D6}"/>
          </ac:inkMkLst>
        </pc:inkChg>
        <pc:inkChg chg="add del">
          <ac:chgData name="Simone Blokdijk" userId="976e112a9effe099" providerId="Windows Live" clId="Web-{866E8FB4-9562-250D-E03D-B4E950FE47ED}" dt="2025-05-07T12:29:45.505" v="102"/>
          <ac:inkMkLst>
            <pc:docMk/>
            <pc:sldMk cId="4195573858" sldId="340"/>
            <ac:inkMk id="25" creationId="{AB0CE2F9-5EB4-7D4A-6C3E-8078CAF2B757}"/>
          </ac:inkMkLst>
        </pc:inkChg>
        <pc:inkChg chg="add del">
          <ac:chgData name="Simone Blokdijk" userId="976e112a9effe099" providerId="Windows Live" clId="Web-{866E8FB4-9562-250D-E03D-B4E950FE47ED}" dt="2025-05-07T12:41:56.776" v="173"/>
          <ac:inkMkLst>
            <pc:docMk/>
            <pc:sldMk cId="4195573858" sldId="340"/>
            <ac:inkMk id="30" creationId="{4DABD410-EE5D-06BC-4D0A-1DDB5FA4A821}"/>
          </ac:inkMkLst>
        </pc:inkChg>
        <pc:inkChg chg="add">
          <ac:chgData name="Simone Blokdijk" userId="976e112a9effe099" providerId="Windows Live" clId="Web-{866E8FB4-9562-250D-E03D-B4E950FE47ED}" dt="2025-05-07T12:32:23.454" v="126"/>
          <ac:inkMkLst>
            <pc:docMk/>
            <pc:sldMk cId="4195573858" sldId="340"/>
            <ac:inkMk id="31" creationId="{E07DCB83-43AE-CEAC-18CE-9AC9C5FC434C}"/>
          </ac:inkMkLst>
        </pc:inkChg>
        <pc:inkChg chg="add">
          <ac:chgData name="Simone Blokdijk" userId="976e112a9effe099" providerId="Windows Live" clId="Web-{866E8FB4-9562-250D-E03D-B4E950FE47ED}" dt="2025-05-07T12:32:56.503" v="127"/>
          <ac:inkMkLst>
            <pc:docMk/>
            <pc:sldMk cId="4195573858" sldId="340"/>
            <ac:inkMk id="32" creationId="{E1FA2327-DA80-1355-5BF1-C6A565F85954}"/>
          </ac:inkMkLst>
        </pc:inkChg>
        <pc:inkChg chg="add">
          <ac:chgData name="Simone Blokdijk" userId="976e112a9effe099" providerId="Windows Live" clId="Web-{866E8FB4-9562-250D-E03D-B4E950FE47ED}" dt="2025-05-07T12:32:58.675" v="128"/>
          <ac:inkMkLst>
            <pc:docMk/>
            <pc:sldMk cId="4195573858" sldId="340"/>
            <ac:inkMk id="33" creationId="{CB8CEBCF-40B4-FA43-81BF-8330C91E0923}"/>
          </ac:inkMkLst>
        </pc:inkChg>
        <pc:inkChg chg="add">
          <ac:chgData name="Simone Blokdijk" userId="976e112a9effe099" providerId="Windows Live" clId="Web-{866E8FB4-9562-250D-E03D-B4E950FE47ED}" dt="2025-05-07T12:33:03.300" v="129"/>
          <ac:inkMkLst>
            <pc:docMk/>
            <pc:sldMk cId="4195573858" sldId="340"/>
            <ac:inkMk id="34" creationId="{59FB4C34-72C0-30D4-5005-336DDA8D2879}"/>
          </ac:inkMkLst>
        </pc:inkChg>
        <pc:inkChg chg="add">
          <ac:chgData name="Simone Blokdijk" userId="976e112a9effe099" providerId="Windows Live" clId="Web-{866E8FB4-9562-250D-E03D-B4E950FE47ED}" dt="2025-05-07T12:33:05.832" v="130"/>
          <ac:inkMkLst>
            <pc:docMk/>
            <pc:sldMk cId="4195573858" sldId="340"/>
            <ac:inkMk id="35" creationId="{D05CA1BB-5DEC-7732-DA9E-3F3F38D6E745}"/>
          </ac:inkMkLst>
        </pc:inkChg>
        <pc:inkChg chg="add del">
          <ac:chgData name="Simone Blokdijk" userId="976e112a9effe099" providerId="Windows Live" clId="Web-{866E8FB4-9562-250D-E03D-B4E950FE47ED}" dt="2025-05-07T12:34:04.008" v="136"/>
          <ac:inkMkLst>
            <pc:docMk/>
            <pc:sldMk cId="4195573858" sldId="340"/>
            <ac:inkMk id="38" creationId="{24ED630F-C067-07D2-80DC-7E5C9E926F4C}"/>
          </ac:inkMkLst>
        </pc:inkChg>
        <pc:inkChg chg="add">
          <ac:chgData name="Simone Blokdijk" userId="976e112a9effe099" providerId="Windows Live" clId="Web-{866E8FB4-9562-250D-E03D-B4E950FE47ED}" dt="2025-05-07T12:35:23.545" v="144"/>
          <ac:inkMkLst>
            <pc:docMk/>
            <pc:sldMk cId="4195573858" sldId="340"/>
            <ac:inkMk id="39" creationId="{0167ADBD-8C60-AC27-C1CC-BF0F85FBE63D}"/>
          </ac:inkMkLst>
        </pc:inkChg>
        <pc:inkChg chg="add">
          <ac:chgData name="Simone Blokdijk" userId="976e112a9effe099" providerId="Windows Live" clId="Web-{866E8FB4-9562-250D-E03D-B4E950FE47ED}" dt="2025-05-07T12:35:25.951" v="145"/>
          <ac:inkMkLst>
            <pc:docMk/>
            <pc:sldMk cId="4195573858" sldId="340"/>
            <ac:inkMk id="40" creationId="{1533B548-8913-7109-3C05-21E6761C6ED8}"/>
          </ac:inkMkLst>
        </pc:inkChg>
        <pc:inkChg chg="add">
          <ac:chgData name="Simone Blokdijk" userId="976e112a9effe099" providerId="Windows Live" clId="Web-{866E8FB4-9562-250D-E03D-B4E950FE47ED}" dt="2025-05-07T12:35:32.905" v="146"/>
          <ac:inkMkLst>
            <pc:docMk/>
            <pc:sldMk cId="4195573858" sldId="340"/>
            <ac:inkMk id="41" creationId="{E400268D-0A7E-FAE9-79BD-DE673396B467}"/>
          </ac:inkMkLst>
        </pc:inkChg>
        <pc:inkChg chg="add">
          <ac:chgData name="Simone Blokdijk" userId="976e112a9effe099" providerId="Windows Live" clId="Web-{866E8FB4-9562-250D-E03D-B4E950FE47ED}" dt="2025-05-07T12:35:35.999" v="147"/>
          <ac:inkMkLst>
            <pc:docMk/>
            <pc:sldMk cId="4195573858" sldId="340"/>
            <ac:inkMk id="42" creationId="{2EE23399-4ADB-738C-C44E-6A0F983DAA35}"/>
          </ac:inkMkLst>
        </pc:inkChg>
        <pc:inkChg chg="add">
          <ac:chgData name="Simone Blokdijk" userId="976e112a9effe099" providerId="Windows Live" clId="Web-{866E8FB4-9562-250D-E03D-B4E950FE47ED}" dt="2025-05-07T12:35:47.218" v="148"/>
          <ac:inkMkLst>
            <pc:docMk/>
            <pc:sldMk cId="4195573858" sldId="340"/>
            <ac:inkMk id="43" creationId="{49C03DF9-D62D-9F71-B799-0CA94F70E917}"/>
          </ac:inkMkLst>
        </pc:inkChg>
        <pc:inkChg chg="add del">
          <ac:chgData name="Simone Blokdijk" userId="976e112a9effe099" providerId="Windows Live" clId="Web-{866E8FB4-9562-250D-E03D-B4E950FE47ED}" dt="2025-05-07T12:45:10.681" v="188"/>
          <ac:inkMkLst>
            <pc:docMk/>
            <pc:sldMk cId="4195573858" sldId="340"/>
            <ac:inkMk id="44" creationId="{5BC1C9B8-8F7A-83F7-281B-4B6A6BD8FB4D}"/>
          </ac:inkMkLst>
        </pc:inkChg>
        <pc:inkChg chg="add">
          <ac:chgData name="Simone Blokdijk" userId="976e112a9effe099" providerId="Windows Live" clId="Web-{866E8FB4-9562-250D-E03D-B4E950FE47ED}" dt="2025-05-07T12:35:53.719" v="150"/>
          <ac:inkMkLst>
            <pc:docMk/>
            <pc:sldMk cId="4195573858" sldId="340"/>
            <ac:inkMk id="45" creationId="{778E91DC-70D8-D4B4-2887-48E320D29E29}"/>
          </ac:inkMkLst>
        </pc:inkChg>
        <pc:inkChg chg="add del">
          <ac:chgData name="Simone Blokdijk" userId="976e112a9effe099" providerId="Windows Live" clId="Web-{866E8FB4-9562-250D-E03D-B4E950FE47ED}" dt="2025-05-07T12:42:16.434" v="177"/>
          <ac:inkMkLst>
            <pc:docMk/>
            <pc:sldMk cId="4195573858" sldId="340"/>
            <ac:inkMk id="46" creationId="{4598F74A-0137-AF01-23F8-9B42531F4906}"/>
          </ac:inkMkLst>
        </pc:inkChg>
        <pc:inkChg chg="add del">
          <ac:chgData name="Simone Blokdijk" userId="976e112a9effe099" providerId="Windows Live" clId="Web-{866E8FB4-9562-250D-E03D-B4E950FE47ED}" dt="2025-05-07T12:42:14.418" v="176"/>
          <ac:inkMkLst>
            <pc:docMk/>
            <pc:sldMk cId="4195573858" sldId="340"/>
            <ac:inkMk id="47" creationId="{C0D0CF0B-ECAD-013C-E9E7-74FCC3EC767A}"/>
          </ac:inkMkLst>
        </pc:inkChg>
        <pc:inkChg chg="add del">
          <ac:chgData name="Simone Blokdijk" userId="976e112a9effe099" providerId="Windows Live" clId="Web-{866E8FB4-9562-250D-E03D-B4E950FE47ED}" dt="2025-05-07T12:42:12.574" v="175"/>
          <ac:inkMkLst>
            <pc:docMk/>
            <pc:sldMk cId="4195573858" sldId="340"/>
            <ac:inkMk id="48" creationId="{ABB9DBA1-719D-5670-26EE-7545519136A2}"/>
          </ac:inkMkLst>
        </pc:inkChg>
        <pc:inkChg chg="add del">
          <ac:chgData name="Simone Blokdijk" userId="976e112a9effe099" providerId="Windows Live" clId="Web-{866E8FB4-9562-250D-E03D-B4E950FE47ED}" dt="2025-05-07T12:42:22.653" v="180"/>
          <ac:inkMkLst>
            <pc:docMk/>
            <pc:sldMk cId="4195573858" sldId="340"/>
            <ac:inkMk id="49" creationId="{A66AB513-501E-E68D-FB1C-E1F811CE3D2F}"/>
          </ac:inkMkLst>
        </pc:inkChg>
        <pc:inkChg chg="add del">
          <ac:chgData name="Simone Blokdijk" userId="976e112a9effe099" providerId="Windows Live" clId="Web-{866E8FB4-9562-250D-E03D-B4E950FE47ED}" dt="2025-05-07T12:42:18.824" v="178"/>
          <ac:inkMkLst>
            <pc:docMk/>
            <pc:sldMk cId="4195573858" sldId="340"/>
            <ac:inkMk id="50" creationId="{F4368D14-9F9C-E72B-2302-1E486EF4A01F}"/>
          </ac:inkMkLst>
        </pc:inkChg>
        <pc:inkChg chg="add del">
          <ac:chgData name="Simone Blokdijk" userId="976e112a9effe099" providerId="Windows Live" clId="Web-{866E8FB4-9562-250D-E03D-B4E950FE47ED}" dt="2025-05-07T12:42:20.637" v="179"/>
          <ac:inkMkLst>
            <pc:docMk/>
            <pc:sldMk cId="4195573858" sldId="340"/>
            <ac:inkMk id="51" creationId="{A51A3645-D933-C4DF-3A65-B30F5AD9B778}"/>
          </ac:inkMkLst>
        </pc:inkChg>
        <pc:inkChg chg="add del">
          <ac:chgData name="Simone Blokdijk" userId="976e112a9effe099" providerId="Windows Live" clId="Web-{866E8FB4-9562-250D-E03D-B4E950FE47ED}" dt="2025-05-07T12:54:15.188" v="217"/>
          <ac:inkMkLst>
            <pc:docMk/>
            <pc:sldMk cId="4195573858" sldId="340"/>
            <ac:inkMk id="52" creationId="{5520E202-E17E-60E4-FC10-0C0BFD4F01C1}"/>
          </ac:inkMkLst>
        </pc:inkChg>
        <pc:inkChg chg="add del">
          <ac:chgData name="Simone Blokdijk" userId="976e112a9effe099" providerId="Windows Live" clId="Web-{866E8FB4-9562-250D-E03D-B4E950FE47ED}" dt="2025-05-07T12:36:42.097" v="159"/>
          <ac:inkMkLst>
            <pc:docMk/>
            <pc:sldMk cId="4195573858" sldId="340"/>
            <ac:inkMk id="53" creationId="{9871941E-DDD0-0133-2822-15F36E131201}"/>
          </ac:inkMkLst>
        </pc:inkChg>
        <pc:inkChg chg="add del">
          <ac:chgData name="Simone Blokdijk" userId="976e112a9effe099" providerId="Windows Live" clId="Web-{866E8FB4-9562-250D-E03D-B4E950FE47ED}" dt="2025-05-07T12:38:01.775" v="164"/>
          <ac:inkMkLst>
            <pc:docMk/>
            <pc:sldMk cId="4195573858" sldId="340"/>
            <ac:inkMk id="55" creationId="{4E1A407A-8A91-0F49-5F18-A2D9AFFFE38A}"/>
          </ac:inkMkLst>
        </pc:inkChg>
        <pc:inkChg chg="add">
          <ac:chgData name="Simone Blokdijk" userId="976e112a9effe099" providerId="Windows Live" clId="Web-{866E8FB4-9562-250D-E03D-B4E950FE47ED}" dt="2025-05-07T12:38:04.634" v="165"/>
          <ac:inkMkLst>
            <pc:docMk/>
            <pc:sldMk cId="4195573858" sldId="340"/>
            <ac:inkMk id="56" creationId="{895C14BB-0056-3301-63B5-0D9A50AE7C1C}"/>
          </ac:inkMkLst>
        </pc:inkChg>
        <pc:inkChg chg="add">
          <ac:chgData name="Simone Blokdijk" userId="976e112a9effe099" providerId="Windows Live" clId="Web-{866E8FB4-9562-250D-E03D-B4E950FE47ED}" dt="2025-05-07T12:42:04.198" v="174"/>
          <ac:inkMkLst>
            <pc:docMk/>
            <pc:sldMk cId="4195573858" sldId="340"/>
            <ac:inkMk id="57" creationId="{DAAF48CE-ABBA-9D90-B880-9A26FA118525}"/>
          </ac:inkMkLst>
        </pc:inkChg>
        <pc:inkChg chg="add">
          <ac:chgData name="Simone Blokdijk" userId="976e112a9effe099" providerId="Windows Live" clId="Web-{866E8FB4-9562-250D-E03D-B4E950FE47ED}" dt="2025-05-07T12:47:58.271" v="201"/>
          <ac:inkMkLst>
            <pc:docMk/>
            <pc:sldMk cId="4195573858" sldId="340"/>
            <ac:inkMk id="58" creationId="{5DAE0127-F697-7730-F961-F126AE9230B2}"/>
          </ac:inkMkLst>
        </pc:inkChg>
        <pc:inkChg chg="add">
          <ac:chgData name="Simone Blokdijk" userId="976e112a9effe099" providerId="Windows Live" clId="Web-{866E8FB4-9562-250D-E03D-B4E950FE47ED}" dt="2025-05-07T12:48:03.427" v="202"/>
          <ac:inkMkLst>
            <pc:docMk/>
            <pc:sldMk cId="4195573858" sldId="340"/>
            <ac:inkMk id="59" creationId="{C9FC7BDE-8D69-B40B-B44E-A44214FDFA90}"/>
          </ac:inkMkLst>
        </pc:inkChg>
        <pc:inkChg chg="add del">
          <ac:chgData name="Simone Blokdijk" userId="976e112a9effe099" providerId="Windows Live" clId="Web-{866E8FB4-9562-250D-E03D-B4E950FE47ED}" dt="2025-05-07T12:48:06.724" v="204"/>
          <ac:inkMkLst>
            <pc:docMk/>
            <pc:sldMk cId="4195573858" sldId="340"/>
            <ac:inkMk id="60" creationId="{39640D14-BFD2-0DD9-A8FA-09E026B86834}"/>
          </ac:inkMkLst>
        </pc:inkChg>
        <pc:inkChg chg="add">
          <ac:chgData name="Simone Blokdijk" userId="976e112a9effe099" providerId="Windows Live" clId="Web-{866E8FB4-9562-250D-E03D-B4E950FE47ED}" dt="2025-05-07T12:48:10.256" v="205"/>
          <ac:inkMkLst>
            <pc:docMk/>
            <pc:sldMk cId="4195573858" sldId="340"/>
            <ac:inkMk id="61" creationId="{7ECF8A92-9B36-F0AB-3362-8D41A2B3B336}"/>
          </ac:inkMkLst>
        </pc:ink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7T07:30:00.691"/>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1 71,'1076'-29,"-795"10,160-4,557 25,-591-2,-377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7T14:50:08.895"/>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0 0,'12'0,"16"6,15 2,25 0,30-2,17 5,13-1,14-1,1 3,-12 1,-9-3,-15-3,-18 4,-14 0,-6-2,-9-3,-16-2</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4-22T10:30:45.233"/>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2254 6636 16383 0 0,'0'5'0'0'0,"5"2"0"0"0,8 0 0 0 0,5-2 0 0 0,6-1 0 0 0,4-2 0 0 0,3-1 0 0 0,5 0 0 0 0,3-1 0 0 0,0 0 0 0 0,-2-1 0 0 0,-2 1 0 0 0,-1 0 0 0 0,3 0 0 0 0,2-1 0 0 0,-2 1 0 0 0,-1 0 0 0 0,-2 0 0 0 0,-2 0 0 0 0,5 0 0 0 0,1 0 0 0 0,-1 0 0 0 0,-1 0 0 0 0,-2 0 0 0 0,-1 0 0 0 0,-1 0 0 0 0,-1 0 0 0 0,-1 0 0 0 0,1 0 0 0 0,-1 0 0 0 0,0 0 0 0 0,1 0 0 0 0,-1 0 0 0 0,1 0 0 0 0,0 0 0 0 0,-1 0 0 0 0,1 0 0 0 0,0 0 0 0 0,-1 0 0 0 0,1 0 0 0 0,5 0 0 0 0,2 0 0 0 0,-1 0 0 0 0,-1 0 0 0 0,-2 0 0 0 0,-6 6 0 0 0,-3 1 0 0 0,5-1 0 0 0,2 0 0 0 0,2-3 0 0 0,-1 0 0 0 0,0-2 0 0 0,-1-1 0 0 0,5 0 0 0 0,1 0 0 0 0,0 0 0 0 0,-2 0 0 0 0,-2-1 0 0 0,-1 1 0 0 0,-1 0 0 0 0,-1 0 0 0 0,0 0 0 0 0,-1 0 0 0 0,1 0 0 0 0,-1 0 0 0 0,0 0 0 0 0,1 0 0 0 0,-1 0 0 0 0,1 0 0 0 0,0 0 0 0 0,-1 0 0 0 0,1 0 0 0 0,0 0 0 0 0,-1 0 0 0 0,6 0 0 0 0,2 0 0 0 0,-1 0 0 0 0,-1 0 0 0 0,-1 0 0 0 0,-2 0 0 0 0,4 0 0 0 0,1 0 0 0 0,-1 0 0 0 0,-1 0 0 0 0,-2 0 0 0 0,-1 0 0 0 0,4 0 0 0 0,1 0 0 0 0,-1 0 0 0 0,-1 0 0 0 0,-2 0 0 0 0,-1 0 0 0 0,-2 0 0 0 0,0 0 0 0 0,0 0 0 0 0,-6 0 0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4-22T10:39:58.251"/>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6212 7760 16383 0 0,'6'0'0'0'0,"7"0"0"0"0,6 0 0 0 0,6 0 0 0 0,5 0 0 0 0,7 0 0 0 0,3 0 0 0 0,0 0 0 0 0,-1 0 0 0 0,-2 0 0 0 0,-1 0 0 0 0,-2 0 0 0 0,-1 0 0 0 0,-1 0 0 0 0,0 0 0 0 0,-1 0 0 0 0,1 0 0 0 0,0 0 0 0 0,0 0 0 0 0,0 0 0 0 0,0 0 0 0 0,0 0 0 0 0,0 0 0 0 0,0 0 0 0 0,0 0 0 0 0,0 0 0 0 0,6 0 0 0 0,1 0 0 0 0,0 0 0 0 0,-1 0 0 0 0,-2 0 0 0 0,-2 0 0 0 0,5 0 0 0 0,1 0 0 0 0,-1 0 0 0 0,-2 0 0 0 0,-1 0 0 0 0,-2 0 0 0 0,5 0 0 0 0,0 0 0 0 0,0 0 0 0 0,-1 0 0 0 0,-3 0 0 0 0,0 0 0 0 0,-2 0 0 0 0,-1 0 0 0 0,0 0 0 0 0,0 0 0 0 0,0 0 0 0 0,-1 0 0 0 0,1 0 0 0 0,0 0 0 0 0,0-5 0 0 0,0-3 0 0 0,0 1 0 0 0,0 2 0 0 0,0 1 0 0 0,1-4 0 0 0,-1-1 0 0 0,5 2 0 0 0,2-4 0 0 0,0 0 0 0 0,-1 2 0 0 0,-2 2 0 0 0,-1 3 0 0 0,4 2 0 0 0,0 1 0 0 0,0 1 0 0 0,-1 0 0 0 0,-3 0 0 0 0,0 1 0 0 0,3-1 0 0 0,2 1 0 0 0,-1-1 0 0 0,-2 0 0 0 0,-1 0 0 0 0,-2 0 0 0 0,-1 0 0 0 0,0 0 0 0 0,-1 0 0 0 0,0 0 0 0 0,-1 0 0 0 0,1 0 0 0 0,0 0 0 0 0,0 0 0 0 0,0 0 0 0 0,0 0 0 0 0,0 0 0 0 0,0 0 0 0 0,0 0 0 0 0,0 0 0 0 0,0 0 0 0 0,6 0 0 0 0,1 0 0 0 0,0 0 0 0 0,-1 0 0 0 0,-2 0 0 0 0,-2 0 0 0 0,5 0 0 0 0,1 0 0 0 0,-1 0 0 0 0,-2 0 0 0 0,-1 0 0 0 0,-2 0 0 0 0,5 0 0 0 0,1 0 0 0 0,-2 0 0 0 0,0 0 0 0 0,-8-6 0 0 0,-3-1 0 0 0,-6-5 0 0 0,-2-1 0 0 0,2 2 0 0 0,3 3 0 0 0,3 3 0 0 0,1 2 0 0 0,3-4 0 0 0,1-1 0 0 0,0 2 0 0 0,0 1 0 0 0,1 1 0 0 0,0 2 0 0 0,-1 1 0 0 0,0 1 0 0 0,1 0 0 0 0,-1 1 0 0 0,0-1 0 0 0,5 0 0 0 0,3 0 0 0 0,-1 1 0 0 0,-2-1 0 0 0,-1 0 0 0 0,-1 0 0 0 0,4 0 0 0 0,0 0 0 0 0,0 0 0 0 0,-7 5 0 0 0,-9 2 0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4-22T10:39:58.252"/>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10848 7728 16383 0 0,'0'-6'0'0'0,"5"-1"0"0"0,8 0 0 0 0,1-4 0 0 0,4 0 0 0 0,-1-4 0 0 0,2 1 0 0 0,3 3 0 0 0,3 2 0 0 0,3 4 0 0 0,3 3 0 0 0,0 1 0 0 0,2 1 0 0 0,-1 0 0 0 0,1 1 0 0 0,0-1 0 0 0,-1 1 0 0 0,1-1 0 0 0,-1 1 0 0 0,0-1 0 0 0,0 0 0 0 0,0 0 0 0 0,0 0 0 0 0,6 0 0 0 0,1 0 0 0 0,0 0 0 0 0,-1 0 0 0 0,-2 0 0 0 0,-2 0 0 0 0,5 0 0 0 0,1 0 0 0 0,-1 0 0 0 0,-7 0 0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4-22T10:39:58.253"/>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20246 12924 16383 0 0,'5'0'0'0'0,"8"0"0"0"0,7 0 0 0 0,5 0 0 0 0,4 0 0 0 0,3 0 0 0 0,1 0 0 0 0,0 0 0 0 0,1 0 0 0 0,-1 0 0 0 0,0 0 0 0 0,-1 0 0 0 0,1 0 0 0 0,-1 0 0 0 0,0 0 0 0 0,0 0 0 0 0,-5-5 0 0 0,-3-3 0 0 0,1 1 0 0 0,2 2 0 0 0,6 1 0 0 0,-1-4 0 0 0,-2-1 0 0 0,0 2 0 0 0,1 1 0 0 0,0 3 0 0 0,0 0 0 0 0,6 2 0 0 0,2 1 0 0 0,0 0 0 0 0,-1 1 0 0 0,-8-6 0 0 0,-2-2 0 0 0,-2 0 0 0 0,7 2 0 0 0,2 1 0 0 0,1 1 0 0 0,0 2 0 0 0,0 0 0 0 0,-2 1 0 0 0,-1 1 0 0 0,0-1 0 0 0,0 0 0 0 0,-7-5 0 0 0,-1-2 0 0 0,0 0 0 0 0,1 2 0 0 0,2 1 0 0 0,2 1 0 0 0,0 2 0 0 0,2 0 0 0 0,0 1 0 0 0,-5 1 0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4-22T10:39:58.254"/>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10700 13325 16383 0 0,'11'0'0'0'0,"9"0"0"0"0,12 0 0 0 0,6 0 0 0 0,2 0 0 0 0,-1 0 0 0 0,0 0 0 0 0,8 0 0 0 0,2 0 0 0 0,-1 0 0 0 0,-5 0 0 0 0,14 0 0 0 0,7 0 0 0 0,3 0 0 0 0,3 0 0 0 0,4 0 0 0 0,-4 0 0 0 0,-9 0 0 0 0,-9 0 0 0 0,8 0 0 0 0,5 0 0 0 0,8 5 0 0 0,-4 3 0 0 0,4-1 0 0 0,0-2 0 0 0,-7-1 0 0 0,1 4 0 0 0,6 1 0 0 0,-3-2 0 0 0,-4 4 0 0 0,4 0 0 0 0,0 4 0 0 0,6-2 0 0 0,0 4 0 0 0,-2-2 0 0 0,8 2 0 0 0,7-1 0 0 0,-6-4 0 0 0,-2-4 0 0 0,-2-3 0 0 0,-5-3 0 0 0,-4-1 0 0 0,3-2 0 0 0,0 1 0 0 0,-8-1 0 0 0,-8 0 0 0 0,1 1 0 0 0,-2 0 0 0 0,-7-1 0 0 0,-5 1 0 0 0,0 0 0 0 0,-1 0 0 0 0,2 0 0 0 0,5 0 0 0 0,4 0 0 0 0,5 0 0 0 0,-3 0 0 0 0,0 0 0 0 0,-4 0 0 0 0,-5 0 0 0 0,0 0 0 0 0,3 0 0 0 0,-1 0 0 0 0,-5 0 0 0 0,3 0 0 0 0,-2 0 0 0 0,-4 0 0 0 0,9 0 0 0 0,6 0 0 0 0,-1 0 0 0 0,1 0 0 0 0,-4 0 0 0 0,1-5 0 0 0,-3-2 0 0 0,-6 0 0 0 0,-3 1 0 0 0,-5 2 0 0 0,-2 2 0 0 0,4 0 0 0 0,1 2 0 0 0,-1-6 0 0 0,-1-1 0 0 0,-2 1 0 0 0,-1 0 0 0 0,4-3 0 0 0,2 0 0 0 0,4 1 0 0 0,1-4 0 0 0,3 1 0 0 0,-1 2 0 0 0,3 2 0 0 0,-2 3 0 0 0,-4-4 0 0 0,-4 0 0 0 0,-3 1 0 0 0,-2 2 0 0 0,3 1 0 0 0,1 2 0 0 0,5 2 0 0 0,0-6 0 0 0,-2-1 0 0 0,3 0 0 0 0,0 2 0 0 0,-4 1 0 0 0,-2 2 0 0 0,-3 1 0 0 0,-1 1 0 0 0,-2 0 0 0 0,-1 0 0 0 0,-1 0 0 0 0,1 0 0 0 0,-1 1 0 0 0,1-1 0 0 0,0 0 0 0 0,0 0 0 0 0,-6 0 0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4-22T10:39:58.255"/>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12774 12882 16383 0 0,'6'0'0'0'0,"6"0"0"0"0,8 0 0 0 0,5 0 0 0 0,4 0 0 0 0,8 0 0 0 0,3-5 0 0 0,1-3 0 0 0,3 1 0 0 0,1 2 0 0 0,-8-5 0 0 0,0 1 0 0 0,1-5 0 0 0,-2 1 0 0 0,-2 2 0 0 0,0-2 0 0 0,-1 0 0 0 0,-1 4 0 0 0,0 2 0 0 0,0 3 0 0 0,0 2 0 0 0,0 1 0 0 0,0 1 0 0 0,0 1 0 0 0,0-1 0 0 0,0 1 0 0 0,0-1 0 0 0,0 1 0 0 0,0-1 0 0 0,0 0 0 0 0,0 0 0 0 0,0 0 0 0 0,6 0 0 0 0,1 0 0 0 0,0 0 0 0 0,-1 0 0 0 0,-2 0 0 0 0,-2 0 0 0 0,5 0 0 0 0,1 0 0 0 0,-1 0 0 0 0,-2 0 0 0 0,-1 0 0 0 0,-2 0 0 0 0,5 0 0 0 0,1 0 0 0 0,-2 0 0 0 0,0 0 0 0 0,-2 0 0 0 0,-2 0 0 0 0,-1 0 0 0 0,-1 0 0 0 0,0 0 0 0 0,0 0 0 0 0,0 0 0 0 0,0 0 0 0 0,-1 0 0 0 0,1 0 0 0 0,0 0 0 0 0,0 0 0 0 0,0 0 0 0 0,1 0 0 0 0,-1 0 0 0 0,0 0 0 0 0,0 0 0 0 0,5 0 0 0 0,3 0 0 0 0,-1 0 0 0 0,-2 0 0 0 0,-1 0 0 0 0,-1 0 0 0 0,4 0 0 0 0,0 0 0 0 0,1 0 0 0 0,-3 0 0 0 0,-1 0 0 0 0,-2 0 0 0 0,4 0 0 0 0,2 5 0 0 0,-1 2 0 0 0,-2 0 0 0 0,-1-1 0 0 0,-2-2 0 0 0,-1-2 0 0 0,0 0 0 0 0,-1-2 0 0 0,0 0 0 0 0,-1 0 0 0 0,1 0 0 0 0,0-1 0 0 0,0 1 0 0 0,0 0 0 0 0,0 0 0 0 0,0 0 0 0 0,0 0 0 0 0,0 0 0 0 0,0 0 0 0 0,0 0 0 0 0,6 0 0 0 0,1 0 0 0 0,0 0 0 0 0,-1 0 0 0 0,-2 0 0 0 0,-2 0 0 0 0,5 0 0 0 0,-4 5 0 0 0,-4 3 0 0 0,0-2 0 0 0,-1 0 0 0 0,0-2 0 0 0,1-2 0 0 0,5 0 0 0 0,3-2 0 0 0,0 0 0 0 0,-2 6 0 0 0,-1 0 0 0 0,-1 1 0 0 0,-1-2 0 0 0,-7 5 0 0 0,-2-1 0 0 0,0-1 0 0 0,1 4 0 0 0,2-1 0 0 0,1-2 0 0 0,2-2 0 0 0,0-3 0 0 0,1-2 0 0 0,0-1 0 0 0,1-1 0 0 0,-1 0 0 0 0,0 0 0 0 0,1-1 0 0 0,-1 1 0 0 0,5-1 0 0 0,3 1 0 0 0,-1 0 0 0 0,-2 0 0 0 0,-1 0 0 0 0,-1 0 0 0 0,4 0 0 0 0,-5 6 0 0 0,-2 1 0 0 0,-2 0 0 0 0,1-2 0 0 0,-7 5 0 0 0,0-1 0 0 0,0 0 0 0 0,7-3 0 0 0,4-2 0 0 0,2-2 0 0 0,-1-1 0 0 0,0-1 0 0 0,-2 0 0 0 0,-5 5 0 0 0,-4 2 0 0 0,1-1 0 0 0,0 5 0 0 0,2 0 0 0 0,-4 4 0 0 0,0-1 0 0 0,0-3 0 0 0,2 3 0 0 0,3-2 0 0 0,1-2 0 0 0,1 2 0 0 0,0-1 0 0 0,2-2 0 0 0,-1-3 0 0 0,1-2 0 0 0,-1-2 0 0 0,6-1 0 0 0,1-1 0 0 0,0 0 0 0 0,-1-1 0 0 0,-2 1 0 0 0,-1-1 0 0 0,3 1 0 0 0,2 0 0 0 0,-1 0 0 0 0,-1 0 0 0 0,-3 0 0 0 0,0 0 0 0 0,-2 0 0 0 0,-1 0 0 0 0,-5-11 0 0 0,-3-4 0 0 0,1 1 0 0 0,1 3 0 0 0,2 3 0 0 0,1-2 0 0 0,2 0 0 0 0,1 2 0 0 0,0 3 0 0 0,-6-4 0 0 0,0-1 0 0 0,-1 3 0 0 0,2 1 0 0 0,1 3 0 0 0,2 1 0 0 0,1 1 0 0 0,0 1 0 0 0,7 0 0 0 0,7 0 0 0 0,1 1 0 0 0,-1-1 0 0 0,-3 0 0 0 0,2 0 0 0 0,-1 0 0 0 0,-2 0 0 0 0,-3 0 0 0 0,-2 0 0 0 0,-2 0 0 0 0,-1 0 0 0 0,-1 0 0 0 0,0 0 0 0 0,-1 0 0 0 0,1 0 0 0 0,-1 0 0 0 0,1 0 0 0 0,0 0 0 0 0,0 0 0 0 0,0 0 0 0 0,0 0 0 0 0,0 0 0 0 0,0 0 0 0 0,1 0 0 0 0,-1 0 0 0 0,0 0 0 0 0,0 0 0 0 0,5 0 0 0 0,3 0 0 0 0,-1 0 0 0 0,-2 0 0 0 0,-1 0 0 0 0,-1 0 0 0 0,4 0 0 0 0,1 0 0 0 0,-1 0 0 0 0,-2 0 0 0 0,-1 0 0 0 0,-2 0 0 0 0,-1 0 0 0 0,-1 0 0 0 0,0 0 0 0 0,0 0 0 0 0,0 0 0 0 0,0 0 0 0 0,0 0 0 0 0,-1 0 0 0 0,1 0 0 0 0,0 0 0 0 0,1 0 0 0 0,-1 0 0 0 0,0 0 0 0 0,0 0 0 0 0,0 0 0 0 0,0 0 0 0 0,0 0 0 0 0,0 0 0 0 0,0 0 0 0 0,0 0 0 0 0,0 0 0 0 0,0 0 0 0 0,6 0 0 0 0,1 0 0 0 0,0 0 0 0 0,-1 0 0 0 0,-2 0 0 0 0,-2 0 0 0 0,5 0 0 0 0,1 0 0 0 0,-1 0 0 0 0,-2 0 0 0 0,-1 0 0 0 0,-2 0 0 0 0,0 0 0 0 0,-2 0 0 0 0,0 0 0 0 0,0 0 0 0 0,-1 0 0 0 0,1 0 0 0 0,0 0 0 0 0,0 0 0 0 0,0 0 0 0 0,0 0 0 0 0,0 0 0 0 0,0 0 0 0 0,0 0 0 0 0,0 0 0 0 0,0 0 0 0 0,0 0 0 0 0,1 0 0 0 0,-1 0 0 0 0,0 0 0 0 0,0 0 0 0 0,0 0 0 0 0,0 0 0 0 0,5 0 0 0 0,3 0 0 0 0,-1 0 0 0 0,-2 0 0 0 0,-1 0 0 0 0,-1 0 0 0 0,4 0 0 0 0,1 0 0 0 0,-1 0 0 0 0,-2 0 0 0 0,-1 0 0 0 0,-2 0 0 0 0,-1 0 0 0 0,0 0 0 0 0,-1 0 0 0 0,-1 0 0 0 0,1 0 0 0 0,0 0 0 0 0,0 0 0 0 0,0 0 0 0 0,0 0 0 0 0,0 0 0 0 0,0 0 0 0 0,0 0 0 0 0,0 0 0 0 0,0 0 0 0 0,0 0 0 0 0,0 0 0 0 0,0 0 0 0 0,0 0 0 0 0,-5 0 0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8T12:18:17.192"/>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1 0,'386'8,"-285"-1,177 37,-202-28,0-3,0-3,111 0,-119-9,101 15,-61-5,185-7,-163-6,-99 2</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8T12:18:19.061"/>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0 0,'3062'0,"-3032"0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8T12:18:23.935"/>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0 35,'2161'0,"-2139"-1,-1-1,1-1,23-7,-20 4,49-5,145 9,-151 3,-25-1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7T07:30:07.988"/>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0 0,'132'5,"145"24,158 11,-194-24,-6 0,470-15,-332-3,-340 2</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8T12:18:29.587"/>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1 1,'13'0,"1"2,0 0,25 8,23 3,55 2,-7 0,119 0,705-16,-905 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8T12:18:35.909"/>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1 0,'117'0,"801"22,-907-21,239 13,-210-11,1 2,63 16,16 3,182-5,-68-7,228 11,0-24,-157-2,332 4,-607-1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8T12:18:39.544"/>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1 177,'178'1,"204"-3,-139-15,34 0,551 14,-424 5,1214-2,-1287-18,-61 1,33-15,-167 0,-98 21,0 2,68-8,48 13,-113 4</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8T12:18:59.961"/>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0 36 0,'2679'-36'0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22T10:25:05.766"/>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8T12:25:11.489"/>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1 72,'77'0,"117"-14,94-9,1 23,-115 2,-132-2,284-14,13-9,0 24,-130 1,914-2,-821 17,-54-1,482-14,-381-3,5377 1,-5698-2,0-1,40-9,15-2,-53 12</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8T12:25:32.134"/>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1 0,'1082'0,"-740"0,2433 0,-2439 24,-153-7,1179 41,83-51,-890-8,-20 36,-118-3,-11-29,-371-2,55 9,-17-1,655 8,-530-19,357 3,450-4,-415-14,4 0,33 16,-399 2,196-23,-292 12,214-26,-270 22,30-3,355 8,-316 11,1890-1,-2034-1,3 1,0-1,0 0,0 0,0-1,0 1,0-1,0 0,-1 0,1 0,0 0,0-1,6-3,5-10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8T12:25:34.647"/>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0 39,'396'0,"1459"-14,-117-10,-2 24,-684 2,2304-2,2069 0,-5395 2,1 1,39 9,27 3,256-9,-199-8,-119 2,-1 1,60 11,-61-5</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8T13:03:32.768"/>
    </inkml:context>
    <inkml:brush xml:id="br0">
      <inkml:brushProperty name="width" value="0.4" units="cm"/>
      <inkml:brushProperty name="height" value="0.8" units="cm"/>
      <inkml:brushProperty name="color" value="#A2D762"/>
      <inkml:brushProperty name="tip" value="rectangle"/>
      <inkml:brushProperty name="rasterOp" value="maskPen"/>
      <inkml:brushProperty name="ignorePressure" value="1"/>
    </inkml:brush>
  </inkml:definitions>
  <inkml:trace contextRef="#ctx0" brushRef="#br0">0 1,'0'0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8T13:03:35.017"/>
    </inkml:context>
    <inkml:brush xml:id="br0">
      <inkml:brushProperty name="width" value="0.4" units="cm"/>
      <inkml:brushProperty name="height" value="0.8" units="cm"/>
      <inkml:brushProperty name="color" value="#A2D762"/>
      <inkml:brushProperty name="tip" value="rectangle"/>
      <inkml:brushProperty name="rasterOp" value="maskPen"/>
      <inkml:brushProperty name="ignorePressure" value="1"/>
    </inkml:brush>
  </inkml:definitions>
  <inkml:trace contextRef="#ctx0" brushRef="#br0">0 36,'364'14,"-68"6,-56-4,-31-2,306 33,-14 9,-351-47,207-15,-347 5,610-29,-589 30,-1-1,1-2,30-6,6-3,-20 4,68-22,81-30,-101 32,-66 21,1 1,0 1,0 2,57 0,-57 4</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7T13:29:49.221"/>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1 47,'258'-11,"-12"-1,53-2,-205 5,-72 8</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8T13:03:36.420"/>
    </inkml:context>
    <inkml:brush xml:id="br0">
      <inkml:brushProperty name="width" value="0.4" units="cm"/>
      <inkml:brushProperty name="height" value="0.8" units="cm"/>
      <inkml:brushProperty name="color" value="#A2D762"/>
      <inkml:brushProperty name="tip" value="rectangle"/>
      <inkml:brushProperty name="rasterOp" value="maskPen"/>
      <inkml:brushProperty name="ignorePressure" value="1"/>
    </inkml:brush>
  </inkml:definitions>
  <inkml:trace contextRef="#ctx0" brushRef="#br0">0 2,'436'-1,"496"3,-494 16,109 0,964-19,-1475 2,0 3,38 8,-35-5,56 3,-62-9,-4-1</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8T13:03:37.584"/>
    </inkml:context>
    <inkml:brush xml:id="br0">
      <inkml:brushProperty name="width" value="0.4" units="cm"/>
      <inkml:brushProperty name="height" value="0.8" units="cm"/>
      <inkml:brushProperty name="color" value="#A2D762"/>
      <inkml:brushProperty name="tip" value="rectangle"/>
      <inkml:brushProperty name="rasterOp" value="maskPen"/>
      <inkml:brushProperty name="ignorePressure" value="1"/>
    </inkml:brush>
  </inkml:definitions>
  <inkml:trace contextRef="#ctx0" brushRef="#br0">0 109,'7'0,"-1"-1,0 0,0 0,1-1,5-2,7-2,79-18,0 3,111-7,731 8,-749 21,1856 2,-1573-3,-437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8T13:03:38.882"/>
    </inkml:context>
    <inkml:brush xml:id="br0">
      <inkml:brushProperty name="width" value="0.4" units="cm"/>
      <inkml:brushProperty name="height" value="0.8" units="cm"/>
      <inkml:brushProperty name="color" value="#A2D762"/>
      <inkml:brushProperty name="tip" value="rectangle"/>
      <inkml:brushProperty name="rasterOp" value="maskPen"/>
      <inkml:brushProperty name="ignorePressure" value="1"/>
    </inkml:brush>
  </inkml:definitions>
  <inkml:trace contextRef="#ctx0" brushRef="#br0">1 1,'1248'0,"-855"18,-75-2,106-14,-229-3,-166 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8T13:03:50.278"/>
    </inkml:context>
    <inkml:brush xml:id="br0">
      <inkml:brushProperty name="width" value="0.4" units="cm"/>
      <inkml:brushProperty name="height" value="0.8" units="cm"/>
      <inkml:brushProperty name="color" value="#FFAE65"/>
      <inkml:brushProperty name="tip" value="rectangle"/>
      <inkml:brushProperty name="rasterOp" value="maskPen"/>
      <inkml:brushProperty name="ignorePressure" value="1"/>
    </inkml:brush>
  </inkml:definitions>
  <inkml:trace contextRef="#ctx0" brushRef="#br0">1 0,'65'4,"1"3,-2 2,83 24,57 9,217 2,348-41,-400-5,904 2,-1245-2,0-1,0-1,0-2,42-14,-39 11,-1 1,1 1,43-4,-40 10,-4 1</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8T13:03:51.809"/>
    </inkml:context>
    <inkml:brush xml:id="br0">
      <inkml:brushProperty name="width" value="0.4" units="cm"/>
      <inkml:brushProperty name="height" value="0.8" units="cm"/>
      <inkml:brushProperty name="color" value="#FFAE65"/>
      <inkml:brushProperty name="tip" value="rectangle"/>
      <inkml:brushProperty name="rasterOp" value="maskPen"/>
      <inkml:brushProperty name="ignorePressure" value="1"/>
    </inkml:brush>
  </inkml:definitions>
  <inkml:trace contextRef="#ctx0" brushRef="#br0">0 0,'3828'0,"-3795"0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8T13:03:53.345"/>
    </inkml:context>
    <inkml:brush xml:id="br0">
      <inkml:brushProperty name="width" value="0.4" units="cm"/>
      <inkml:brushProperty name="height" value="0.8" units="cm"/>
      <inkml:brushProperty name="color" value="#FFAE65"/>
      <inkml:brushProperty name="tip" value="rectangle"/>
      <inkml:brushProperty name="rasterOp" value="maskPen"/>
      <inkml:brushProperty name="ignorePressure" value="1"/>
    </inkml:brush>
  </inkml:definitions>
  <inkml:trace contextRef="#ctx0" brushRef="#br0">0 37,'2020'0,"-1149"0,-826-2,73-14,19-1,109 16,-145 2,-65-1</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8T13:03:55.066"/>
    </inkml:context>
    <inkml:brush xml:id="br0">
      <inkml:brushProperty name="width" value="0.4" units="cm"/>
      <inkml:brushProperty name="height" value="0.8" units="cm"/>
      <inkml:brushProperty name="color" value="#FFAE65"/>
      <inkml:brushProperty name="tip" value="rectangle"/>
      <inkml:brushProperty name="rasterOp" value="maskPen"/>
      <inkml:brushProperty name="ignorePressure" value="1"/>
    </inkml:brush>
  </inkml:definitions>
  <inkml:trace contextRef="#ctx0" brushRef="#br0">0 40,'271'-14,"137"-11,2 26,-161 1,2138-2,-2357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8T13:05:02.947"/>
    </inkml:context>
    <inkml:brush xml:id="br0">
      <inkml:brushProperty name="width" value="0.4" units="cm"/>
      <inkml:brushProperty name="height" value="0.8" units="cm"/>
      <inkml:brushProperty name="color" value="#A9D8FF"/>
      <inkml:brushProperty name="tip" value="rectangle"/>
      <inkml:brushProperty name="rasterOp" value="maskPen"/>
      <inkml:brushProperty name="ignorePressure" value="1"/>
    </inkml:brush>
  </inkml:definitions>
  <inkml:trace contextRef="#ctx0" brushRef="#br0">1 0,'3'1,"0"-1,0 1,0-1,0 1,0 0,0 1,0-1,0 0,3 3,10 4,40 14,1-4,0-1,2-3,65 7,245 8,-266-24,859 25,6-30,-389-2,-143 2,-400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8T13:05:04.177"/>
    </inkml:context>
    <inkml:brush xml:id="br0">
      <inkml:brushProperty name="width" value="0.4" units="cm"/>
      <inkml:brushProperty name="height" value="0.8" units="cm"/>
      <inkml:brushProperty name="color" value="#A9D8FF"/>
      <inkml:brushProperty name="tip" value="rectangle"/>
      <inkml:brushProperty name="rasterOp" value="maskPen"/>
      <inkml:brushProperty name="ignorePressure" value="1"/>
    </inkml:brush>
  </inkml:definitions>
  <inkml:trace contextRef="#ctx0" brushRef="#br0">0 0,'20'8,"0"-2,0 0,0-1,1-1,0-1,38 1,4 1,566 52,226-34,1107-4,-1628-19,-9 18,-19-1,-267-17</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2T19:05:58.148"/>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15653 6678 16383 0 0,'5'0'0'0'0,"7"0"0"0"0,7 0 0 0 0,5 0 0 0 0,4 0 0 0 0,7 0 0 0 0,9 0 0 0 0,2 0 0 0 0,-2 0 0 0 0,-4 0 0 0 0,3 0 0 0 0,-1 0 0 0 0,-3 0 0 0 0,-2 0 0 0 0,-3 0 0 0 0,4 0 0 0 0,0 0 0 0 0,-1 0 0 0 0,-1 0 0 0 0,-2 0 0 0 0,-1 0 0 0 0,-2 0 0 0 0,0 0 0 0 0,5 0 0 0 0,1 0 0 0 0,0 0 0 0 0,-1 0 0 0 0,-2 0 0 0 0,-1 0 0 0 0,4 0 0 0 0,1 0 0 0 0,-1 0 0 0 0,-1 0 0 0 0,-2 0 0 0 0,-1 0 0 0 0,4 0 0 0 0,-4 5 0 0 0,-3 2 0 0 0,-1 0 0 0 0,0-2 0 0 0,0-1 0 0 0,0-2 0 0 0,1 0 0 0 0,0-2 0 0 0,0 0 0 0 0,1 0 0 0 0,0 0 0 0 0,-1-1 0 0 0,1 1 0 0 0,0 0 0 0 0,0 0 0 0 0,-1 0 0 0 0,1 0 0 0 0,0 0 0 0 0,-1 0 0 0 0,1 0 0 0 0,0 0 0 0 0,5 0 0 0 0,-4 5 0 0 0,-7 2 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7T13:29:53.026"/>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0 0,'2478'0,"-2447"0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2T19:05:58.149"/>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6890 7598 16383 0 0,'5'0'0'0'0,"7"0"0"0"0,7 0 0 0 0,5 0 0 0 0,4 0 0 0 0,7 0 0 0 0,4 0 0 0 0,-1 0 0 0 0,0 0 0 0 0,3 0 0 0 0,-1 0 0 0 0,5 0 0 0 0,-2 0 0 0 0,-1 0 0 0 0,1 0 0 0 0,-1 0 0 0 0,3 0 0 0 0,4 0 0 0 0,0 0 0 0 0,-5 0 0 0 0,-3 0 0 0 0,-5 0 0 0 0,-2 0 0 0 0,-2 0 0 0 0,4 0 0 0 0,1 0 0 0 0,-1 0 0 0 0,0 0 0 0 0,3 0 0 0 0,0 0 0 0 0,5 0 0 0 0,-1 0 0 0 0,-2 0 0 0 0,-3 0 0 0 0,-2 0 0 0 0,-3 0 0 0 0,-1 0 0 0 0,-1 0 0 0 0,-1 0 0 0 0,0 0 0 0 0,0 0 0 0 0,6 0 0 0 0,1 0 0 0 0,0 0 0 0 0,-1 0 0 0 0,-2 0 0 0 0,-1 0 0 0 0,4 0 0 0 0,2 0 0 0 0,-2 0 0 0 0,-1 0 0 0 0,-2 0 0 0 0,-1 0 0 0 0,4 0 0 0 0,0 0 0 0 0,1 0 0 0 0,-3 0 0 0 0,0 0 0 0 0,-3 0 0 0 0,0 0 0 0 0,-1-5 0 0 0,0-2 0 0 0,-1 0 0 0 0,0 2 0 0 0,1 1 0 0 0,-1 2 0 0 0,1 1 0 0 0,-1 0 0 0 0,1 1 0 0 0,0 0 0 0 0,-1 1 0 0 0,1-1 0 0 0,0 0 0 0 0,-1 0 0 0 0,-4 0 0 0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2T19:05:58.150"/>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7101 7863 16383 0 0,'0'6'0'0'0,"0"6"0"0"0,6 1 0 0 0,6-1 0 0 0,7-3 0 0 0,5-2 0 0 0,14 1 0 0 0,6 1 0 0 0,6-2 0 0 0,0-2 0 0 0,-4-1 0 0 0,-4-3 0 0 0,-5 0 0 0 0,-2-1 0 0 0,-3 0 0 0 0,-1 0 0 0 0,-1-1 0 0 0,0 1 0 0 0,5 0 0 0 0,2-1 0 0 0,0 1 0 0 0,-1 0 0 0 0,-2 0 0 0 0,-1 0 0 0 0,4 0 0 0 0,1 0 0 0 0,-1 0 0 0 0,-1 0 0 0 0,-1 0 0 0 0,-3 0 0 0 0,5 0 0 0 0,1 0 0 0 0,-1 0 0 0 0,-1 0 0 0 0,-2 0 0 0 0,-1 0 0 0 0,-1 0 0 0 0,-1 0 0 0 0,-1 0 0 0 0,1 0 0 0 0,-1 0 0 0 0,0 0 0 0 0,1 0 0 0 0,-1 0 0 0 0,1 0 0 0 0,0 0 0 0 0,-1 0 0 0 0,1 0 0 0 0,0 0 0 0 0,-1 0 0 0 0,1 0 0 0 0,5 0 0 0 0,2 0 0 0 0,-1 0 0 0 0,-1 0 0 0 0,-2 0 0 0 0,-1 0 0 0 0,5 0 0 0 0,0 0 0 0 0,-1 0 0 0 0,-6 0 0 0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2T19:05:58.151"/>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17981 10933 16383 0 0,'5'0'0'0'0,"7"0"0"0"0,7 0 0 0 0,5 0 0 0 0,4 0 0 0 0,2 0 0 0 0,2 0 0 0 0,0 0 0 0 0,0 0 0 0 0,0 0 0 0 0,-1 0 0 0 0,0 0 0 0 0,6 0 0 0 0,0 0 0 0 0,1 0 0 0 0,-2 0 0 0 0,-2 0 0 0 0,-1 0 0 0 0,4 0 0 0 0,1 0 0 0 0,0 0 0 0 0,-3 0 0 0 0,-1 0 0 0 0,-1 0 0 0 0,-1 0 0 0 0,-1 0 0 0 0,0 0 0 0 0,-1 0 0 0 0,0 0 0 0 0,1 0 0 0 0,-1 0 0 0 0,1 0 0 0 0,-1 0 0 0 0,1 0 0 0 0,-1 0 0 0 0,1 0 0 0 0,0 0 0 0 0,0 0 0 0 0,-1 0 0 0 0,1 0 0 0 0,0 0 0 0 0,-1 0 0 0 0,1 0 0 0 0,0 0 0 0 0,-1 0 0 0 0,1 0 0 0 0,-6 0 0 0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2T19:05:58.152"/>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18129 11144 16383 0 0,'5'0'0'0'0,"8"0"0"0"0,5 0 0 0 0,6 0 0 0 0,4 0 0 0 0,8 0 0 0 0,2 0 0 0 0,1 0 0 0 0,-2 0 0 0 0,-1 0 0 0 0,-2 0 0 0 0,-7 5 0 0 0,3 2 0 0 0,1 0 0 0 0,1-2 0 0 0,-1-1 0 0 0,1-1 0 0 0,0-2 0 0 0,-1-1 0 0 0,0 0 0 0 0,0 0 0 0 0,-1 0 0 0 0,1-1 0 0 0,-5 6 0 0 0,-3 2 0 0 0,1 0 0 0 0,2-2 0 0 0,0-1 0 0 0,3-2 0 0 0,0-1 0 0 0,1 0 0 0 0,1-1 0 0 0,0 0 0 0 0,0-1 0 0 0,5 1 0 0 0,2 0 0 0 0,-1 0 0 0 0,-1 0 0 0 0,-1 0 0 0 0,-2 0 0 0 0,4 0 0 0 0,1 0 0 0 0,0 0 0 0 0,-3 0 0 0 0,-6 0 0 0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2T19:05:58.153"/>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17621 9809 16383 0 0,'5'0'0'0'0,"8"0"0"0"0,5 0 0 0 0,6 0 0 0 0,4 0 0 0 0,3 0 0 0 0,0 0 0 0 0,6 0 0 0 0,2 0 0 0 0,0 0 0 0 0,-2 0 0 0 0,3 0 0 0 0,0 0 0 0 0,4 0 0 0 0,-1-5 0 0 0,-2-2 0 0 0,-2 0 0 0 0,-4 2 0 0 0,-2 1 0 0 0,-1 2 0 0 0,-1 0 0 0 0,-1 2 0 0 0,-5-5 0 0 0,-2-2 0 0 0,0 1 0 0 0,8 1 0 0 0,2 1 0 0 0,2 2 0 0 0,0 1 0 0 0,-1 0 0 0 0,-1 1 0 0 0,9 1 0 0 0,4-1 0 0 0,-2 0 0 0 0,-3 0 0 0 0,-2 1 0 0 0,-4-1 0 0 0,-2 0 0 0 0,-2 0 0 0 0,0 0 0 0 0,-1 0 0 0 0,0 0 0 0 0,0 0 0 0 0,-5 0 0 0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2T19:05:58.154"/>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17727 10021 16383 0 0,'5'0'0'0'0,"7"0"0"0"0,7 0 0 0 0,5 0 0 0 0,9 0 0 0 0,5 0 0 0 0,0 0 0 0 0,-1 0 0 0 0,-1 0 0 0 0,-2 0 0 0 0,-1 0 0 0 0,-2-6 0 0 0,0 0 0 0 0,0-1 0 0 0,-1 2 0 0 0,1 1 0 0 0,-1 1 0 0 0,1 2 0 0 0,-1 1 0 0 0,1 0 0 0 0,-1 0 0 0 0,1 0 0 0 0,0 0 0 0 0,-1 1 0 0 0,1-1 0 0 0,5 0 0 0 0,2 0 0 0 0,-1-5 0 0 0,-1-2 0 0 0,-2 0 0 0 0,-1 2 0 0 0,5 1 0 0 0,0 2 0 0 0,-1 1 0 0 0,-1 0 0 0 0,-2 1 0 0 0,-1 0 0 0 0,4 1 0 0 0,1-1 0 0 0,-1 0 0 0 0,-2 0 0 0 0,-6 0 0 0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2T19:05:58.155"/>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16224 12232 16383 0 0,'5'0'0'0'0,"8"0"0"0"0,11 0 0 0 0,7 0 0 0 0,3 0 0 0 0,2 0 0 0 0,-1-6 0 0 0,-1-1 0 0 0,0 1 0 0 0,-2-5 0 0 0,-1 1 0 0 0,0 1 0 0 0,0 2 0 0 0,0 3 0 0 0,-1-4 0 0 0,1 0 0 0 0,-1 1 0 0 0,1 2 0 0 0,-1 2 0 0 0,1 1 0 0 0,0 1 0 0 0,-1 1 0 0 0,1 0 0 0 0,0 0 0 0 0,-1 1 0 0 0,6-1 0 0 0,2 0 0 0 0,-1 1 0 0 0,-1-1 0 0 0,-1 0 0 0 0,-2 0 0 0 0,4 0 0 0 0,1 0 0 0 0,-1 0 0 0 0,-1 0 0 0 0,-2 0 0 0 0,-1 0 0 0 0,-1 0 0 0 0,-1 0 0 0 0,-1 0 0 0 0,-5 0 0 0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2T19:05:58.156"/>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15780 12393 16383 0 0,'5'0'0'0'0,"7"0"0"0"0,7 0 0 0 0,10 0 0 0 0,16 0 0 0 0,6 0 0 0 0,4 0 0 0 0,-1 0 0 0 0,5 0 0 0 0,-2 0 0 0 0,-6 0 0 0 0,0 0 0 0 0,-5 0 0 0 0,7 0 0 0 0,-2 0 0 0 0,-3 0 0 0 0,0 5 0 0 0,-3 2 0 0 0,-4 0 0 0 0,7-2 0 0 0,1 4 0 0 0,-3 0 0 0 0,0-1 0 0 0,10 3 0 0 0,-1 0 0 0 0,-4-2 0 0 0,-1-3 0 0 0,-2-2 0 0 0,5-2 0 0 0,-1-1 0 0 0,-4-1 0 0 0,-5 0 0 0 0,-5-1 0 0 0,-3 1 0 0 0,2 0 0 0 0,1-1 0 0 0,-1 1 0 0 0,-2 0 0 0 0,-2 0 0 0 0,0 0 0 0 0,3 0 0 0 0,2 0 0 0 0,-1 0 0 0 0,-1 0 0 0 0,-2 0 0 0 0,-1 0 0 0 0,-1 0 0 0 0,-1 0 0 0 0,4 0 0 0 0,3 0 0 0 0,-1 0 0 0 0,-2 0 0 0 0,0 0 0 0 0,-2 0 0 0 0,4 0 0 0 0,-5-5 0 0 0,-1-2 0 0 0,-7 0 0 0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2T19:05:58.157"/>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20458 12128 16383 0 0,'5'0'0'0'0,"7"0"0"0"0,7 0 0 0 0,5 0 0 0 0,4 0 0 0 0,2 0 0 0 0,1 0 0 0 0,1 0 0 0 0,0 0 0 0 0,0 0 0 0 0,0 0 0 0 0,9 0 0 0 0,4 0 0 0 0,-1 0 0 0 0,-2 0 0 0 0,1 0 0 0 0,5 0 0 0 0,3 0 0 0 0,0 0 0 0 0,-5 0 0 0 0,-4-5 0 0 0,-4-2 0 0 0,-4 0 0 0 0,-2 2 0 0 0,-2 1 0 0 0,0 2 0 0 0,0 0 0 0 0,0 2 0 0 0,0 0 0 0 0,5 0 0 0 0,3 0 0 0 0,-1 1 0 0 0,-1-1 0 0 0,-2 0 0 0 0,-1 0 0 0 0,4 0 0 0 0,-4 0 0 0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2T19:05:58.158"/>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19950 12308 16383 0 0,'5'0'0'0'0,"2"6"0"0"0,10 1 0 0 0,7-1 0 0 0,5 0 0 0 0,8-3 0 0 0,3 0 0 0 0,0-2 0 0 0,-2-1 0 0 0,-2 0 0 0 0,3 0 0 0 0,1 0 0 0 0,3 0 0 0 0,0-1 0 0 0,-2 1 0 0 0,2 0 0 0 0,5 0 0 0 0,-2 0 0 0 0,3 0 0 0 0,3 0 0 0 0,-2 0 0 0 0,1 0 0 0 0,3 0 0 0 0,-4 0 0 0 0,-4 0 0 0 0,-6 0 0 0 0,8 0 0 0 0,-1 0 0 0 0,-2 0 0 0 0,-4 0 0 0 0,-4 0 0 0 0,-3 0 0 0 0,4 0 0 0 0,0 0 0 0 0,4 0 0 0 0,0 0 0 0 0,-1 0 0 0 0,-4 0 0 0 0,-1 0 0 0 0,2 0 0 0 0,1 0 0 0 0,-2 0 0 0 0,-1 0 0 0 0,-2 0 0 0 0,4 0 0 0 0,0 0 0 0 0,0 0 0 0 0,-3 0 0 0 0,0 0 0 0 0,-3 0 0 0 0,5 0 0 0 0,1 0 0 0 0,-1 0 0 0 0,-1 0 0 0 0,-2 0 0 0 0,-1 0 0 0 0,-2 0 0 0 0,0 0 0 0 0,0 0 0 0 0,0 0 0 0 0,-1 0 0 0 0,0 0 0 0 0,1 0 0 0 0,-1 0 0 0 0,-4 0 0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7T14:47:08.303"/>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0 0,'1418'0,"-1386"0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2T19:05:58.159"/>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7334 11819 16383 0 0,'5'-5'0'0'0,"8"-2"0"0"0,0-5 0 0 0,10-6 0 0 0,5-4 0 0 0,3 1 0 0 0,8 4 0 0 0,1-1 0 0 0,-6-6 0 0 0,-3-1 0 0 0,-1 5 0 0 0,-2 1 0 0 0,6-3 0 0 0,2 4 0 0 0,-6-2 0 0 0,-1-1 0 0 0,-2 2 0 0 0,-5-1 0 0 0,0-2 0 0 0,0 3 0 0 0,2-1 0 0 0,2 3 0 0 0,2-1 0 0 0,-3-2 0 0 0,-2 2 0 0 0,1-1 0 0 0,2-3 0 0 0,-4-2 0 0 0,0 2 0 0 0,1 5 0 0 0,2 6 0 0 0,-3-1 0 0 0,-1-3 0 0 0,2-5 0 0 0,2 2 0 0 0,3 3 0 0 0,0 4 0 0 0,-3 5 0 0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2T19:05:58.160"/>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7758 12265 16383 0 0,'0'-6'0'0'0,"5"-1"0"0"0,7 1 0 0 0,7-5 0 0 0,5 1 0 0 0,4 1 0 0 0,2 2 0 0 0,7 3 0 0 0,2 1 0 0 0,-1 2 0 0 0,-1 1 0 0 0,-1 0 0 0 0,2 1 0 0 0,2-1 0 0 0,3 1 0 0 0,0-1 0 0 0,-2 0 0 0 0,2 0 0 0 0,-1 0 0 0 0,-2 0 0 0 0,2 0 0 0 0,0 0 0 0 0,-3 0 0 0 0,-2 0 0 0 0,-3 0 0 0 0,-1 0 0 0 0,-2 0 0 0 0,0 0 0 0 0,-1 0 0 0 0,0 0 0 0 0,6 0 0 0 0,1 0 0 0 0,0 0 0 0 0,-1 0 0 0 0,-2 0 0 0 0,-1 0 0 0 0,4 0 0 0 0,2 0 0 0 0,-2 0 0 0 0,-7 0 0 0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2T19:05:58.161"/>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5249 9747 16383 0 0,'-6'0'0'0'0,"0"5"0"0"0,-1 8 0 0 0,2 5 0 0 0,1 6 0 0 0,1 4 0 0 0,2 3 0 0 0,1 0 0 0 0,0 1 0 0 0,0 0 0 0 0,0 0 0 0 0,0-1 0 0 0,1 1 0 0 0,-1-1 0 0 0,0-1 0 0 0,0 1 0 0 0,0 0 0 0 0,0-1 0 0 0,0 1 0 0 0,0 0 0 0 0,0 4 0 0 0,0 3 0 0 0,0-1 0 0 0,0-1 0 0 0,0-1 0 0 0,0-2 0 0 0,0 4 0 0 0,0 1 0 0 0,0-1 0 0 0,0-1 0 0 0,0-2 0 0 0,0-1 0 0 0,0-1 0 0 0,0-1 0 0 0,0-1 0 0 0,0 1 0 0 0,0-1 0 0 0,0 1 0 0 0,0-1 0 0 0,0 1 0 0 0,0-1 0 0 0,0 1 0 0 0,0-1 0 0 0,0 1 0 0 0,0 0 0 0 0,0-6 0 0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2T19:05:58.162"/>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7101 9472 16383 0 0,'6'5'0'0'0,"6"2"0"0"0,1 5 0 0 0,5 0 0 0 0,3 4 0 0 0,-2 4 0 0 0,2-2 0 0 0,7-3 0 0 0,5-4 0 0 0,1 0 0 0 0,0 10 0 0 0,0 1 0 0 0,0-4 0 0 0,-7 1 0 0 0,3-3 0 0 0,1 1 0 0 0,1-2 0 0 0,0 1 0 0 0,0-2 0 0 0,0 2 0 0 0,-1-2 0 0 0,-5 2 0 0 0,-2-1 0 0 0,0-4 0 0 0,1-4 0 0 0,-3 8 0 0 0,-1 1 0 0 0,2 3 0 0 0,2 4 0 0 0,2-3 0 0 0,1-4 0 0 0,-3 0 0 0 0,-2-2 0 0 0,1-4 0 0 0,-3 2 0 0 0,-1 3 0 0 0,2 0 0 0 0,3 3 0 0 0,-4 3 0 0 0,1 3 0 0 0,6-2 0 0 0,-1 0 0 0 0,0-4 0 0 0,0-4 0 0 0,1-5 0 0 0,-4 1 0 0 0,-6 4 0 0 0,-1 0 0 0 0,1-3 0 0 0,-1 3 0 0 0,-5 3 0 0 0,-3 5 0 0 0,6-2 0 0 0,1 1 0 0 0,4-3 0 0 0,-3 0 0 0 0,2-2 0 0 0,2 1 0 0 0,-2 3 0 0 0,-4-2 0 0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2T19:05:58.163"/>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7334 8541 16383 0 0,'5'0'0'0'0,"8"0"0"0"0,5 0 0 0 0,6 5 0 0 0,10 2 0 0 0,3 0 0 0 0,6-2 0 0 0,1-1 0 0 0,-1 3 0 0 0,2 1 0 0 0,-2 0 0 0 0,-2-3 0 0 0,-4-2 0 0 0,-2-1 0 0 0,3-1 0 0 0,6 0 0 0 0,0-1 0 0 0,-2-1 0 0 0,-3 1 0 0 0,-3 0 0 0 0,3-1 0 0 0,0 1 0 0 0,-1 0 0 0 0,-2 0 0 0 0,-2 0 0 0 0,-2 0 0 0 0,0 0 0 0 0,-2 0 0 0 0,6 0 0 0 0,-4 5 0 0 0,-2 2 0 0 0,-1 0 0 0 0,0-2 0 0 0,5-1 0 0 0,8-2 0 0 0,1 0 0 0 0,0-2 0 0 0,-4 0 0 0 0,-2 0 0 0 0,-3 0 0 0 0,4-1 0 0 0,0 1 0 0 0,-1 0 0 0 0,-1 0 0 0 0,-2 0 0 0 0,-2 0 0 0 0,0 0 0 0 0,-1 0 0 0 0,-1 0 0 0 0,1 0 0 0 0,-1 0 0 0 0,0 0 0 0 0,1 0 0 0 0,-1 0 0 0 0,1 0 0 0 0,0 0 0 0 0,-1 0 0 0 0,-4 5 0 0 0,-8 2 0 0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2T19:05:58.164"/>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18172 8371 16383 0 0,'5'0'0'0'0,"7"0"0"0"0,7 0 0 0 0,5 0 0 0 0,4 0 0 0 0,7 0 0 0 0,4 0 0 0 0,-1 0 0 0 0,0 0 0 0 0,-3 0 0 0 0,-1 0 0 0 0,4 0 0 0 0,5 0 0 0 0,2 0 0 0 0,-3 0 0 0 0,-2 0 0 0 0,-4 0 0 0 0,-2 0 0 0 0,-2 0 0 0 0,5 0 0 0 0,0 0 0 0 0,0 0 0 0 0,-2 0 0 0 0,4 0 0 0 0,1 0 0 0 0,-2 0 0 0 0,-2 0 0 0 0,-1 0 0 0 0,-2 0 0 0 0,-7 6 0 0 0,-7 1 0 0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2T19:05:58.165"/>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17960 8583 16383 0 0,'5'0'0'0'0,"7"0"0"0"0,7 0 0 0 0,10 0 0 0 0,6 0 0 0 0,2 0 0 0 0,0 0 0 0 0,4 0 0 0 0,0 0 0 0 0,-1 0 0 0 0,2 0 0 0 0,0 0 0 0 0,-2 0 0 0 0,-3 0 0 0 0,-2 0 0 0 0,-2 0 0 0 0,3 0 0 0 0,2 0 0 0 0,-1 0 0 0 0,-2 0 0 0 0,-1 0 0 0 0,-1 0 0 0 0,-1 0 0 0 0,4 0 0 0 0,7 0 0 0 0,1 0 0 0 0,-2 0 0 0 0,-3 0 0 0 0,3 0 0 0 0,-1 0 0 0 0,-2 0 0 0 0,-2 0 0 0 0,-3 0 0 0 0,-1 0 0 0 0,-7 5 0 0 0,3 2 0 0 0,1 0 0 0 0,2-2 0 0 0,0-1 0 0 0,-1-2 0 0 0,1 0 0 0 0,-1-2 0 0 0,0 0 0 0 0,-5 0 0 0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2T19:05:58.166"/>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19018 7927 16383 0 0,'5'0'0'0'0,"8"0"0"0"0,5 0 0 0 0,6 0 0 0 0,10 0 0 0 0,3 0 0 0 0,1 0 0 0 0,-1 0 0 0 0,-1 0 0 0 0,-2 0 0 0 0,4 0 0 0 0,1 0 0 0 0,-2 0 0 0 0,-1 0 0 0 0,-2 0 0 0 0,-1 0 0 0 0,-1 0 0 0 0,-1 0 0 0 0,-1 0 0 0 0,1 0 0 0 0,-1 0 0 0 0,0 0 0 0 0,1 0 0 0 0,-1 0 0 0 0,6 0 0 0 0,2 0 0 0 0,-1 0 0 0 0,-1 0 0 0 0,-1 0 0 0 0,-2 0 0 0 0,4 0 0 0 0,1 0 0 0 0,-1 0 0 0 0,-1 0 0 0 0,-2 0 0 0 0,-1 0 0 0 0,-1 0 0 0 0,-1 0 0 0 0,-6 0 0 0 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2T19:05:58.167"/>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20267 6720 16383 0 0,'5'0'0'0'0,"7"0"0"0"0,7 0 0 0 0,5 0 0 0 0,4 0 0 0 0,2 0 0 0 0,2 0 0 0 0,0 0 0 0 0,0 0 0 0 0,0 0 0 0 0,-1 0 0 0 0,0 0 0 0 0,6 0 0 0 0,0 0 0 0 0,6 0 0 0 0,0 0 0 0 0,-2 0 0 0 0,-3 0 0 0 0,-2 0 0 0 0,3 0 0 0 0,-1 0 0 0 0,0 0 0 0 0,-2 0 0 0 0,-2 0 0 0 0,3 0 0 0 0,7 0 0 0 0,0 0 0 0 0,-1 0 0 0 0,-4 0 0 0 0,3 0 0 0 0,-1 0 0 0 0,-2 0 0 0 0,-3 0 0 0 0,-2 0 0 0 0,-1 0 0 0 0,3 0 0 0 0,2 0 0 0 0,-6 0 0 0 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2T19:05:58.168"/>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20309 6974 16383 0 0,'6'0'0'0'0,"6"0"0"0"0,12 0 0 0 0,17 0 0 0 0,8 0 0 0 0,5 0 0 0 0,4 0 0 0 0,8 0 0 0 0,-3 0 0 0 0,-5 0 0 0 0,-9 0 0 0 0,-2 0 0 0 0,2 0 0 0 0,-2 0 0 0 0,1 0 0 0 0,-3 0 0 0 0,-3 0 0 0 0,-4 0 0 0 0,-3 0 0 0 0,3 0 0 0 0,0 0 0 0 0,-1 0 0 0 0,-1 0 0 0 0,-3 0 0 0 0,5 0 0 0 0,0 0 0 0 0,0 0 0 0 0,-2 0 0 0 0,-2 0 0 0 0,-1 0 0 0 0,3 0 0 0 0,2 0 0 0 0,-6 0 0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7T14:47:10.575"/>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0 0,'3608'0,"-3542"0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2T19:05:58.169"/>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17219 12901 16383 0 0,'5'0'0'0'0,"7"0"0"0"0,7 0 0 0 0,5 0 0 0 0,4 0 0 0 0,2 0 0 0 0,2 0 0 0 0,0 0 0 0 0,0 0 0 0 0,0 0 0 0 0,-1 0 0 0 0,0 0 0 0 0,6 0 0 0 0,0 0 0 0 0,1 0 0 0 0,-2 0 0 0 0,-2 0 0 0 0,-1 0 0 0 0,4 0 0 0 0,1 0 0 0 0,0 0 0 0 0,-3 0 0 0 0,-1 0 0 0 0,-1 0 0 0 0,-1 0 0 0 0,-1 0 0 0 0,0 0 0 0 0,-1 0 0 0 0,0 0 0 0 0,1 0 0 0 0,-1 0 0 0 0,-5 5 0 0 0,-1 2 0 0 0,0 0 0 0 0,1-2 0 0 0,2-1 0 0 0,2-2 0 0 0,0 0 0 0 0,-4-2 0 0 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2T19:05:58.170"/>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19293 12909 16383 0 0,'0'-5'0'0'0,"6"-7"0"0"0,6-1 0 0 0,7-5 0 0 0,5 2 0 0 0,4 4 0 0 0,7 3 0 0 0,3 3 0 0 0,1 3 0 0 0,-2 2 0 0 0,-1 1 0 0 0,-2 1 0 0 0,9-1 0 0 0,2 1 0 0 0,-1 0 0 0 0,-3-1 0 0 0,-3 0 0 0 0,2 1 0 0 0,0-1 0 0 0,-2 0 0 0 0,-2 0 0 0 0,-2 0 0 0 0,-1-1 0 0 0,-2 1 0 0 0,-6 6 0 0 0,-1 1 0 0 0,0-1 0 0 0,0 0 0 0 0,3-3 0 0 0,1 0 0 0 0,1-2 0 0 0,2-1 0 0 0,-1 0 0 0 0,1 0 0 0 0,-5 5 0 0 0,-2 2 0 0 0,0-1 0 0 0,2-1 0 0 0,1-1 0 0 0,1-2 0 0 0,7 0 0 0 0,2-2 0 0 0,-5 5 0 0 0,-8 2 0 0 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2T19:05:58.171"/>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15272 6727 16383 0 0,'5'0'0'0'0,"7"0"0"0"0,2 5 0 0 0,3 2 0 0 0,4-1 0 0 0,9 0 0 0 0,10-3 0 0 0,3 5 0 0 0,0 0 0 0 0,3-1 0 0 0,9-1 0 0 0,0-3 0 0 0,-3-1 0 0 0,-1-1 0 0 0,-3 0 0 0 0,5-2 0 0 0,10 1 0 0 0,-1 0 0 0 0,-1-1 0 0 0,1 1 0 0 0,-1 0 0 0 0,0 0 0 0 0,-5 0 0 0 0,3 0 0 0 0,8 0 0 0 0,-3 0 0 0 0,-1 0 0 0 0,9 0 0 0 0,3 0 0 0 0,-1 0 0 0 0,7 0 0 0 0,2 0 0 0 0,1 0 0 0 0,7 0 0 0 0,-6 0 0 0 0,-7 0 0 0 0,-12 0 0 0 0,-12 0 0 0 0,1 0 0 0 0,-4 0 0 0 0,-5 0 0 0 0,-6 0 0 0 0,1 0 0 0 0,-1 0 0 0 0,3 0 0 0 0,5 0 0 0 0,4 0 0 0 0,4 0 0 0 0,3 0 0 0 0,2 0 0 0 0,0 0 0 0 0,2 0 0 0 0,4 0 0 0 0,-3 0 0 0 0,-2 0 0 0 0,-2 0 0 0 0,0 0 0 0 0,5 0 0 0 0,-3 0 0 0 0,-1 0 0 0 0,3 0 0 0 0,3 0 0 0 0,-1 0 0 0 0,-5 0 0 0 0,-9 0 0 0 0,3 0 0 0 0,-3 0 0 0 0,-5 0 0 0 0,0 0 0 0 0,8 0 0 0 0,5 0 0 0 0,-3 0 0 0 0,-6-5 0 0 0,-1-2 0 0 0,-3 0 0 0 0,0 2 0 0 0,-3 1 0 0 0,-3 2 0 0 0,2 0 0 0 0,3 2 0 0 0,0 0 0 0 0,2 0 0 0 0,-1 0 0 0 0,-5 1 0 0 0,-3-1 0 0 0,7 0 0 0 0,1 0 0 0 0,-2-5 0 0 0,-4-2 0 0 0,-3 1 0 0 0,7 0 0 0 0,1 2 0 0 0,-1 2 0 0 0,-4 1 0 0 0,-4 0 0 0 0,-2 1 0 0 0,8-5 0 0 0,2-1 0 0 0,-1-1 0 0 0,-4 2 0 0 0,-2 2 0 0 0,-3 0 0 0 0,8 2 0 0 0,2 1 0 0 0,-1 0 0 0 0,-3 0 0 0 0,-4 0 0 0 0,-2 0 0 0 0,-2 1 0 0 0,3-1 0 0 0,2 0 0 0 0,-1 0 0 0 0,-2 0 0 0 0,-1 0 0 0 0,4 0 0 0 0,0 0 0 0 0,0 0 0 0 0,3 0 0 0 0,0 0 0 0 0,-2 0 0 0 0,-2 0 0 0 0,3 0 0 0 0,0 0 0 0 0,-1 0 0 0 0,-3 0 0 0 0,-2 0 0 0 0,4 0 0 0 0,5 0 0 0 0,2 0 0 0 0,-3 0 0 0 0,3 0 0 0 0,-2 0 0 0 0,3 0 0 0 0,-2 0 0 0 0,3 0 0 0 0,-2 0 0 0 0,2 0 0 0 0,-2 0 0 0 0,-3 0 0 0 0,-4 0 0 0 0,-3 0 0 0 0,-2 0 0 0 0,4 0 0 0 0,0 0 0 0 0,5 0 0 0 0,0 0 0 0 0,-1 0 0 0 0,2 0 0 0 0,10 0 0 0 0,6-5 0 0 0,8-2 0 0 0,10 0 0 0 0,1-3 0 0 0,-2-1 0 0 0,2-3 0 0 0,-3 0 0 0 0,-2-2 0 0 0,-4 1 0 0 0,-9 4 0 0 0,2 3 0 0 0,-5 3 0 0 0,-2 3 0 0 0,-4 1 0 0 0,-7 1 0 0 0,-4 1 0 0 0,0-1 0 0 0,-1 1 0 0 0,-1 0 0 0 0,2-1 0 0 0,0 0 0 0 0,4 0 0 0 0,-1 0 0 0 0,-2 0 0 0 0,-3 0 0 0 0,-2 0 0 0 0,-3 0 0 0 0,4 0 0 0 0,0 0 0 0 0,0 0 0 0 0,-1 0 0 0 0,-2 0 0 0 0,-2 0 0 0 0,0 0 0 0 0,-1 0 0 0 0,-1 0 0 0 0,1 0 0 0 0,-1 0 0 0 0,1 0 0 0 0,-1 0 0 0 0,1 0 0 0 0,-6 0 0 0 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2T19:05:58.172"/>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15589 6020 16383 0 0,'5'0'0'0'0,"8"0"0"0"0,11 0 0 0 0,7 0 0 0 0,3 0 0 0 0,2-5 0 0 0,-1-2 0 0 0,-1 1 0 0 0,5 0 0 0 0,0 2 0 0 0,-6-3 0 0 0,-4-1 0 0 0,-1 1 0 0 0,0 1 0 0 0,0 3 0 0 0,0 1 0 0 0,2 1 0 0 0,-1 0 0 0 0,2 1 0 0 0,-1 1 0 0 0,1-1 0 0 0,0 0 0 0 0,0 1 0 0 0,-1-1 0 0 0,1 0 0 0 0,0 0 0 0 0,0 0 0 0 0,-1 0 0 0 0,1 0 0 0 0,0 0 0 0 0,-1 0 0 0 0,1 0 0 0 0,0 0 0 0 0,-1 0 0 0 0,1 0 0 0 0,0 0 0 0 0,-1 0 0 0 0,6 0 0 0 0,2 0 0 0 0,-1 0 0 0 0,-1 0 0 0 0,-1 0 0 0 0,-2 0 0 0 0,4 0 0 0 0,1 0 0 0 0,-1 0 0 0 0,-1 0 0 0 0,-7 5 0 0 0,-3 2 0 0 0,-1 0 0 0 0,1-2 0 0 0,0 4 0 0 0,2 0 0 0 0,2-1 0 0 0,-1-2 0 0 0,2-2 0 0 0,0-2 0 0 0,-1-1 0 0 0,1-1 0 0 0,0 0 0 0 0,0 0 0 0 0,0-1 0 0 0,0 1 0 0 0,-1 0 0 0 0,1-1 0 0 0,5 1 0 0 0,2 0 0 0 0,-1 0 0 0 0,-1 0 0 0 0,-2 0 0 0 0,-1 0 0 0 0,4 0 0 0 0,2 0 0 0 0,-2 0 0 0 0,-1 0 0 0 0,-2 0 0 0 0,-1 0 0 0 0,-2 0 0 0 0,0 0 0 0 0,0 0 0 0 0,-1 0 0 0 0,1 0 0 0 0,-1 0 0 0 0,0 0 0 0 0,1 0 0 0 0,0 0 0 0 0,-1 0 0 0 0,1 0 0 0 0,5 0 0 0 0,1 0 0 0 0,1 0 0 0 0,3 0 0 0 0,0 0 0 0 0,-1 0 0 0 0,-3 0 0 0 0,-2 0 0 0 0,-2 0 0 0 0,4 0 0 0 0,1 0 0 0 0,-1 0 0 0 0,-1 0 0 0 0,-2 0 0 0 0,-2 0 0 0 0,0 0 0 0 0,-1 0 0 0 0,-1 0 0 0 0,1 0 0 0 0,-1 0 0 0 0,1 0 0 0 0,-1 0 0 0 0,1 0 0 0 0,-1 0 0 0 0,1 0 0 0 0,-1 0 0 0 0,1 0 0 0 0,0 0 0 0 0,0 0 0 0 0,-1 0 0 0 0,1 0 0 0 0,0 0 0 0 0,-1 0 0 0 0,1 0 0 0 0,0 0 0 0 0,-1 0 0 0 0,1 0 0 0 0,5 0 0 0 0,1 0 0 0 0,1 0 0 0 0,-2 0 0 0 0,-2 0 0 0 0,-1 0 0 0 0,4 5 0 0 0,2 2 0 0 0,-2 0 0 0 0,-1-2 0 0 0,-7 4 0 0 0,-9 1 0 0 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2T19:05:58.173"/>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19357 6022 16383 0 0,'5'0'0'0'0,"7"0"0"0"0,7 0 0 0 0,16 0 0 0 0,6 0 0 0 0,3 0 0 0 0,-2 0 0 0 0,3 0 0 0 0,4 0 0 0 0,-1 0 0 0 0,1 0 0 0 0,4 0 0 0 0,7 0 0 0 0,5 0 0 0 0,-4 0 0 0 0,-7 0 0 0 0,-2 0 0 0 0,1 0 0 0 0,-5 0 0 0 0,2 0 0 0 0,-4 0 0 0 0,-4 0 0 0 0,2 0 0 0 0,-3 0 0 0 0,4 0 0 0 0,-2 0 0 0 0,-2 0 0 0 0,-4 0 0 0 0,3 0 0 0 0,5 0 0 0 0,0 0 0 0 0,-2 5 0 0 0,-4 2 0 0 0,-3 0 0 0 0,3-2 0 0 0,6-1 0 0 0,-1-2 0 0 0,-2-1 0 0 0,-3 5 0 0 0,3 1 0 0 0,-1-1 0 0 0,-3 0 0 0 0,-2-3 0 0 0,-1-1 0 0 0,-3-1 0 0 0,-1 0 0 0 0,5-1 0 0 0,2-1 0 0 0,-2 1 0 0 0,0 0 0 0 0,-2 0 0 0 0,-1-1 0 0 0,4 1 0 0 0,1 0 0 0 0,-1 0 0 0 0,-1 0 0 0 0,-2 0 0 0 0,-1 0 0 0 0,-1 0 0 0 0,-1 0 0 0 0,-1 0 0 0 0,1 0 0 0 0,-1 0 0 0 0,0 0 0 0 0,1 0 0 0 0,-1 0 0 0 0,1 0 0 0 0,0 0 0 0 0,4 0 0 0 0,3 0 0 0 0,-1 0 0 0 0,-1 0 0 0 0,4 0 0 0 0,0 0 0 0 0,4 0 0 0 0,-1 0 0 0 0,-2 0 0 0 0,3 0 0 0 0,-2 0 0 0 0,-2 0 0 0 0,-3 0 0 0 0,-2 0 0 0 0,-3 0 0 0 0,0 0 0 0 0,3 0 0 0 0,3 0 0 0 0,-2 0 0 0 0,0 0 0 0 0,-2 0 0 0 0,-1 0 0 0 0,4 0 0 0 0,1 0 0 0 0,-1 0 0 0 0,-1 0 0 0 0,-2 0 0 0 0,-1 0 0 0 0,4 0 0 0 0,0 0 0 0 0,-5 0 0 0 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8T13:12:37.294"/>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0 0,'0'1,"1"0,-1 1,0-1,0 0,1 0,-1 0,1 0,-1 0,1-1,-1 1,1 0,-1 0,1 0,0 0,0-1,-1 1,1 0,0 0,0-1,0 1,2 0,23 11,-19-10,20 6,1 0,0-3,0 0,1-1,0-2,31-1,4 1,1340 62,-270-6,-773-38,758 70,342-4,-836-88,-137 0,-463 2</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8T13:38:36.528"/>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1 1,'431'14,"0"7,-89-5,184 30,-464-38,71 0,-105-9</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8T13:38:38.777"/>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1 151,'788'-29,"657"-34,-1247 56,1290-7,-961 16,3720-2,-3875-19,-73 1,427 16,-380 3,1228-1,-930 38,-231-8,588-20,-601-12,1205 2,-929 28,-467 3,-10-2,331-2,-318-22,-161-3,897 23,-533 10,-100-3,560-22,-642-12,-130 2</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8T13:38:40.453"/>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1 0,'1'2,"1"-1,-1 0,1 1,0-1,-1 0,1 0,0 0,0-1,-1 1,1 0,0-1,0 1,0-1,0 0,0 1,4-1,4 1,310 17,-245-17,1163 4,-888-6,93 20,-69-1,465-16,-519-3,-239 4,-1 4,123 27,-117-20,142 4,90-19,-124-2,85 4,-233-1</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07:38:40.226"/>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31565 10213 16383 0 0,'4'0'0'0'0,"7"0"0"0"0,6 0 0 0 0,5 0 0 0 0,12 0 0 0 0,6 0 0 0 0,14 0 0 0 0,12 0 0 0 0,9 0 0 0 0,-4 0 0 0 0,-4 0 0 0 0,0 0 0 0 0,-6 0 0 0 0,-10 0 0 0 0,-7 0 0 0 0,-8 0 0 0 0,-5 0 0 0 0,-3 0 0 0 0,-2 0 0 0 0,10 0 0 0 0,2 0 0 0 0,4 0 0 0 0,1 0 0 0 0,1 0 0 0 0,-2 0 0 0 0,-3 0 0 0 0,-4 0 0 0 0,-3 0 0 0 0,3 0 0 0 0,-1 0 0 0 0,-1 0 0 0 0,-1 0 0 0 0,-2 0 0 0 0,4 0 0 0 0,0 0 0 0 0,0 0 0 0 0,2 0 0 0 0,1 0 0 0 0,8 0 0 0 0,0 0 0 0 0,3 0 0 0 0,-3 0 0 0 0,-4 0 0 0 0,-4 0 0 0 0,-4 0 0 0 0,-3 0 0 0 0,-2 0 0 0 0,-1 0 0 0 0,0 0 0 0 0,0 0 0 0 0,-1 0 0 0 0,1 0 0 0 0,0 0 0 0 0,5 0 0 0 0,2 0 0 0 0,-5 0 0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7T14:47:14.689"/>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0 0,'5'0,"0"1,0 0,0 0,0 0,7 3,9 2,388 60,5-30,-373-33,683 23,-669-27</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12:50:53.172"/>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27485 9049 16383 0 0,'4'0'0'0'0,"7"0"0"0"0,5 0 0 0 0,6 0 0 0 0,2 0 0 0 0,2 0 0 0 0,2 0 0 0 0,0 0 0 0 0,0 0 0 0 0,0 0 0 0 0,-1 0 0 0 0,0 0 0 0 0,0 0 0 0 0,0 0 0 0 0,0 0 0 0 0,0 0 0 0 0,0 0 0 0 0,-1 0 0 0 0,1 0 0 0 0,0 0 0 0 0,0 0 0 0 0,-1 0 0 0 0,1 0 0 0 0,0 0 0 0 0,0 0 0 0 0,0 0 0 0 0,-1 0 0 0 0,6 0 0 0 0,1 0 0 0 0,-1 0 0 0 0,0 0 0 0 0,-2 0 0 0 0,-1 0 0 0 0,3 0 0 0 0,1 0 0 0 0,0 0 0 0 0,-2 0 0 0 0,-1 0 0 0 0,-1 0 0 0 0,-2 0 0 0 0,0 0 0 0 0,0 0 0 0 0,0 0 0 0 0,-5 0 0 0 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12:50:53.173"/>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27358 9493 16383 0 0,'4'0'0'0'0,"7"0"0"0"0,5 0 0 0 0,6 0 0 0 0,11 0 0 0 0,6 0 0 0 0,0 0 0 0 0,-2 0 0 0 0,-3 0 0 0 0,-2 0 0 0 0,7 0 0 0 0,1 0 0 0 0,-1 0 0 0 0,-3 0 0 0 0,-3 0 0 0 0,-3 0 0 0 0,-1 0 0 0 0,3 0 0 0 0,0 0 0 0 0,0 0 0 0 0,4 0 0 0 0,4 0 0 0 0,0 0 0 0 0,-2 0 0 0 0,-3 0 0 0 0,-3 0 0 0 0,-2 0 0 0 0,-2 0 0 0 0,-1 0 0 0 0,0 0 0 0 0,-1 0 0 0 0,0 0 0 0 0,0 0 0 0 0,1 0 0 0 0,-1 0 0 0 0,1 0 0 0 0,0 0 0 0 0,-1 0 0 0 0,1 0 0 0 0,0 0 0 0 0,0 0 0 0 0,0 0 0 0 0,4 0 0 0 0,2 0 0 0 0,0 0 0 0 0,-2 0 0 0 0,-1 0 0 0 0,-6 0 0 0 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12:50:53.174"/>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10149 8226 16383 0 0,'5'0'0'0'0,"6"0"0"0"0,5 0 0 0 0,5 0 0 0 0,8 0 0 0 0,3 0 0 0 0,2 0 0 0 0,-2 0 0 0 0,0 0 0 0 0,-3 0 0 0 0,0 0 0 0 0,-1 0 0 0 0,-1 0 0 0 0,-1 0 0 0 0,1 0 0 0 0,0 0 0 0 0,4 0 0 0 0,1 0 0 0 0,1 0 0 0 0,-2 0 0 0 0,-1 0 0 0 0,-1 0 0 0 0,-1 0 0 0 0,-1 0 0 0 0,5 0 0 0 0,0 0 0 0 0,1 0 0 0 0,-2 0 0 0 0,-1 0 0 0 0,-2 0 0 0 0,5 0 0 0 0,0 0 0 0 0,-1 0 0 0 0,0 0 0 0 0,-2 0 0 0 0,-2 0 0 0 0,0 0 0 0 0,-1 0 0 0 0,0 0 0 0 0,-1 0 0 0 0,1 0 0 0 0,-1 0 0 0 0,1 0 0 0 0,0 0 0 0 0,-1 0 0 0 0,1 0 0 0 0,0 0 0 0 0,0 0 0 0 0,-1 0 0 0 0,1 0 0 0 0,0 0 0 0 0,0 0 0 0 0,0 0 0 0 0,-1 0 0 0 0,1 0 0 0 0,0 0 0 0 0,0 0 0 0 0,0 0 0 0 0,4 0 0 0 0,2 0 0 0 0,-1 0 0 0 0,0 0 0 0 0,-2 0 0 0 0,-1 0 0 0 0,3 0 0 0 0,1 0 0 0 0,0 0 0 0 0,-2 0 0 0 0,-1 0 0 0 0,-1 0 0 0 0,-2 0 0 0 0,1 0 0 0 0,-2 0 0 0 0,1 0 0 0 0,-1 0 0 0 0,1 0 0 0 0,-1 0 0 0 0,1 0 0 0 0,0 0 0 0 0,0 0 0 0 0,-1 0 0 0 0,1 0 0 0 0,0 0 0 0 0,0 0 0 0 0,0 0 0 0 0,4-4 0 0 0,2-2 0 0 0,-1 0 0 0 0,0 1 0 0 0,-2 2 0 0 0,-1 1 0 0 0,3 1 0 0 0,1 0 0 0 0,0 1 0 0 0,-2 0 0 0 0,-1 1 0 0 0,-6-6 0 0 0,-2-1 0 0 0,4 1 0 0 0,2 0 0 0 0,1 2 0 0 0,0 1 0 0 0,0 1 0 0 0,-1 0 0 0 0,0 1 0 0 0,-1 1 0 0 0,0-1 0 0 0,0 0 0 0 0,-5-4 0 0 0,-1-2 0 0 0,0 0 0 0 0,1 2 0 0 0,1 0 0 0 0,2 2 0 0 0,0 1 0 0 0,2 1 0 0 0,0 0 0 0 0,0 0 0 0 0,0 0 0 0 0,0 0 0 0 0,4 1 0 0 0,2-1 0 0 0,0 0 0 0 0,-6-5 0 0 0,-3-1 0 0 0,-1 0 0 0 0,0 2 0 0 0,6 0 0 0 0,1 2 0 0 0,2 1 0 0 0,-2 1 0 0 0,0 0 0 0 0,-1 0 0 0 0,4 0 0 0 0,0 1 0 0 0,0-1 0 0 0,-2 0 0 0 0,-1 0 0 0 0,-1 0 0 0 0,-1 0 0 0 0,-1 0 0 0 0,-1 0 0 0 0,1 0 0 0 0,-1 0 0 0 0,1 0 0 0 0,0 0 0 0 0,-1 0 0 0 0,1 0 0 0 0,0 0 0 0 0,-1 0 0 0 0,1 0 0 0 0,0 0 0 0 0,0 0 0 0 0,-5-5 0 0 0,-1-1 0 0 0,4 1 0 0 0,4 0 0 0 0,0-3 0 0 0,0 0 0 0 0,0 1 0 0 0,0 2 0 0 0,3-3 0 0 0,2 0 0 0 0,-2 2 0 0 0,0 1 0 0 0,-2 2 0 0 0,-1 1 0 0 0,-1 1 0 0 0,-1 1 0 0 0,-1 0 0 0 0,1 1 0 0 0,-5-6 0 0 0,-2 0 0 0 0,1-1 0 0 0,1 2 0 0 0,2 0 0 0 0,0 2 0 0 0,2 1 0 0 0,0 1 0 0 0,1 0 0 0 0,0 0 0 0 0,0 0 0 0 0,0 0 0 0 0,0 1 0 0 0,0-1 0 0 0,0 0 0 0 0,0 0 0 0 0,0 0 0 0 0,0 0 0 0 0,-1 0 0 0 0,6 0 0 0 0,0 0 0 0 0,1 0 0 0 0,-2 0 0 0 0,0 0 0 0 0,-3 0 0 0 0,5 0 0 0 0,0 0 0 0 0,0 0 0 0 0,-2 0 0 0 0,-1 0 0 0 0,-2 0 0 0 0,0 0 0 0 0,-1 0 0 0 0,0 0 0 0 0,-1 0 0 0 0,1 0 0 0 0,0 0 0 0 0,-1 0 0 0 0,1 0 0 0 0,0 0 0 0 0,-1 0 0 0 0,1 0 0 0 0,-5 0 0 0 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12:50:53.175"/>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24733 12843 16383 0 0,'5'0'0'0'0,"5"0"0"0"0,7 0 0 0 0,4 0 0 0 0,-1 5 0 0 0,0 1 0 0 0,6 0 0 0 0,4-2 0 0 0,0 0 0 0 0,0-2 0 0 0,0-1 0 0 0,-1-1 0 0 0,4 0 0 0 0,0 0 0 0 0,0 0 0 0 0,-1 0 0 0 0,-2-1 0 0 0,-2 1 0 0 0,0 0 0 0 0,-1 0 0 0 0,0 0 0 0 0,-1 0 0 0 0,1 0 0 0 0,0 0 0 0 0,-1 0 0 0 0,1 0 0 0 0,-1 0 0 0 0,1 0 0 0 0,0 0 0 0 0,0 0 0 0 0,0 0 0 0 0,-1 0 0 0 0,1 0 0 0 0,5 0 0 0 0,0 0 0 0 0,1 0 0 0 0,-2 0 0 0 0,0 0 0 0 0,-3 0 0 0 0,5 0 0 0 0,0 0 0 0 0,0 0 0 0 0,-2 0 0 0 0,-1 0 0 0 0,-2 0 0 0 0,0 0 0 0 0,-1 0 0 0 0,0 0 0 0 0,-1 0 0 0 0,1 0 0 0 0,-1 0 0 0 0,1 0 0 0 0,0 0 0 0 0,-1 0 0 0 0,1 0 0 0 0,0 0 0 0 0,0 0 0 0 0,0 0 0 0 0,-1 0 0 0 0,1 0 0 0 0,0 0 0 0 0,0 0 0 0 0,0 0 0 0 0,-1 0 0 0 0,1 0 0 0 0,0 0 0 0 0,0 0 0 0 0,4 0 0 0 0,2 0 0 0 0,0 0 0 0 0,-2 0 0 0 0,-1 0 0 0 0,-1 0 0 0 0,3 0 0 0 0,2 0 0 0 0,-2 0 0 0 0,0 0 0 0 0,-3 0 0 0 0,0 0 0 0 0,-1 0 0 0 0,-1 0 0 0 0,-1 0 0 0 0,1 0 0 0 0,0 0 0 0 0,-1 0 0 0 0,1 0 0 0 0,-1 0 0 0 0,1 0 0 0 0,0 0 0 0 0,0 0 0 0 0,-1 0 0 0 0,1 0 0 0 0,0 0 0 0 0,0 0 0 0 0,0 0 0 0 0,-1 0 0 0 0,1 0 0 0 0,0 0 0 0 0,0 0 0 0 0,0 0 0 0 0,-1 0 0 0 0,6 0 0 0 0,1 0 0 0 0,-1 0 0 0 0,0 0 0 0 0,-2 0 0 0 0,-1 0 0 0 0,3-4 0 0 0,1-2 0 0 0,0 0 0 0 0,-2 1 0 0 0,-1 2 0 0 0,-1 1 0 0 0,-2 1 0 0 0,0 0 0 0 0,0 1 0 0 0,0 0 0 0 0,-1-4 0 0 0,1-2 0 0 0,-1 1 0 0 0,1 0 0 0 0,0 2 0 0 0,-1 1 0 0 0,1 1 0 0 0,0 1 0 0 0,0 0 0 0 0,0 0 0 0 0,-1 0 0 0 0,6 0 0 0 0,1 0 0 0 0,-1 1 0 0 0,0-1 0 0 0,-2 0 0 0 0,-1 0 0 0 0,3 0 0 0 0,-3 0 0 0 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12:50:53.176"/>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24754 10917 16383 0 0,'5'0'0'0'0,"6"0"0"0"0,5 0 0 0 0,5 0 0 0 0,3 0 0 0 0,7 0 0 0 0,3 0 0 0 0,0 0 0 0 0,-2 0 0 0 0,-1 0 0 0 0,-1 0 0 0 0,-2 0 0 0 0,0 0 0 0 0,-1 0 0 0 0,-1 0 0 0 0,1 0 0 0 0,-1 0 0 0 0,1 0 0 0 0,-1 0 0 0 0,1 0 0 0 0,0 0 0 0 0,0 0 0 0 0,-1 0 0 0 0,1 0 0 0 0,0 0 0 0 0,0 0 0 0 0,0 0 0 0 0,-1 0 0 0 0,1 0 0 0 0,0 0 0 0 0,0 0 0 0 0,0 0 0 0 0,-1 0 0 0 0,6 0 0 0 0,1 0 0 0 0,-1 0 0 0 0,0 0 0 0 0,-2 0 0 0 0,-1 0 0 0 0,3 0 0 0 0,1 0 0 0 0,0 0 0 0 0,-2 0 0 0 0,-1 0 0 0 0,-1 0 0 0 0,-2 0 0 0 0,0 0 0 0 0,0 0 0 0 0,0 0 0 0 0,-1 0 0 0 0,1 0 0 0 0,-1 0 0 0 0,1 0 0 0 0,0 0 0 0 0,-1 0 0 0 0,1 0 0 0 0,0 0 0 0 0,0 0 0 0 0,0 0 0 0 0,-1 0 0 0 0,1 0 0 0 0,5 0 0 0 0,0 0 0 0 0,1 0 0 0 0,-2 0 0 0 0,-1 0 0 0 0,4-4 0 0 0,0-2 0 0 0,-1 0 0 0 0,-2 1 0 0 0,-1 2 0 0 0,-1 1 0 0 0,-2 1 0 0 0,0 0 0 0 0,0 1 0 0 0,0 1 0 0 0,-1-1 0 0 0,-8 0 0 0 0,-13 0 0 0 0,-16 0 0 0 0,-10 0 0 0 0,-7 1 0 0 0,-3-1 0 0 0,0 0 0 0 0,0 0 0 0 0,0 0 0 0 0,2 0 0 0 0,1 0 0 0 0,0 0 0 0 0,1-1 0 0 0,1 1 0 0 0,-5 0 0 0 0,-2 0 0 0 0,0 0 0 0 0,2 0 0 0 0,1 0 0 0 0,1 0 0 0 0,6 5 0 0 0,-3 1 0 0 0,-1 0 0 0 0,0-1 0 0 0,-1 2 0 0 0,0 2 0 0 0,0-3 0 0 0,1-1 0 0 0,0-1 0 0 0,4 2 0 0 0,3 1 0 0 0,-1-1 0 0 0,3-1 0 0 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12:50:53.177"/>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24543 11081 16383 0 0,'4'0'0'0'0,"7"5"0"0"0,5 1 0 0 0,5-1 0 0 0,4 0 0 0 0,1-2 0 0 0,2-1 0 0 0,0 0 0 0 0,0-2 0 0 0,-1 0 0 0 0,1 0 0 0 0,-1 0 0 0 0,5-1 0 0 0,1 1 0 0 0,4 0 0 0 0,0 0 0 0 0,-1 0 0 0 0,2 0 0 0 0,-1 0 0 0 0,-2 0 0 0 0,-2 0 0 0 0,-3 0 0 0 0,-1 0 0 0 0,-2 0 0 0 0,0 0 0 0 0,-1 0 0 0 0,1 0 0 0 0,4 0 0 0 0,1 0 0 0 0,0 0 0 0 0,0 0 0 0 0,-2 0 0 0 0,-1 0 0 0 0,-1 0 0 0 0,-1 0 0 0 0,0 0 0 0 0,-1 0 0 0 0,5 0 0 0 0,2 0 0 0 0,-1 0 0 0 0,0 0 0 0 0,-2 0 0 0 0,-2 0 0 0 0,5 0 0 0 0,0 0 0 0 0,0 0 0 0 0,-2 0 0 0 0,-1 0 0 0 0,-2 0 0 0 0,0 0 0 0 0,-1 0 0 0 0,0 0 0 0 0,-1 0 0 0 0,1 0 0 0 0,0 0 0 0 0,-1 0 0 0 0,1 0 0 0 0,0 0 0 0 0,-1 0 0 0 0,-4-5 0 0 0,-1-1 0 0 0,0 0 0 0 0,1 2 0 0 0,2 0 0 0 0,1 2 0 0 0,0 1 0 0 0,2 1 0 0 0,-1 0 0 0 0,1 0 0 0 0,1 0 0 0 0,-1 1 0 0 0,0-1 0 0 0,4 0 0 0 0,2 0 0 0 0,0 0 0 0 0,-2 0 0 0 0,-1 0 0 0 0,-1 0 0 0 0,-6 0 0 0 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12:50:53.178"/>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13388 8731 16383 0 0,'4'0'0'0'0,"7"0"0"0"0,10 0 0 0 0,11 0 0 0 0,4 0 0 0 0,1 0 0 0 0,-2 0 0 0 0,-1 0 0 0 0,1 0 0 0 0,1 0 0 0 0,-3 0 0 0 0,-1 0 0 0 0,-2 0 0 0 0,-2 0 0 0 0,0 0 0 0 0,8 0 0 0 0,7 0 0 0 0,1 0 0 0 0,-2 0 0 0 0,0 0 0 0 0,2 0 0 0 0,-1 0 0 0 0,1 0 0 0 0,-3 0 0 0 0,-3 0 0 0 0,-4 0 0 0 0,-4 0 0 0 0,-1 0 0 0 0,-2 0 0 0 0,0 0 0 0 0,-1 0 0 0 0,0 0 0 0 0,0 0 0 0 0,10 0 0 0 0,7 0 0 0 0,6 0 0 0 0,7 0 0 0 0,5 0 0 0 0,-4 0 0 0 0,-8 0 0 0 0,-7 0 0 0 0,-6 0 0 0 0,0 0 0 0 0,-2 0 0 0 0,-2 0 0 0 0,3 0 0 0 0,-1 0 0 0 0,0 0 0 0 0,2 0 0 0 0,0 0 0 0 0,-2 0 0 0 0,3 0 0 0 0,8 0 0 0 0,6 0 0 0 0,3 0 0 0 0,-2 0 0 0 0,-7 0 0 0 0,4 0 0 0 0,-2 0 0 0 0,-5 0 0 0 0,-5 0 0 0 0,-4 0 0 0 0,-3 0 0 0 0,2 0 0 0 0,1 0 0 0 0,-1 0 0 0 0,-2 0 0 0 0,-1 0 0 0 0,-1 0 0 0 0,4 0 0 0 0,1 0 0 0 0,4 0 0 0 0,1 0 0 0 0,2 0 0 0 0,-1 0 0 0 0,3 0 0 0 0,-3 0 0 0 0,-2 0 0 0 0,2 0 0 0 0,2 0 0 0 0,0 0 0 0 0,-3 0 0 0 0,-4 0 0 0 0,-2 0 0 0 0,2 0 0 0 0,0 0 0 0 0,-2 0 0 0 0,4 0 0 0 0,-1 0 0 0 0,-1 0 0 0 0,-2 0 0 0 0,3 0 0 0 0,0 0 0 0 0,3 0 0 0 0,-1 0 0 0 0,-1 0 0 0 0,2 0 0 0 0,-1 0 0 0 0,-3 0 0 0 0,3 0 0 0 0,0 0 0 0 0,-3 0 0 0 0,2 0 0 0 0,1 0 0 0 0,-3 0 0 0 0,-2 0 0 0 0,-2 0 0 0 0,-1 0 0 0 0,3 0 0 0 0,0 0 0 0 0,1 0 0 0 0,-2 0 0 0 0,-6 0 0 0 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12:50:53.179"/>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22320 13151 16383 0 0,'5'0'0'0'0,"5"0"0"0"0,11 0 0 0 0,11 0 0 0 0,9 0 0 0 0,2 0 0 0 0,3-4 0 0 0,-2-2 0 0 0,0-5 0 0 0,3 1 0 0 0,-3-4 0 0 0,-4 1 0 0 0,-4 3 0 0 0,-4 3 0 0 0,-3 3 0 0 0,-1 1 0 0 0,-2 2 0 0 0,0 1 0 0 0,0 1 0 0 0,0-1 0 0 0,0 1 0 0 0,1-1 0 0 0,-1 1 0 0 0,1-1 0 0 0,0 0 0 0 0,4 0 0 0 0,2 0 0 0 0,0 0 0 0 0,-2 0 0 0 0,4 0 0 0 0,0 0 0 0 0,-2 0 0 0 0,-1 0 0 0 0,-2 0 0 0 0,-1 0 0 0 0,3 0 0 0 0,1 0 0 0 0,0 0 0 0 0,-2 0 0 0 0,-2 0 0 0 0,0 0 0 0 0,-1 0 0 0 0,-1 0 0 0 0,-1 0 0 0 0,1 0 0 0 0,0 0 0 0 0,-1 0 0 0 0,1 0 0 0 0,-1 0 0 0 0,1 0 0 0 0,0 0 0 0 0,0 0 0 0 0,-1 0 0 0 0,-3 0 0 0 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12:50:53.180"/>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20500 8625 16383 0 0,'4'0'0'0'0,"7"0"0"0"0,5 0 0 0 0,6 0 0 0 0,2 0 0 0 0,7 0 0 0 0,7 0 0 0 0,2 0 0 0 0,-2 0 0 0 0,-2 0 0 0 0,1 0 0 0 0,0 0 0 0 0,-3 0 0 0 0,-2 0 0 0 0,-2 0 0 0 0,-1 0 0 0 0,-2 0 0 0 0,0 0 0 0 0,-1 0 0 0 0,0 0 0 0 0,1 0 0 0 0,-1 0 0 0 0,1 0 0 0 0,-1 0 0 0 0,1 5 0 0 0,0 1 0 0 0,0 0 0 0 0,-1-2 0 0 0,1 0 0 0 0,0-2 0 0 0,0-1 0 0 0,4-1 0 0 0,2 0 0 0 0,0 5 0 0 0,-2 1 0 0 0,-1-1 0 0 0,-1 0 0 0 0,-6 2 0 0 0,3 1 0 0 0,1-1 0 0 0,1-2 0 0 0,0-2 0 0 0,0-1 0 0 0,-1-1 0 0 0,0-1 0 0 0,1 0 0 0 0,-1 4 0 0 0,-5 2 0 0 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12:50:53.181"/>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13430 11696 16383 0 0,'5'-4'0'0'0,"5"-2"0"0"0,7 0 0 0 0,4 1 0 0 0,-1-3 0 0 0,0 0 0 0 0,2 1 0 0 0,1 2 0 0 0,2-3 0 0 0,0 0 0 0 0,2 2 0 0 0,0 1 0 0 0,0 2 0 0 0,0 1 0 0 0,0 1 0 0 0,0 1 0 0 0,0 0 0 0 0,0 1 0 0 0,0-5 0 0 0,-1-2 0 0 0,6 0 0 0 0,1 2 0 0 0,-1 0 0 0 0,0 2 0 0 0,-2 1 0 0 0,-2 1 0 0 0,5 0 0 0 0,0 0 0 0 0,0 0 0 0 0,-2 1 0 0 0,-1-1 0 0 0,-1 0 0 0 0,-2 0 0 0 0,0 0 0 0 0,0 0 0 0 0,0 0 0 0 0,-1 0 0 0 0,1 0 0 0 0,-1 0 0 0 0,1 0 0 0 0,0 0 0 0 0,-1 0 0 0 0,1 0 0 0 0,0 0 0 0 0,0 0 0 0 0,-1 0 0 0 0,1 0 0 0 0,0 0 0 0 0,0 0 0 0 0,0 0 0 0 0,-1 0 0 0 0,1 0 0 0 0,0 0 0 0 0,0 0 0 0 0,4 0 0 0 0,2 0 0 0 0,0 0 0 0 0,-2 0 0 0 0,-1 0 0 0 0,-1 0 0 0 0,-6 5 0 0 0,3 1 0 0 0,1-1 0 0 0,1 0 0 0 0,0-2 0 0 0,-5-1 0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7T14:47:18.155"/>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0 0,'8'1,"1"0,-1 0,0 1,14 4,16 4,141 9,-63-8,-39-2,782 66,-83-69,-463-7,-273 1</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12:50:53.182"/>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20712 5768 16383 0 0,'4'0'0'0'0,"7"0"0"0"0,5 0 0 0 0,10 0 0 0 0,4 0 0 0 0,2 0 0 0 0,1 0 0 0 0,2 0 0 0 0,1 0 0 0 0,-1 0 0 0 0,-2 0 0 0 0,-3 0 0 0 0,-1 0 0 0 0,-1 0 0 0 0,-1 0 0 0 0,-1 0 0 0 0,1 0 0 0 0,-1 0 0 0 0,5 0 0 0 0,2 0 0 0 0,4 0 0 0 0,0 0 0 0 0,4 0 0 0 0,-2 0 0 0 0,-2 0 0 0 0,-3 0 0 0 0,-3 0 0 0 0,-2 0 0 0 0,-1 0 0 0 0,-1 0 0 0 0,4 0 0 0 0,1 0 0 0 0,0 0 0 0 0,-1 0 0 0 0,-1 0 0 0 0,-1 0 0 0 0,3 0 0 0 0,1 0 0 0 0,0 0 0 0 0,-2 0 0 0 0,-1 0 0 0 0,-2 0 0 0 0,5 0 0 0 0,0 0 0 0 0,-1 0 0 0 0,0 0 0 0 0,-3 0 0 0 0,-5 0 0 0 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12:50:53.183"/>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13388 13155 16383 0 0,'4'0'0'0'0,"7"0"0"0"0,5 0 0 0 0,6 0 0 0 0,2 0 0 0 0,7 0 0 0 0,2 0 0 0 0,1 0 0 0 0,-1 0 0 0 0,-2 0 0 0 0,-2 0 0 0 0,4 0 0 0 0,1 0 0 0 0,-1 5 0 0 0,2 1 0 0 0,1-1 0 0 0,-1 0 0 0 0,-3-2 0 0 0,3 0 0 0 0,0-2 0 0 0,-7 4 0 0 0,-2 1 0 0 0,3-1 0 0 0,5 0 0 0 0,2-2 0 0 0,-1-1 0 0 0,-1-1 0 0 0,-3 3 0 0 0,-1 2 0 0 0,-2 0 0 0 0,-1-2 0 0 0,0-1 0 0 0,-1-1 0 0 0,1-1 0 0 0,-1 0 0 0 0,1-1 0 0 0,-1-1 0 0 0,1 1 0 0 0,0 0 0 0 0,0 0 0 0 0,-1 0 0 0 0,1-1 0 0 0,0 1 0 0 0,0 0 0 0 0,4 0 0 0 0,2 0 0 0 0,0 0 0 0 0,-2 0 0 0 0,-1 0 0 0 0,-1 0 0 0 0,3 0 0 0 0,2 0 0 0 0,-2 0 0 0 0,0 0 0 0 0,-3 0 0 0 0,0 0 0 0 0,-1 0 0 0 0,-1 0 0 0 0,-1 0 0 0 0,1 0 0 0 0,0 0 0 0 0,-1 0 0 0 0,1 0 0 0 0,-1 0 0 0 0,1 0 0 0 0,0 5 0 0 0,0 1 0 0 0,-5 0 0 0 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12:50:53.184"/>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18976 4561 16383 0 0,'4'0'0'0'0,"7"0"0"0"0,5 0 0 0 0,6 0 0 0 0,6 0 0 0 0,5 0 0 0 0,0 0 0 0 0,0 0 0 0 0,-2 0 0 0 0,-1 0 0 0 0,-1 0 0 0 0,-2 0 0 0 0,0 0 0 0 0,5 0 0 0 0,0 0 0 0 0,0 0 0 0 0,0 0 0 0 0,2 5 0 0 0,1 1 0 0 0,3 4 0 0 0,0 1 0 0 0,-2-2 0 0 0,2-2 0 0 0,-1-3 0 0 0,-2-1 0 0 0,-3-2 0 0 0,3-1 0 0 0,-1 0 0 0 0,4-1 0 0 0,-1 1 0 0 0,-1 0 0 0 0,-8 4 0 0 0,-3 2 0 0 0,-2-1 0 0 0,0 0 0 0 0,5-2 0 0 0,3-1 0 0 0,0-1 0 0 0,4 0 0 0 0,1-1 0 0 0,-2 0 0 0 0,-1 0 0 0 0,-2-1 0 0 0,-2 1 0 0 0,-2 0 0 0 0,1 0 0 0 0,-2 0 0 0 0,10 4 0 0 0,2 2 0 0 0,0 0 0 0 0,-2-1 0 0 0,-3-2 0 0 0,-2-1 0 0 0,3 4 0 0 0,-1 0 0 0 0,0 0 0 0 0,-2-1 0 0 0,-1-2 0 0 0,-2-2 0 0 0,-1 0 0 0 0,0 0 0 0 0,0-1 0 0 0,0-1 0 0 0,-1 1 0 0 0,1 0 0 0 0,-1 9 0 0 0,1 3 0 0 0,0-1 0 0 0,-1-2 0 0 0,1 3 0 0 0,0-2 0 0 0,0-2 0 0 0,0-3 0 0 0,-1-1 0 0 0,6-3 0 0 0,-4 4 0 0 0,-2 1 0 0 0,0 0 0 0 0,0 3 0 0 0,-5-1 0 0 0</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12:50:53.185"/>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19082 5039 16383 0 0,'4'0'0'0'0,"7"0"0"0"0,5 0 0 0 0,5 0 0 0 0,4 0 0 0 0,6 0 0 0 0,2 0 0 0 0,1 0 0 0 0,-1 0 0 0 0,-2 0 0 0 0,3 0 0 0 0,0 0 0 0 0,-1 0 0 0 0,-1 0 0 0 0,-2 0 0 0 0,-1 0 0 0 0,-2 0 0 0 0,9-5 0 0 0,3-1 0 0 0,-1 0 0 0 0,-2 2 0 0 0,-3 0 0 0 0,-2 2 0 0 0,-3 1 0 0 0,0 1 0 0 0,3 0 0 0 0,2 0 0 0 0,-1 0 0 0 0,-1 0 0 0 0,-1 1 0 0 0,3-1 0 0 0,5 0 0 0 0,1 0 0 0 0,-2 0 0 0 0,2 0 0 0 0,-1 0 0 0 0,-2 0 0 0 0,-3 0 0 0 0,-3 0 0 0 0,-1-5 0 0 0,-2-1 0 0 0,0 0 0 0 0,-1 2 0 0 0,0 0 0 0 0,1 2 0 0 0,-1 1 0 0 0,1 1 0 0 0,-1 0 0 0 0,1 0 0 0 0,4 0 0 0 0,2 1 0 0 0,0-1 0 0 0,-2 0 0 0 0,-1 0 0 0 0,-1 0 0 0 0,4 0 0 0 0,0 0 0 0 0,-1 0 0 0 0,0 0 0 0 0,-2 0 0 0 0,-2 0 0 0 0,4 0 0 0 0,2 0 0 0 0,-2 0 0 0 0,-1 0 0 0 0,-1 0 0 0 0,-1 0 0 0 0,-2 0 0 0 0,0 0 0 0 0,0 0 0 0 0,0 0 0 0 0,4 0 0 0 0,1 0 0 0 0,1 0 0 0 0,-2 0 0 0 0,-1 0 0 0 0,-1 0 0 0 0,3 0 0 0 0,-3 0 0 0 0</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12:50:53.186"/>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25495 2889 16383 0 0,'5'0'0'0'0,"5"0"0"0"0,7 0 0 0 0,8 0 0 0 0,10 0 0 0 0,4 0 0 0 0,-1 0 0 0 0,-2 0 0 0 0,-3 0 0 0 0,2 0 0 0 0,0 0 0 0 0,-1 0 0 0 0,-3 0 0 0 0,-1 0 0 0 0,-1 0 0 0 0,-2 0 0 0 0,0 0 0 0 0,-1 0 0 0 0,1 0 0 0 0,-1 0 0 0 0,1 0 0 0 0,-1 0 0 0 0,1 0 0 0 0,0 0 0 0 0,4 0 0 0 0,2 0 0 0 0,-1 0 0 0 0,0 0 0 0 0,-2 0 0 0 0,-1 0 0 0 0,3 0 0 0 0,2 0 0 0 0,-2 0 0 0 0,-1 0 0 0 0,-1 0 0 0 0,-1 0 0 0 0,-1 0 0 0 0,-1 0 0 0 0,-1 0 0 0 0,1 0 0 0 0,-1 0 0 0 0,1 0 0 0 0,0 0 0 0 0,-1 0 0 0 0,1 0 0 0 0,0 0 0 0 0,-1 0 0 0 0,1 0 0 0 0,-5 0 0 0 0</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12:50:53.187"/>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24966 3928 16383 0 0,'5'0'0'0'0,"5"0"0"0"0,7 0 0 0 0,4 0 0 0 0,8 0 0 0 0,3 0 0 0 0,1 0 0 0 0,0 0 0 0 0,-2-4 0 0 0,-1-3 0 0 0,-1 2 0 0 0,-2 0 0 0 0,5 2 0 0 0,1 1 0 0 0,-1 1 0 0 0,-1 0 0 0 0,-1 1 0 0 0,-1 0 0 0 0,-1 1 0 0 0,-1-1 0 0 0,-1 0 0 0 0,1 0 0 0 0,0 0 0 0 0,-1 0 0 0 0,5 0 0 0 0,2 0 0 0 0,-1 0 0 0 0,0 0 0 0 0,-2 0 0 0 0,-1 0 0 0 0,3 0 0 0 0,2 0 0 0 0,-2 0 0 0 0,-1 0 0 0 0,-1 0 0 0 0,-1 0 0 0 0,-1 0 0 0 0,-1 0 0 0 0,-1 0 0 0 0,1 0 0 0 0,-1 0 0 0 0,1 0 0 0 0,0 0 0 0 0,-1 0 0 0 0,1 0 0 0 0,0 0 0 0 0,-1 0 0 0 0,1 0 0 0 0,0 0 0 0 0,0 0 0 0 0,0 0 0 0 0,-1 0 0 0 0,1 0 0 0 0,0 0 0 0 0,0 0 0 0 0,0 0 0 0 0,-1 0 0 0 0,1 0 0 0 0,5 0 0 0 0,-4-4 0 0 0,-2-2 0 0 0,0 0 0 0 0,0 1 0 0 0,-1-3 0 0 0,1 0 0 0 0,0 1 0 0 0,0 2 0 0 0,6-3 0 0 0,0 0 0 0 0,1 2 0 0 0,-2 1 0 0 0,0 2 0 0 0,2 1 0 0 0,1 1 0 0 0,-1 1 0 0 0,-1 1 0 0 0,-3-1 0 0 0,0 0 0 0 0,3 1 0 0 0,1-1 0 0 0,0 0 0 0 0,-2 0 0 0 0,-1 0 0 0 0,-2 0 0 0 0,0 0 0 0 0,-1 0 0 0 0,0 0 0 0 0,-1 0 0 0 0,1 0 0 0 0,-1 0 0 0 0,-4 0 0 0 0</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12:50:53.188"/>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27993 2906 16383 0 0,'4'0'0'0'0,"7"0"0"0"0,5 0 0 0 0,6 0 0 0 0,2 0 0 0 0,7 0 0 0 0,-2-4 0 0 0,-1-2 0 0 0,-2 0 0 0 0,-4-3 0 0 0,-2-1 0 0 0,1 3 0 0 0,1 1 0 0 0,5 2 0 0 0,4 2 0 0 0,0 1 0 0 0,0 1 0 0 0,-1 0 0 0 0,0 1 0 0 0,2-1 0 0 0,2-4 0 0 0,-1-2 0 0 0,-2 0 0 0 0,-1 2 0 0 0,-1 0 0 0 0,-2 2 0 0 0,0 1 0 0 0,0 1 0 0 0,0 0 0 0 0,-1 0 0 0 0,1 0 0 0 0,-1 1 0 0 0,1-1 0 0 0,0 0 0 0 0,-1 0 0 0 0,1 0 0 0 0,0 0 0 0 0,0 0 0 0 0,0 0 0 0 0,-1 0 0 0 0,6 0 0 0 0,-4 0 0 0 0</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12:50:53.189"/>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27294 4286 16383 0 0,'5'0'0'0'0,"6"0"0"0"0,5 0 0 0 0,5 0 0 0 0,3 0 0 0 0,7 0 0 0 0,3 0 0 0 0,0 0 0 0 0,-2 0 0 0 0,-1 0 0 0 0,-1 0 0 0 0,3 0 0 0 0,0 0 0 0 0,0 0 0 0 0,3 0 0 0 0,0 0 0 0 0,-2 0 0 0 0,3 0 0 0 0,-1 0 0 0 0,-1 0 0 0 0,-3 0 0 0 0,-2 0 0 0 0,-1 0 0 0 0,3 0 0 0 0,1 0 0 0 0,-1 0 0 0 0,-1 0 0 0 0,-1 0 0 0 0,-2 0 0 0 0,5 0 0 0 0,0 0 0 0 0,-1 0 0 0 0,-1 0 0 0 0,-1 0 0 0 0,-1 0 0 0 0,-1 0 0 0 0,-1 0 0 0 0,-1 0 0 0 0,1 0 0 0 0,0 0 0 0 0,-1 0 0 0 0,1 0 0 0 0,-1 0 0 0 0,1 0 0 0 0,0 0 0 0 0,0 0 0 0 0,-1 0 0 0 0,1 0 0 0 0,0 0 0 0 0,0 0 0 0 0,0 0 0 0 0,-1 0 0 0 0,1 0 0 0 0,0 0 0 0 0,-5 0 0 0 0</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12:50:53.191"/>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688 8223 16383 0 0,'4'5'0'0'0,"7"1"0"0"0,5 0 0 0 0,6-2 0 0 0,-3 4 0 0 0,2 0 0 0 0,5-1 0 0 0,3-2 0 0 0,2-1 0 0 0,-1-3 0 0 0,0 0 0 0 0,-1-1 0 0 0,3 0 0 0 0,2 0 0 0 0,-1 0 0 0 0,-2-1 0 0 0,-1 1 0 0 0,-1 0 0 0 0,3 0 0 0 0,1 0 0 0 0,0 0 0 0 0,-2 0 0 0 0,-1 0 0 0 0,-1 0 0 0 0,-2 0 0 0 0,0 0 0 0 0,0 0 0 0 0,0 0 0 0 0,-1 0 0 0 0,1 0 0 0 0,-1 0 0 0 0,1 0 0 0 0,0 0 0 0 0,-1 0 0 0 0,1 0 0 0 0,0 0 0 0 0,0 0 0 0 0,0 0 0 0 0,-1 0 0 0 0,6 0 0 0 0,1 0 0 0 0,-1 0 0 0 0,0 0 0 0 0,-2 0 0 0 0,-1 0 0 0 0,3 0 0 0 0,1 0 0 0 0,0 0 0 0 0,-2 0 0 0 0,-1 0 0 0 0,-1 0 0 0 0,3 0 0 0 0,1 0 0 0 0,-1 0 0 0 0,0 0 0 0 0,-2 0 0 0 0,-2 0 0 0 0,0 0 0 0 0,-1 0 0 0 0,0 0 0 0 0,-1 0 0 0 0,1 0 0 0 0,-1 0 0 0 0,1 0 0 0 0,0 0 0 0 0,-1 0 0 0 0,1 0 0 0 0,0 0 0 0 0,0 0 0 0 0,-1 0 0 0 0,1 0 0 0 0,0 0 0 0 0,4 0 0 0 0,2 0 0 0 0,0 0 0 0 0,-2 0 0 0 0,-1 0 0 0 0,-5 0 0 0 0</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12:50:53.192"/>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10065 10446 16383 0 0,'4'0'0'0'0,"7"0"0"0"0,5 0 0 0 0,5 0 0 0 0,13 0 0 0 0,4 0 0 0 0,1 0 0 0 0,-1 0 0 0 0,1 0 0 0 0,3 0 0 0 0,0 0 0 0 0,-4 0 0 0 0,-3 0 0 0 0,-3 0 0 0 0,-2 0 0 0 0,-2 0 0 0 0,-2 0 0 0 0,1 0 0 0 0,-1 0 0 0 0,0 0 0 0 0,0 0 0 0 0,1 0 0 0 0,-1 0 0 0 0,1 0 0 0 0,0 0 0 0 0,-1 0 0 0 0,1 0 0 0 0,0 0 0 0 0,0 0 0 0 0,0 0 0 0 0,4 0 0 0 0,2 0 0 0 0,-1 0 0 0 0,0 0 0 0 0,-2 0 0 0 0,-1 0 0 0 0,-1 0 0 0 0,-1 0 0 0 0,0 0 0 0 0,-1 0 0 0 0,1 0 0 0 0,-1 0 0 0 0,1 0 0 0 0,0 0 0 0 0,-1 0 0 0 0,1 0 0 0 0,0 0 0 0 0,0 0 0 0 0,0 0 0 0 0,-1 0 0 0 0,1 0 0 0 0,4 0 0 0 0,2 0 0 0 0,0 0 0 0 0,-6 4 0 0 0,-3 2 0 0 0,-1 0 0 0 0,0-1 0 0 0,6-2 0 0 0,1-1 0 0 0,2-1 0 0 0,-1 0 0 0 0,-2-1 0 0 0,0 0 0 0 0,4-1 0 0 0,0 1 0 0 0,0 0 0 0 0,-2 4 0 0 0,-1 2 0 0 0,-1 0 0 0 0,-1-1 0 0 0,-1-2 0 0 0,-1-1 0 0 0,1-1 0 0 0,-1-1 0 0 0,1 0 0 0 0,0 0 0 0 0,-1 0 0 0 0,1 0 0 0 0,0 0 0 0 0,-1-1 0 0 0,1 1 0 0 0,0 0 0 0 0,0 0 0 0 0,0 0 0 0 0,4 0 0 0 0,2 0 0 0 0,-1 0 0 0 0,0 0 0 0 0,-2 0 0 0 0,-1 0 0 0 0,3 0 0 0 0,2 5 0 0 0,-2 1 0 0 0,-1 0 0 0 0,-5 3 0 0 0,-4 0 0 0 0,0-1 0 0 0,-4-2 0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7T14:47:27.071"/>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0 0,'1946'0,"-1908"0</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12:50:53.193"/>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10001 14467 16383 0 0,'5'0'0'0'0,"5"5"0"0"0,7 1 0 0 0,4 0 0 0 0,-1 3 0 0 0,0 0 0 0 0,6-1 0 0 0,4-2 0 0 0,0-2 0 0 0,0-2 0 0 0,0-1 0 0 0,-1-1 0 0 0,8 0 0 0 0,3-1 0 0 0,-1 1 0 0 0,-3-1 0 0 0,-3 1 0 0 0,-2 0 0 0 0,2 5 0 0 0,1 1 0 0 0,-2-1 0 0 0,4 0 0 0 0,-1-2 0 0 0,4-1 0 0 0,-1 0 0 0 0,-2-2 0 0 0,-2 0 0 0 0,-3 0 0 0 0,-2 0 0 0 0,-2-1 0 0 0,0 1 0 0 0,0 0 0 0 0,-1 0 0 0 0,0 0 0 0 0,0 0 0 0 0,1 0 0 0 0,0 0 0 0 0,4 0 0 0 0,2 0 0 0 0,-1 4 0 0 0,0 2 0 0 0,-2 0 0 0 0,-1-1 0 0 0,3-2 0 0 0,1-1 0 0 0,0-1 0 0 0,-2 0 0 0 0,-1 3 0 0 0,-1 2 0 0 0,-2 0 0 0 0,1-2 0 0 0,-2-1 0 0 0,1-1 0 0 0,-1-1 0 0 0,1 9 0 0 0,-1 2 0 0 0,1-1 0 0 0,4-2 0 0 0,2-2 0 0 0,0-4 0 0 0,-2 0 0 0 0,-1-3 0 0 0,-1 0 0 0 0,4 0 0 0 0,0-1 0 0 0,-1 1 0 0 0,0-1 0 0 0,-2 1 0 0 0,-2 0 0 0 0,0 0 0 0 0,-1 0 0 0 0,0 0 0 0 0,-1 0 0 0 0,1 0 0 0 0,-1 0 0 0 0,1 0 0 0 0,0 0 0 0 0,-1 0 0 0 0,1 0 0 0 0,0 0 0 0 0,0 0 0 0 0,-1 0 0 0 0,1 0 0 0 0,0 0 0 0 0,0 0 0 0 0,0 0 0 0 0,-1 0 0 0 0,1 0 0 0 0,0 0 0 0 0,0 0 0 0 0,0 0 0 0 0,4 0 0 0 0,2 0 0 0 0,-1 0 0 0 0,0 0 0 0 0,-2 0 0 0 0,-1 0 0 0 0,3 0 0 0 0,1 0 0 0 0,0 0 0 0 0,-2 0 0 0 0,-1 0 0 0 0,-1 5 0 0 0,-2 1 0 0 0,1-1 0 0 0,-2 0 0 0 0,1-2 0 0 0,-1-1 0 0 0,1-1 0 0 0,-1 0 0 0 0,6-1 0 0 0,0 0 0 0 0,1-1 0 0 0,-2 1 0 0 0,-1 0 0 0 0,-1 0 0 0 0,-1 0 0 0 0,-1 0 0 0 0,0 0 0 0 0,0 0 0 0 0,-1 0 0 0 0,1 0 0 0 0,0 0 0 0 0,-1 0 0 0 0,5 0 0 0 0,-2 0 0 0 0</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12:50:53.194"/>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17918 4053 16383 0 0,'4'0'0'0'0,"7"0"0"0"0,5 0 0 0 0,5 0 0 0 0,8 0 0 0 0,4 0 0 0 0,0 0 0 0 0,-1 0 0 0 0,0 0 0 0 0,2 0 0 0 0,1 0 0 0 0,-2 0 0 0 0,-1 0 0 0 0,-2 0 0 0 0,-1 0 0 0 0,-2 0 0 0 0,9 0 0 0 0,3 0 0 0 0,-1 0 0 0 0,-2 0 0 0 0,2 0 0 0 0,-2 0 0 0 0,-1 0 0 0 0,-3 0 0 0 0,-2 0 0 0 0,-1 0 0 0 0,-2 0 0 0 0,0 0 0 0 0,-1 0 0 0 0,1 0 0 0 0,-1 0 0 0 0,5 0 0 0 0,1 0 0 0 0,1 0 0 0 0,-2 0 0 0 0,8 0 0 0 0,2 0 0 0 0,-1 0 0 0 0,-4 0 0 0 0,-2 0 0 0 0,-3 0 0 0 0,-3 0 0 0 0,0 0 0 0 0,-2 0 0 0 0,1 0 0 0 0,-1 0 0 0 0,0 0 0 0 0,0 0 0 0 0,1 0 0 0 0,0 0 0 0 0,-1 0 0 0 0,1 0 0 0 0,-5 0 0 0 0</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12:50:53.195"/>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17939 4504 16383 0 0,'4'0'0'0'0,"7"0"0"0"0,5 0 0 0 0,5 0 0 0 0,4 0 0 0 0,6 0 0 0 0,2 0 0 0 0,1 0 0 0 0,-1 0 0 0 0,2 0 0 0 0,1 0 0 0 0,-2 0 0 0 0,-2-5 0 0 0,-2-1 0 0 0,-1 0 0 0 0,-1 2 0 0 0,3 0 0 0 0,6 2 0 0 0,2 1 0 0 0,-3 1 0 0 0,-1 0 0 0 0,-3 0 0 0 0,-2 0 0 0 0,2 1 0 0 0,2-1 0 0 0,-2 0 0 0 0,-1 0 0 0 0,-1 0 0 0 0,-2 0 0 0 0,4 0 0 0 0,1 0 0 0 0,0 0 0 0 0,-2 0 0 0 0,-1 0 0 0 0,-2 0 0 0 0,0 0 0 0 0,-1 0 0 0 0,0 0 0 0 0,-1 0 0 0 0,1 0 0 0 0,-1 0 0 0 0,1 0 0 0 0,0 0 0 0 0,-1 0 0 0 0,1 0 0 0 0,-5 5 0 0 0,-1 1 0 0 0,0-1 0 0 0,-3 5 0 0 0,-1-1 0 0 0,2-1 0 0 0,2-2 0 0 0,7-3 0 0 0,3-1 0 0 0,0-1 0 0 0,-4-1 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Simone</a:t>
            </a: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23e5d7deefc_1_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
        <p:nvSpPr>
          <p:cNvPr id="224" name="Google Shape;224;g23e5d7deefc_1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23e5d7deefc_1_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
        <p:nvSpPr>
          <p:cNvPr id="230" name="Google Shape;230;g23e5d7deefc_1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a:extLst>
            <a:ext uri="{FF2B5EF4-FFF2-40B4-BE49-F238E27FC236}">
              <a16:creationId xmlns:a16="http://schemas.microsoft.com/office/drawing/2014/main" id="{78B8FBC6-250F-1371-2025-76510CBC69FF}"/>
            </a:ext>
          </a:extLst>
        </p:cNvPr>
        <p:cNvGrpSpPr/>
        <p:nvPr/>
      </p:nvGrpSpPr>
      <p:grpSpPr>
        <a:xfrm>
          <a:off x="0" y="0"/>
          <a:ext cx="0" cy="0"/>
          <a:chOff x="0" y="0"/>
          <a:chExt cx="0" cy="0"/>
        </a:xfrm>
      </p:grpSpPr>
      <p:sp>
        <p:nvSpPr>
          <p:cNvPr id="174" name="Google Shape;174;g23e5d7deefc_1_54:notes">
            <a:extLst>
              <a:ext uri="{FF2B5EF4-FFF2-40B4-BE49-F238E27FC236}">
                <a16:creationId xmlns:a16="http://schemas.microsoft.com/office/drawing/2014/main" id="{38F99860-296E-1497-6364-C93FEB2BED7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5" name="Google Shape;175;g23e5d7deefc_1_54:notes">
            <a:extLst>
              <a:ext uri="{FF2B5EF4-FFF2-40B4-BE49-F238E27FC236}">
                <a16:creationId xmlns:a16="http://schemas.microsoft.com/office/drawing/2014/main" id="{E1659491-05DA-F727-0B64-A4983E0BDE48}"/>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Tree>
    <p:extLst>
      <p:ext uri="{BB962C8B-B14F-4D97-AF65-F5344CB8AC3E}">
        <p14:creationId xmlns:p14="http://schemas.microsoft.com/office/powerpoint/2010/main" val="39016369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9" name="Google Shape;509;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Simone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a:extLst>
            <a:ext uri="{FF2B5EF4-FFF2-40B4-BE49-F238E27FC236}">
              <a16:creationId xmlns:a16="http://schemas.microsoft.com/office/drawing/2014/main" id="{0D35752D-7960-1AB5-8F3B-278C298796B6}"/>
            </a:ext>
          </a:extLst>
        </p:cNvPr>
        <p:cNvGrpSpPr/>
        <p:nvPr/>
      </p:nvGrpSpPr>
      <p:grpSpPr>
        <a:xfrm>
          <a:off x="0" y="0"/>
          <a:ext cx="0" cy="0"/>
          <a:chOff x="0" y="0"/>
          <a:chExt cx="0" cy="0"/>
        </a:xfrm>
      </p:grpSpPr>
      <p:sp>
        <p:nvSpPr>
          <p:cNvPr id="229" name="Google Shape;229;g23e5d7deefc_1_69:notes">
            <a:extLst>
              <a:ext uri="{FF2B5EF4-FFF2-40B4-BE49-F238E27FC236}">
                <a16:creationId xmlns:a16="http://schemas.microsoft.com/office/drawing/2014/main" id="{79C43C6C-B146-6C09-8D2C-3546B7DC9064}"/>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Simone</a:t>
            </a:r>
            <a:endParaRPr/>
          </a:p>
        </p:txBody>
      </p:sp>
      <p:sp>
        <p:nvSpPr>
          <p:cNvPr id="230" name="Google Shape;230;g23e5d7deefc_1_69:notes">
            <a:extLst>
              <a:ext uri="{FF2B5EF4-FFF2-40B4-BE49-F238E27FC236}">
                <a16:creationId xmlns:a16="http://schemas.microsoft.com/office/drawing/2014/main" id="{193DBCE2-D2D9-D778-6E56-C4243F8E8B7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663809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a:extLst>
            <a:ext uri="{FF2B5EF4-FFF2-40B4-BE49-F238E27FC236}">
              <a16:creationId xmlns:a16="http://schemas.microsoft.com/office/drawing/2014/main" id="{99DCE59D-E9B5-0132-85FD-EFFC108834B7}"/>
            </a:ext>
          </a:extLst>
        </p:cNvPr>
        <p:cNvGrpSpPr/>
        <p:nvPr/>
      </p:nvGrpSpPr>
      <p:grpSpPr>
        <a:xfrm>
          <a:off x="0" y="0"/>
          <a:ext cx="0" cy="0"/>
          <a:chOff x="0" y="0"/>
          <a:chExt cx="0" cy="0"/>
        </a:xfrm>
      </p:grpSpPr>
      <p:sp>
        <p:nvSpPr>
          <p:cNvPr id="174" name="Google Shape;174;g23e5d7deefc_1_54:notes">
            <a:extLst>
              <a:ext uri="{FF2B5EF4-FFF2-40B4-BE49-F238E27FC236}">
                <a16:creationId xmlns:a16="http://schemas.microsoft.com/office/drawing/2014/main" id="{FB98C7F1-D1AC-2F7F-B1A4-5CEEBEFABE2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5" name="Google Shape;175;g23e5d7deefc_1_54:notes">
            <a:extLst>
              <a:ext uri="{FF2B5EF4-FFF2-40B4-BE49-F238E27FC236}">
                <a16:creationId xmlns:a16="http://schemas.microsoft.com/office/drawing/2014/main" id="{D3723E6B-757E-559D-35AD-6D2285DF3B32}"/>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Simone</a:t>
            </a:r>
            <a:endParaRPr/>
          </a:p>
        </p:txBody>
      </p:sp>
    </p:spTree>
    <p:extLst>
      <p:ext uri="{BB962C8B-B14F-4D97-AF65-F5344CB8AC3E}">
        <p14:creationId xmlns:p14="http://schemas.microsoft.com/office/powerpoint/2010/main" val="24743223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23e4fb3f7b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7" name="Google Shape;467;g23e4fb3f7be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a:extLst>
            <a:ext uri="{FF2B5EF4-FFF2-40B4-BE49-F238E27FC236}">
              <a16:creationId xmlns:a16="http://schemas.microsoft.com/office/drawing/2014/main" id="{6F3DF59C-9ACB-D5B9-9456-A9551A0B4593}"/>
            </a:ext>
          </a:extLst>
        </p:cNvPr>
        <p:cNvGrpSpPr/>
        <p:nvPr/>
      </p:nvGrpSpPr>
      <p:grpSpPr>
        <a:xfrm>
          <a:off x="0" y="0"/>
          <a:ext cx="0" cy="0"/>
          <a:chOff x="0" y="0"/>
          <a:chExt cx="0" cy="0"/>
        </a:xfrm>
      </p:grpSpPr>
      <p:sp>
        <p:nvSpPr>
          <p:cNvPr id="466" name="Google Shape;466;g23e4fb3f7be_0_0:notes">
            <a:extLst>
              <a:ext uri="{FF2B5EF4-FFF2-40B4-BE49-F238E27FC236}">
                <a16:creationId xmlns:a16="http://schemas.microsoft.com/office/drawing/2014/main" id="{E5E5F012-922E-ED6D-D9BE-FCF0D891AD1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7" name="Google Shape;467;g23e4fb3f7be_0_0:notes">
            <a:extLst>
              <a:ext uri="{FF2B5EF4-FFF2-40B4-BE49-F238E27FC236}">
                <a16:creationId xmlns:a16="http://schemas.microsoft.com/office/drawing/2014/main" id="{7FB5749B-FF56-4141-0472-41CB5E1823D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Tree>
    <p:extLst>
      <p:ext uri="{BB962C8B-B14F-4D97-AF65-F5344CB8AC3E}">
        <p14:creationId xmlns:p14="http://schemas.microsoft.com/office/powerpoint/2010/main" val="4433409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a:extLst>
            <a:ext uri="{FF2B5EF4-FFF2-40B4-BE49-F238E27FC236}">
              <a16:creationId xmlns:a16="http://schemas.microsoft.com/office/drawing/2014/main" id="{F1C09756-2543-135E-628A-9A40B66E9A41}"/>
            </a:ext>
          </a:extLst>
        </p:cNvPr>
        <p:cNvGrpSpPr/>
        <p:nvPr/>
      </p:nvGrpSpPr>
      <p:grpSpPr>
        <a:xfrm>
          <a:off x="0" y="0"/>
          <a:ext cx="0" cy="0"/>
          <a:chOff x="0" y="0"/>
          <a:chExt cx="0" cy="0"/>
        </a:xfrm>
      </p:grpSpPr>
      <p:sp>
        <p:nvSpPr>
          <p:cNvPr id="466" name="Google Shape;466;g23e4fb3f7be_0_0:notes">
            <a:extLst>
              <a:ext uri="{FF2B5EF4-FFF2-40B4-BE49-F238E27FC236}">
                <a16:creationId xmlns:a16="http://schemas.microsoft.com/office/drawing/2014/main" id="{CA3472A0-A8FD-B5C9-AE46-4A0A97E96D3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7" name="Google Shape;467;g23e4fb3f7be_0_0:notes">
            <a:extLst>
              <a:ext uri="{FF2B5EF4-FFF2-40B4-BE49-F238E27FC236}">
                <a16:creationId xmlns:a16="http://schemas.microsoft.com/office/drawing/2014/main" id="{748A57A0-3FB9-2350-CD65-B8BD04C5375C}"/>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Tree>
    <p:extLst>
      <p:ext uri="{BB962C8B-B14F-4D97-AF65-F5344CB8AC3E}">
        <p14:creationId xmlns:p14="http://schemas.microsoft.com/office/powerpoint/2010/main" val="10215699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a:extLst>
            <a:ext uri="{FF2B5EF4-FFF2-40B4-BE49-F238E27FC236}">
              <a16:creationId xmlns:a16="http://schemas.microsoft.com/office/drawing/2014/main" id="{0F73F4AD-8B6E-0552-9360-1E01ADCB0ED7}"/>
            </a:ext>
          </a:extLst>
        </p:cNvPr>
        <p:cNvGrpSpPr/>
        <p:nvPr/>
      </p:nvGrpSpPr>
      <p:grpSpPr>
        <a:xfrm>
          <a:off x="0" y="0"/>
          <a:ext cx="0" cy="0"/>
          <a:chOff x="0" y="0"/>
          <a:chExt cx="0" cy="0"/>
        </a:xfrm>
      </p:grpSpPr>
      <p:sp>
        <p:nvSpPr>
          <p:cNvPr id="466" name="Google Shape;466;g23e4fb3f7be_0_0:notes">
            <a:extLst>
              <a:ext uri="{FF2B5EF4-FFF2-40B4-BE49-F238E27FC236}">
                <a16:creationId xmlns:a16="http://schemas.microsoft.com/office/drawing/2014/main" id="{2012AF22-5AC2-BA25-1F02-C8D11BF5948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7" name="Google Shape;467;g23e4fb3f7be_0_0:notes">
            <a:extLst>
              <a:ext uri="{FF2B5EF4-FFF2-40B4-BE49-F238E27FC236}">
                <a16:creationId xmlns:a16="http://schemas.microsoft.com/office/drawing/2014/main" id="{3F7DFEA4-AB39-AA23-6F0A-4D470980633F}"/>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Tree>
    <p:extLst>
      <p:ext uri="{BB962C8B-B14F-4D97-AF65-F5344CB8AC3E}">
        <p14:creationId xmlns:p14="http://schemas.microsoft.com/office/powerpoint/2010/main" val="3847882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2d14e319473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Simone</a:t>
            </a:r>
            <a:endParaRPr/>
          </a:p>
        </p:txBody>
      </p:sp>
      <p:sp>
        <p:nvSpPr>
          <p:cNvPr id="88" name="Google Shape;88;g2d14e319473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23e4fb3f7be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9" name="Google Shape;479;g23e4fb3f7be_0_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a:extLst>
            <a:ext uri="{FF2B5EF4-FFF2-40B4-BE49-F238E27FC236}">
              <a16:creationId xmlns:a16="http://schemas.microsoft.com/office/drawing/2014/main" id="{9D8CD350-D42D-C8D2-9603-9C871590060B}"/>
            </a:ext>
          </a:extLst>
        </p:cNvPr>
        <p:cNvGrpSpPr/>
        <p:nvPr/>
      </p:nvGrpSpPr>
      <p:grpSpPr>
        <a:xfrm>
          <a:off x="0" y="0"/>
          <a:ext cx="0" cy="0"/>
          <a:chOff x="0" y="0"/>
          <a:chExt cx="0" cy="0"/>
        </a:xfrm>
      </p:grpSpPr>
      <p:sp>
        <p:nvSpPr>
          <p:cNvPr id="229" name="Google Shape;229;g23e5d7deefc_1_69:notes">
            <a:extLst>
              <a:ext uri="{FF2B5EF4-FFF2-40B4-BE49-F238E27FC236}">
                <a16:creationId xmlns:a16="http://schemas.microsoft.com/office/drawing/2014/main" id="{BF00537B-0033-7BFF-E8D0-B9C5D56FC826}"/>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
        <p:nvSpPr>
          <p:cNvPr id="230" name="Google Shape;230;g23e5d7deefc_1_69:notes">
            <a:extLst>
              <a:ext uri="{FF2B5EF4-FFF2-40B4-BE49-F238E27FC236}">
                <a16:creationId xmlns:a16="http://schemas.microsoft.com/office/drawing/2014/main" id="{AFE34726-570F-9688-44AD-F1B60224CC2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631914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a:extLst>
            <a:ext uri="{FF2B5EF4-FFF2-40B4-BE49-F238E27FC236}">
              <a16:creationId xmlns:a16="http://schemas.microsoft.com/office/drawing/2014/main" id="{EE5A2175-B96E-06EF-039D-D6C3B84E7DC4}"/>
            </a:ext>
          </a:extLst>
        </p:cNvPr>
        <p:cNvGrpSpPr/>
        <p:nvPr/>
      </p:nvGrpSpPr>
      <p:grpSpPr>
        <a:xfrm>
          <a:off x="0" y="0"/>
          <a:ext cx="0" cy="0"/>
          <a:chOff x="0" y="0"/>
          <a:chExt cx="0" cy="0"/>
        </a:xfrm>
      </p:grpSpPr>
      <p:sp>
        <p:nvSpPr>
          <p:cNvPr id="229" name="Google Shape;229;g23e5d7deefc_1_69:notes">
            <a:extLst>
              <a:ext uri="{FF2B5EF4-FFF2-40B4-BE49-F238E27FC236}">
                <a16:creationId xmlns:a16="http://schemas.microsoft.com/office/drawing/2014/main" id="{99EE398A-C6A6-01AB-11BD-02D95120864F}"/>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
        <p:nvSpPr>
          <p:cNvPr id="230" name="Google Shape;230;g23e5d7deefc_1_69:notes">
            <a:extLst>
              <a:ext uri="{FF2B5EF4-FFF2-40B4-BE49-F238E27FC236}">
                <a16:creationId xmlns:a16="http://schemas.microsoft.com/office/drawing/2014/main" id="{028EDB3F-3FEC-B94D-326C-48699B43E55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309333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a:extLst>
            <a:ext uri="{FF2B5EF4-FFF2-40B4-BE49-F238E27FC236}">
              <a16:creationId xmlns:a16="http://schemas.microsoft.com/office/drawing/2014/main" id="{14C439A4-BA57-153D-CA12-4135A683CEA4}"/>
            </a:ext>
          </a:extLst>
        </p:cNvPr>
        <p:cNvGrpSpPr/>
        <p:nvPr/>
      </p:nvGrpSpPr>
      <p:grpSpPr>
        <a:xfrm>
          <a:off x="0" y="0"/>
          <a:ext cx="0" cy="0"/>
          <a:chOff x="0" y="0"/>
          <a:chExt cx="0" cy="0"/>
        </a:xfrm>
      </p:grpSpPr>
      <p:sp>
        <p:nvSpPr>
          <p:cNvPr id="229" name="Google Shape;229;g23e5d7deefc_1_69:notes">
            <a:extLst>
              <a:ext uri="{FF2B5EF4-FFF2-40B4-BE49-F238E27FC236}">
                <a16:creationId xmlns:a16="http://schemas.microsoft.com/office/drawing/2014/main" id="{2F0C76A0-B7E4-78F2-843B-E63EF34D3CBB}"/>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Simone</a:t>
            </a:r>
            <a:endParaRPr/>
          </a:p>
        </p:txBody>
      </p:sp>
      <p:sp>
        <p:nvSpPr>
          <p:cNvPr id="230" name="Google Shape;230;g23e5d7deefc_1_69:notes">
            <a:extLst>
              <a:ext uri="{FF2B5EF4-FFF2-40B4-BE49-F238E27FC236}">
                <a16:creationId xmlns:a16="http://schemas.microsoft.com/office/drawing/2014/main" id="{EBDF0109-067D-341B-AF09-B616A3475DA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7758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0" lvl="0" indent="0" algn="l" rtl="0">
              <a:lnSpc>
                <a:spcPct val="100000"/>
              </a:lnSpc>
              <a:spcBef>
                <a:spcPts val="0"/>
              </a:spcBef>
              <a:spcAft>
                <a:spcPts val="0"/>
              </a:spcAft>
              <a:buSzPts val="1100"/>
              <a:buNone/>
            </a:pPr>
            <a:r>
              <a:rPr lang="nl-NL"/>
              <a:t>Simone</a:t>
            </a:r>
          </a:p>
        </p:txBody>
      </p:sp>
    </p:spTree>
    <p:extLst>
      <p:ext uri="{BB962C8B-B14F-4D97-AF65-F5344CB8AC3E}">
        <p14:creationId xmlns:p14="http://schemas.microsoft.com/office/powerpoint/2010/main" val="11697045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
        <p:nvSpPr>
          <p:cNvPr id="242" name="Google Shape;242;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a:extLst>
            <a:ext uri="{FF2B5EF4-FFF2-40B4-BE49-F238E27FC236}">
              <a16:creationId xmlns:a16="http://schemas.microsoft.com/office/drawing/2014/main" id="{2504E32E-0AE7-E50C-5714-17DFE5B36459}"/>
            </a:ext>
          </a:extLst>
        </p:cNvPr>
        <p:cNvGrpSpPr/>
        <p:nvPr/>
      </p:nvGrpSpPr>
      <p:grpSpPr>
        <a:xfrm>
          <a:off x="0" y="0"/>
          <a:ext cx="0" cy="0"/>
          <a:chOff x="0" y="0"/>
          <a:chExt cx="0" cy="0"/>
        </a:xfrm>
      </p:grpSpPr>
      <p:sp>
        <p:nvSpPr>
          <p:cNvPr id="241" name="Google Shape;241;p19:notes">
            <a:extLst>
              <a:ext uri="{FF2B5EF4-FFF2-40B4-BE49-F238E27FC236}">
                <a16:creationId xmlns:a16="http://schemas.microsoft.com/office/drawing/2014/main" id="{DFFA6E86-8255-0B6B-5DC7-8C5BA18251A8}"/>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
        <p:nvSpPr>
          <p:cNvPr id="242" name="Google Shape;242;p19:notes">
            <a:extLst>
              <a:ext uri="{FF2B5EF4-FFF2-40B4-BE49-F238E27FC236}">
                <a16:creationId xmlns:a16="http://schemas.microsoft.com/office/drawing/2014/main" id="{A9C72473-C6D3-127F-6ACE-4943D5EB1E9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915283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a:extLst>
            <a:ext uri="{FF2B5EF4-FFF2-40B4-BE49-F238E27FC236}">
              <a16:creationId xmlns:a16="http://schemas.microsoft.com/office/drawing/2014/main" id="{F3ED492B-47E8-A810-ECD9-2D4384B2EF6C}"/>
            </a:ext>
          </a:extLst>
        </p:cNvPr>
        <p:cNvGrpSpPr/>
        <p:nvPr/>
      </p:nvGrpSpPr>
      <p:grpSpPr>
        <a:xfrm>
          <a:off x="0" y="0"/>
          <a:ext cx="0" cy="0"/>
          <a:chOff x="0" y="0"/>
          <a:chExt cx="0" cy="0"/>
        </a:xfrm>
      </p:grpSpPr>
      <p:sp>
        <p:nvSpPr>
          <p:cNvPr id="241" name="Google Shape;241;p19:notes">
            <a:extLst>
              <a:ext uri="{FF2B5EF4-FFF2-40B4-BE49-F238E27FC236}">
                <a16:creationId xmlns:a16="http://schemas.microsoft.com/office/drawing/2014/main" id="{2C3C1173-77DD-B141-FA70-016B2BC01929}"/>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
        <p:nvSpPr>
          <p:cNvPr id="242" name="Google Shape;242;p19:notes">
            <a:extLst>
              <a:ext uri="{FF2B5EF4-FFF2-40B4-BE49-F238E27FC236}">
                <a16:creationId xmlns:a16="http://schemas.microsoft.com/office/drawing/2014/main" id="{6BB51036-BC72-55E7-6032-3A44599FFDD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33911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a:extLst>
            <a:ext uri="{FF2B5EF4-FFF2-40B4-BE49-F238E27FC236}">
              <a16:creationId xmlns:a16="http://schemas.microsoft.com/office/drawing/2014/main" id="{82CD6B7F-2E95-AE47-9E4D-3142EB95FF6F}"/>
            </a:ext>
          </a:extLst>
        </p:cNvPr>
        <p:cNvGrpSpPr/>
        <p:nvPr/>
      </p:nvGrpSpPr>
      <p:grpSpPr>
        <a:xfrm>
          <a:off x="0" y="0"/>
          <a:ext cx="0" cy="0"/>
          <a:chOff x="0" y="0"/>
          <a:chExt cx="0" cy="0"/>
        </a:xfrm>
      </p:grpSpPr>
      <p:sp>
        <p:nvSpPr>
          <p:cNvPr id="247" name="Google Shape;247;g2d14e319473_1_95:notes">
            <a:extLst>
              <a:ext uri="{FF2B5EF4-FFF2-40B4-BE49-F238E27FC236}">
                <a16:creationId xmlns:a16="http://schemas.microsoft.com/office/drawing/2014/main" id="{17C073C5-99BB-7FA5-5528-7D89C23C413D}"/>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
        <p:nvSpPr>
          <p:cNvPr id="248" name="Google Shape;248;g2d14e319473_1_95:notes">
            <a:extLst>
              <a:ext uri="{FF2B5EF4-FFF2-40B4-BE49-F238E27FC236}">
                <a16:creationId xmlns:a16="http://schemas.microsoft.com/office/drawing/2014/main" id="{77A0EFEB-D444-3742-CDD4-C865ECA6134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208214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2d14e319473_1_1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
        <p:nvSpPr>
          <p:cNvPr id="254" name="Google Shape;254;g2d14e319473_1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2d17701bccb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Simone</a:t>
            </a:r>
            <a:br>
              <a:rPr lang="nl-NL"/>
            </a:br>
            <a:br>
              <a:rPr lang="nl-NL"/>
            </a:br>
            <a:r>
              <a:rPr lang="nl-NL"/>
              <a:t>Voor HAVO zijn lastige deelconcepten (bijvoorbeeld </a:t>
            </a:r>
            <a:r>
              <a:rPr lang="nl-NL" err="1"/>
              <a:t>genetic</a:t>
            </a:r>
            <a:r>
              <a:rPr lang="nl-NL"/>
              <a:t> drift, </a:t>
            </a:r>
            <a:r>
              <a:rPr lang="nl-NL" err="1"/>
              <a:t>epigenetica</a:t>
            </a:r>
            <a:r>
              <a:rPr lang="nl-NL"/>
              <a:t>) per 2024 geschrapt voor het CE-deel. Daarnaast is er voor gekozen om grotere afgebakende delen te schrappen voor het CE-deel: plantenfysiologie (organen, gaswisseling, transport en afweer van planten), details van impulsgeleiding (Na+ kanaaltjes) en waarneming (het oog).</a:t>
            </a:r>
            <a:endParaRPr/>
          </a:p>
        </p:txBody>
      </p:sp>
      <p:sp>
        <p:nvSpPr>
          <p:cNvPr id="96" name="Google Shape;96;g2d17701bcc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
        <p:nvSpPr>
          <p:cNvPr id="260" name="Google Shape;260;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2d17701bccb_0_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
        <p:nvSpPr>
          <p:cNvPr id="266" name="Google Shape;266;g2d17701bccb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2d17701bccb_0_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
        <p:nvSpPr>
          <p:cNvPr id="280" name="Google Shape;280;g2d17701bccb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a:extLst>
            <a:ext uri="{FF2B5EF4-FFF2-40B4-BE49-F238E27FC236}">
              <a16:creationId xmlns:a16="http://schemas.microsoft.com/office/drawing/2014/main" id="{725F405F-A669-15E0-2B47-8FE6139E066F}"/>
            </a:ext>
          </a:extLst>
        </p:cNvPr>
        <p:cNvGrpSpPr/>
        <p:nvPr/>
      </p:nvGrpSpPr>
      <p:grpSpPr>
        <a:xfrm>
          <a:off x="0" y="0"/>
          <a:ext cx="0" cy="0"/>
          <a:chOff x="0" y="0"/>
          <a:chExt cx="0" cy="0"/>
        </a:xfrm>
      </p:grpSpPr>
      <p:sp>
        <p:nvSpPr>
          <p:cNvPr id="279" name="Google Shape;279;g2d17701bccb_0_89:notes">
            <a:extLst>
              <a:ext uri="{FF2B5EF4-FFF2-40B4-BE49-F238E27FC236}">
                <a16:creationId xmlns:a16="http://schemas.microsoft.com/office/drawing/2014/main" id="{8082B6B9-2E92-CE28-72ED-0FEA0F123D2F}"/>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
        <p:nvSpPr>
          <p:cNvPr id="280" name="Google Shape;280;g2d17701bccb_0_89:notes">
            <a:extLst>
              <a:ext uri="{FF2B5EF4-FFF2-40B4-BE49-F238E27FC236}">
                <a16:creationId xmlns:a16="http://schemas.microsoft.com/office/drawing/2014/main" id="{925D933F-649D-A140-4DF4-34CEC9B4F59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121223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a:extLst>
            <a:ext uri="{FF2B5EF4-FFF2-40B4-BE49-F238E27FC236}">
              <a16:creationId xmlns:a16="http://schemas.microsoft.com/office/drawing/2014/main" id="{505DB126-012E-AEB8-D995-B7F6D543C1C0}"/>
            </a:ext>
          </a:extLst>
        </p:cNvPr>
        <p:cNvGrpSpPr/>
        <p:nvPr/>
      </p:nvGrpSpPr>
      <p:grpSpPr>
        <a:xfrm>
          <a:off x="0" y="0"/>
          <a:ext cx="0" cy="0"/>
          <a:chOff x="0" y="0"/>
          <a:chExt cx="0" cy="0"/>
        </a:xfrm>
      </p:grpSpPr>
      <p:sp>
        <p:nvSpPr>
          <p:cNvPr id="279" name="Google Shape;279;g2d17701bccb_0_89:notes">
            <a:extLst>
              <a:ext uri="{FF2B5EF4-FFF2-40B4-BE49-F238E27FC236}">
                <a16:creationId xmlns:a16="http://schemas.microsoft.com/office/drawing/2014/main" id="{435EA2C2-04AE-95E2-1746-0817A9AB9501}"/>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
        <p:nvSpPr>
          <p:cNvPr id="280" name="Google Shape;280;g2d17701bccb_0_89:notes">
            <a:extLst>
              <a:ext uri="{FF2B5EF4-FFF2-40B4-BE49-F238E27FC236}">
                <a16:creationId xmlns:a16="http://schemas.microsoft.com/office/drawing/2014/main" id="{BE68AC28-E7D7-81AA-7328-6B07F8454EE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453248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a:extLst>
            <a:ext uri="{FF2B5EF4-FFF2-40B4-BE49-F238E27FC236}">
              <a16:creationId xmlns:a16="http://schemas.microsoft.com/office/drawing/2014/main" id="{F586A232-6CD3-45E8-AA99-B2551024F54E}"/>
            </a:ext>
          </a:extLst>
        </p:cNvPr>
        <p:cNvGrpSpPr/>
        <p:nvPr/>
      </p:nvGrpSpPr>
      <p:grpSpPr>
        <a:xfrm>
          <a:off x="0" y="0"/>
          <a:ext cx="0" cy="0"/>
          <a:chOff x="0" y="0"/>
          <a:chExt cx="0" cy="0"/>
        </a:xfrm>
      </p:grpSpPr>
      <p:sp>
        <p:nvSpPr>
          <p:cNvPr id="279" name="Google Shape;279;g2d17701bccb_0_89:notes">
            <a:extLst>
              <a:ext uri="{FF2B5EF4-FFF2-40B4-BE49-F238E27FC236}">
                <a16:creationId xmlns:a16="http://schemas.microsoft.com/office/drawing/2014/main" id="{2E9D78F0-65A4-47C9-68BF-83FC80FF853F}"/>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
        <p:nvSpPr>
          <p:cNvPr id="280" name="Google Shape;280;g2d17701bccb_0_89:notes">
            <a:extLst>
              <a:ext uri="{FF2B5EF4-FFF2-40B4-BE49-F238E27FC236}">
                <a16:creationId xmlns:a16="http://schemas.microsoft.com/office/drawing/2014/main" id="{A2D54308-3D3F-E186-BC4A-3BF7814BCB9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202787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Simone</a:t>
            </a:r>
            <a:endParaRPr/>
          </a:p>
        </p:txBody>
      </p:sp>
      <p:sp>
        <p:nvSpPr>
          <p:cNvPr id="428" name="Google Shape;428;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158750" indent="0">
              <a:buNone/>
            </a:pPr>
            <a:r>
              <a:rPr lang="nl-NL"/>
              <a:t>Simone</a:t>
            </a:r>
          </a:p>
        </p:txBody>
      </p:sp>
    </p:spTree>
    <p:extLst>
      <p:ext uri="{BB962C8B-B14F-4D97-AF65-F5344CB8AC3E}">
        <p14:creationId xmlns:p14="http://schemas.microsoft.com/office/powerpoint/2010/main" val="11506998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048EED-D744-88ED-4805-50A5383FC0B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48E04EB-D94D-B40F-30E7-121541F0F041}"/>
              </a:ext>
            </a:extLst>
          </p:cNvPr>
          <p:cNvSpPr>
            <a:spLocks noGrp="1" noRot="1" noChangeAspect="1"/>
          </p:cNvSpPr>
          <p:nvPr>
            <p:ph type="sldImg"/>
          </p:nvPr>
        </p:nvSpPr>
        <p:spPr>
          <a:xfrm>
            <a:off x="381000" y="685800"/>
            <a:ext cx="6096000" cy="3429000"/>
          </a:xfrm>
        </p:spPr>
      </p:sp>
      <p:sp>
        <p:nvSpPr>
          <p:cNvPr id="3" name="Tijdelijke aanduiding voor notities 2">
            <a:extLst>
              <a:ext uri="{FF2B5EF4-FFF2-40B4-BE49-F238E27FC236}">
                <a16:creationId xmlns:a16="http://schemas.microsoft.com/office/drawing/2014/main" id="{CA22C7D8-197E-7F67-E6FE-DD19E342C04E}"/>
              </a:ext>
            </a:extLst>
          </p:cNvPr>
          <p:cNvSpPr>
            <a:spLocks noGrp="1"/>
          </p:cNvSpPr>
          <p:nvPr>
            <p:ph type="body" idx="1"/>
          </p:nvPr>
        </p:nvSpPr>
        <p:spPr/>
        <p:txBody>
          <a:bodyPr/>
          <a:lstStyle/>
          <a:p>
            <a:pPr marL="158750" indent="0">
              <a:buNone/>
            </a:pPr>
            <a:r>
              <a:rPr lang="nl-NL"/>
              <a:t>Simone</a:t>
            </a:r>
          </a:p>
        </p:txBody>
      </p:sp>
    </p:spTree>
    <p:extLst>
      <p:ext uri="{BB962C8B-B14F-4D97-AF65-F5344CB8AC3E}">
        <p14:creationId xmlns:p14="http://schemas.microsoft.com/office/powerpoint/2010/main" val="23384306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a:extLst>
            <a:ext uri="{FF2B5EF4-FFF2-40B4-BE49-F238E27FC236}">
              <a16:creationId xmlns:a16="http://schemas.microsoft.com/office/drawing/2014/main" id="{3178ECC8-6DA9-9CAD-C714-6CFF1A4CD56C}"/>
            </a:ext>
          </a:extLst>
        </p:cNvPr>
        <p:cNvGrpSpPr/>
        <p:nvPr/>
      </p:nvGrpSpPr>
      <p:grpSpPr>
        <a:xfrm>
          <a:off x="0" y="0"/>
          <a:ext cx="0" cy="0"/>
          <a:chOff x="0" y="0"/>
          <a:chExt cx="0" cy="0"/>
        </a:xfrm>
      </p:grpSpPr>
      <p:sp>
        <p:nvSpPr>
          <p:cNvPr id="229" name="Google Shape;229;g23e5d7deefc_1_69:notes">
            <a:extLst>
              <a:ext uri="{FF2B5EF4-FFF2-40B4-BE49-F238E27FC236}">
                <a16:creationId xmlns:a16="http://schemas.microsoft.com/office/drawing/2014/main" id="{ABAAC186-8053-9E2A-ED14-A4467BFA02DC}"/>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
        <p:nvSpPr>
          <p:cNvPr id="230" name="Google Shape;230;g23e5d7deefc_1_69:notes">
            <a:extLst>
              <a:ext uri="{FF2B5EF4-FFF2-40B4-BE49-F238E27FC236}">
                <a16:creationId xmlns:a16="http://schemas.microsoft.com/office/drawing/2014/main" id="{BCF4B43B-71E7-C484-5A61-36B87D5A255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55229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a:extLst>
            <a:ext uri="{FF2B5EF4-FFF2-40B4-BE49-F238E27FC236}">
              <a16:creationId xmlns:a16="http://schemas.microsoft.com/office/drawing/2014/main" id="{83739D85-C207-29AD-A481-6FC7835F955B}"/>
            </a:ext>
          </a:extLst>
        </p:cNvPr>
        <p:cNvGrpSpPr/>
        <p:nvPr/>
      </p:nvGrpSpPr>
      <p:grpSpPr>
        <a:xfrm>
          <a:off x="0" y="0"/>
          <a:ext cx="0" cy="0"/>
          <a:chOff x="0" y="0"/>
          <a:chExt cx="0" cy="0"/>
        </a:xfrm>
      </p:grpSpPr>
      <p:sp>
        <p:nvSpPr>
          <p:cNvPr id="87" name="Google Shape;87;g2d14e319473_1_0:notes">
            <a:extLst>
              <a:ext uri="{FF2B5EF4-FFF2-40B4-BE49-F238E27FC236}">
                <a16:creationId xmlns:a16="http://schemas.microsoft.com/office/drawing/2014/main" id="{017B3451-B51D-4963-A7F3-4D8279E3FC35}"/>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Simone</a:t>
            </a:r>
            <a:endParaRPr/>
          </a:p>
        </p:txBody>
      </p:sp>
      <p:sp>
        <p:nvSpPr>
          <p:cNvPr id="88" name="Google Shape;88;g2d14e319473_1_0:notes">
            <a:extLst>
              <a:ext uri="{FF2B5EF4-FFF2-40B4-BE49-F238E27FC236}">
                <a16:creationId xmlns:a16="http://schemas.microsoft.com/office/drawing/2014/main" id="{F937D301-D991-94B8-73CC-B412EE61785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403888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23e4fb3f7b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1" name="Google Shape;491;g23e4fb3f7be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a:extLst>
            <a:ext uri="{FF2B5EF4-FFF2-40B4-BE49-F238E27FC236}">
              <a16:creationId xmlns:a16="http://schemas.microsoft.com/office/drawing/2014/main" id="{68BF2340-72AA-6507-743F-485F6A332AAF}"/>
            </a:ext>
          </a:extLst>
        </p:cNvPr>
        <p:cNvGrpSpPr/>
        <p:nvPr/>
      </p:nvGrpSpPr>
      <p:grpSpPr>
        <a:xfrm>
          <a:off x="0" y="0"/>
          <a:ext cx="0" cy="0"/>
          <a:chOff x="0" y="0"/>
          <a:chExt cx="0" cy="0"/>
        </a:xfrm>
      </p:grpSpPr>
      <p:sp>
        <p:nvSpPr>
          <p:cNvPr id="229" name="Google Shape;229;g23e5d7deefc_1_69:notes">
            <a:extLst>
              <a:ext uri="{FF2B5EF4-FFF2-40B4-BE49-F238E27FC236}">
                <a16:creationId xmlns:a16="http://schemas.microsoft.com/office/drawing/2014/main" id="{3010D3C8-DB7B-3F85-B05D-FB10C1F5484E}"/>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
        <p:nvSpPr>
          <p:cNvPr id="230" name="Google Shape;230;g23e5d7deefc_1_69:notes">
            <a:extLst>
              <a:ext uri="{FF2B5EF4-FFF2-40B4-BE49-F238E27FC236}">
                <a16:creationId xmlns:a16="http://schemas.microsoft.com/office/drawing/2014/main" id="{EEF4448C-EA81-531D-A429-49FDB1B9B58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471689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a:extLst>
            <a:ext uri="{FF2B5EF4-FFF2-40B4-BE49-F238E27FC236}">
              <a16:creationId xmlns:a16="http://schemas.microsoft.com/office/drawing/2014/main" id="{CDD93CB0-E6BE-73DF-5AEE-0B2D2AFED5FD}"/>
            </a:ext>
          </a:extLst>
        </p:cNvPr>
        <p:cNvGrpSpPr/>
        <p:nvPr/>
      </p:nvGrpSpPr>
      <p:grpSpPr>
        <a:xfrm>
          <a:off x="0" y="0"/>
          <a:ext cx="0" cy="0"/>
          <a:chOff x="0" y="0"/>
          <a:chExt cx="0" cy="0"/>
        </a:xfrm>
      </p:grpSpPr>
      <p:sp>
        <p:nvSpPr>
          <p:cNvPr id="229" name="Google Shape;229;g23e5d7deefc_1_69:notes">
            <a:extLst>
              <a:ext uri="{FF2B5EF4-FFF2-40B4-BE49-F238E27FC236}">
                <a16:creationId xmlns:a16="http://schemas.microsoft.com/office/drawing/2014/main" id="{5C9B343B-A549-6910-52DA-055E0D61BDC0}"/>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
        <p:nvSpPr>
          <p:cNvPr id="230" name="Google Shape;230;g23e5d7deefc_1_69:notes">
            <a:extLst>
              <a:ext uri="{FF2B5EF4-FFF2-40B4-BE49-F238E27FC236}">
                <a16:creationId xmlns:a16="http://schemas.microsoft.com/office/drawing/2014/main" id="{5AFA9E35-2657-9042-FA8F-D66D69F9492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721089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a:extLst>
            <a:ext uri="{FF2B5EF4-FFF2-40B4-BE49-F238E27FC236}">
              <a16:creationId xmlns:a16="http://schemas.microsoft.com/office/drawing/2014/main" id="{724A0F97-92C4-4D9B-976E-742AF6D4B7BF}"/>
            </a:ext>
          </a:extLst>
        </p:cNvPr>
        <p:cNvGrpSpPr/>
        <p:nvPr/>
      </p:nvGrpSpPr>
      <p:grpSpPr>
        <a:xfrm>
          <a:off x="0" y="0"/>
          <a:ext cx="0" cy="0"/>
          <a:chOff x="0" y="0"/>
          <a:chExt cx="0" cy="0"/>
        </a:xfrm>
      </p:grpSpPr>
      <p:sp>
        <p:nvSpPr>
          <p:cNvPr id="490" name="Google Shape;490;g23e4fb3f7be_0_16:notes">
            <a:extLst>
              <a:ext uri="{FF2B5EF4-FFF2-40B4-BE49-F238E27FC236}">
                <a16:creationId xmlns:a16="http://schemas.microsoft.com/office/drawing/2014/main" id="{3AD50359-D7B3-E3C3-DBB5-B0E5BC665D9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1" name="Google Shape;491;g23e4fb3f7be_0_16:notes">
            <a:extLst>
              <a:ext uri="{FF2B5EF4-FFF2-40B4-BE49-F238E27FC236}">
                <a16:creationId xmlns:a16="http://schemas.microsoft.com/office/drawing/2014/main" id="{68C028C3-DA8F-955F-367A-59234AA037CA}"/>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Tree>
    <p:extLst>
      <p:ext uri="{BB962C8B-B14F-4D97-AF65-F5344CB8AC3E}">
        <p14:creationId xmlns:p14="http://schemas.microsoft.com/office/powerpoint/2010/main" val="31251055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a:extLst>
            <a:ext uri="{FF2B5EF4-FFF2-40B4-BE49-F238E27FC236}">
              <a16:creationId xmlns:a16="http://schemas.microsoft.com/office/drawing/2014/main" id="{13E57E04-D923-F950-3600-2352DDD17710}"/>
            </a:ext>
          </a:extLst>
        </p:cNvPr>
        <p:cNvGrpSpPr/>
        <p:nvPr/>
      </p:nvGrpSpPr>
      <p:grpSpPr>
        <a:xfrm>
          <a:off x="0" y="0"/>
          <a:ext cx="0" cy="0"/>
          <a:chOff x="0" y="0"/>
          <a:chExt cx="0" cy="0"/>
        </a:xfrm>
      </p:grpSpPr>
      <p:sp>
        <p:nvSpPr>
          <p:cNvPr id="490" name="Google Shape;490;g23e4fb3f7be_0_16:notes">
            <a:extLst>
              <a:ext uri="{FF2B5EF4-FFF2-40B4-BE49-F238E27FC236}">
                <a16:creationId xmlns:a16="http://schemas.microsoft.com/office/drawing/2014/main" id="{BC137E53-6839-497E-A9B8-F33F8CF5D85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1" name="Google Shape;491;g23e4fb3f7be_0_16:notes">
            <a:extLst>
              <a:ext uri="{FF2B5EF4-FFF2-40B4-BE49-F238E27FC236}">
                <a16:creationId xmlns:a16="http://schemas.microsoft.com/office/drawing/2014/main" id="{0620BD0B-3899-F233-3D2B-C4A9FD4CEC6F}"/>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Tree>
    <p:extLst>
      <p:ext uri="{BB962C8B-B14F-4D97-AF65-F5344CB8AC3E}">
        <p14:creationId xmlns:p14="http://schemas.microsoft.com/office/powerpoint/2010/main" val="29879746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a:extLst>
            <a:ext uri="{FF2B5EF4-FFF2-40B4-BE49-F238E27FC236}">
              <a16:creationId xmlns:a16="http://schemas.microsoft.com/office/drawing/2014/main" id="{CFDDEF12-E734-4B8D-CF1F-6D3F79277B80}"/>
            </a:ext>
          </a:extLst>
        </p:cNvPr>
        <p:cNvGrpSpPr/>
        <p:nvPr/>
      </p:nvGrpSpPr>
      <p:grpSpPr>
        <a:xfrm>
          <a:off x="0" y="0"/>
          <a:ext cx="0" cy="0"/>
          <a:chOff x="0" y="0"/>
          <a:chExt cx="0" cy="0"/>
        </a:xfrm>
      </p:grpSpPr>
      <p:sp>
        <p:nvSpPr>
          <p:cNvPr id="490" name="Google Shape;490;g23e4fb3f7be_0_16:notes">
            <a:extLst>
              <a:ext uri="{FF2B5EF4-FFF2-40B4-BE49-F238E27FC236}">
                <a16:creationId xmlns:a16="http://schemas.microsoft.com/office/drawing/2014/main" id="{206994E0-7D70-9CF7-41EE-FCE0DB54457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1" name="Google Shape;491;g23e4fb3f7be_0_16:notes">
            <a:extLst>
              <a:ext uri="{FF2B5EF4-FFF2-40B4-BE49-F238E27FC236}">
                <a16:creationId xmlns:a16="http://schemas.microsoft.com/office/drawing/2014/main" id="{36B7B278-5633-5A5D-1DB2-AD2300904BC6}"/>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Tree>
    <p:extLst>
      <p:ext uri="{BB962C8B-B14F-4D97-AF65-F5344CB8AC3E}">
        <p14:creationId xmlns:p14="http://schemas.microsoft.com/office/powerpoint/2010/main" val="29936934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a:extLst>
            <a:ext uri="{FF2B5EF4-FFF2-40B4-BE49-F238E27FC236}">
              <a16:creationId xmlns:a16="http://schemas.microsoft.com/office/drawing/2014/main" id="{55184E1E-78D2-A4DE-6954-FEBB1C01DE93}"/>
            </a:ext>
          </a:extLst>
        </p:cNvPr>
        <p:cNvGrpSpPr/>
        <p:nvPr/>
      </p:nvGrpSpPr>
      <p:grpSpPr>
        <a:xfrm>
          <a:off x="0" y="0"/>
          <a:ext cx="0" cy="0"/>
          <a:chOff x="0" y="0"/>
          <a:chExt cx="0" cy="0"/>
        </a:xfrm>
      </p:grpSpPr>
      <p:sp>
        <p:nvSpPr>
          <p:cNvPr id="279" name="Google Shape;279;g2d17701bccb_0_89:notes">
            <a:extLst>
              <a:ext uri="{FF2B5EF4-FFF2-40B4-BE49-F238E27FC236}">
                <a16:creationId xmlns:a16="http://schemas.microsoft.com/office/drawing/2014/main" id="{9B281403-29F2-A7BA-7586-B2BFEFCD8D33}"/>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
        <p:nvSpPr>
          <p:cNvPr id="280" name="Google Shape;280;g2d17701bccb_0_89:notes">
            <a:extLst>
              <a:ext uri="{FF2B5EF4-FFF2-40B4-BE49-F238E27FC236}">
                <a16:creationId xmlns:a16="http://schemas.microsoft.com/office/drawing/2014/main" id="{650D0C2C-A04A-6D9B-58FD-7DD8B48734F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665917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7" name="Google Shape;497;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a:extLst>
            <a:ext uri="{FF2B5EF4-FFF2-40B4-BE49-F238E27FC236}">
              <a16:creationId xmlns:a16="http://schemas.microsoft.com/office/drawing/2014/main" id="{ED041DFB-BA52-7F94-5A33-918423524E8E}"/>
            </a:ext>
          </a:extLst>
        </p:cNvPr>
        <p:cNvGrpSpPr/>
        <p:nvPr/>
      </p:nvGrpSpPr>
      <p:grpSpPr>
        <a:xfrm>
          <a:off x="0" y="0"/>
          <a:ext cx="0" cy="0"/>
          <a:chOff x="0" y="0"/>
          <a:chExt cx="0" cy="0"/>
        </a:xfrm>
      </p:grpSpPr>
      <p:sp>
        <p:nvSpPr>
          <p:cNvPr id="279" name="Google Shape;279;g2d17701bccb_0_89:notes">
            <a:extLst>
              <a:ext uri="{FF2B5EF4-FFF2-40B4-BE49-F238E27FC236}">
                <a16:creationId xmlns:a16="http://schemas.microsoft.com/office/drawing/2014/main" id="{CA057A39-777D-7E79-D685-E184499FFA20}"/>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
        <p:nvSpPr>
          <p:cNvPr id="280" name="Google Shape;280;g2d17701bccb_0_89:notes">
            <a:extLst>
              <a:ext uri="{FF2B5EF4-FFF2-40B4-BE49-F238E27FC236}">
                <a16:creationId xmlns:a16="http://schemas.microsoft.com/office/drawing/2014/main" id="{041488CC-2446-916C-DEED-94492E9F47D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496414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a:extLst>
            <a:ext uri="{FF2B5EF4-FFF2-40B4-BE49-F238E27FC236}">
              <a16:creationId xmlns:a16="http://schemas.microsoft.com/office/drawing/2014/main" id="{B5CA3317-D7B6-3B50-92D9-D72015344A9A}"/>
            </a:ext>
          </a:extLst>
        </p:cNvPr>
        <p:cNvGrpSpPr/>
        <p:nvPr/>
      </p:nvGrpSpPr>
      <p:grpSpPr>
        <a:xfrm>
          <a:off x="0" y="0"/>
          <a:ext cx="0" cy="0"/>
          <a:chOff x="0" y="0"/>
          <a:chExt cx="0" cy="0"/>
        </a:xfrm>
      </p:grpSpPr>
      <p:sp>
        <p:nvSpPr>
          <p:cNvPr id="279" name="Google Shape;279;g2d17701bccb_0_89:notes">
            <a:extLst>
              <a:ext uri="{FF2B5EF4-FFF2-40B4-BE49-F238E27FC236}">
                <a16:creationId xmlns:a16="http://schemas.microsoft.com/office/drawing/2014/main" id="{4D9C1635-2D9C-E4A3-ECB6-D0F15E686129}"/>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
        <p:nvSpPr>
          <p:cNvPr id="280" name="Google Shape;280;g2d17701bccb_0_89:notes">
            <a:extLst>
              <a:ext uri="{FF2B5EF4-FFF2-40B4-BE49-F238E27FC236}">
                <a16:creationId xmlns:a16="http://schemas.microsoft.com/office/drawing/2014/main" id="{A6ED41F1-A98A-9652-012C-0E1B95E5450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886635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d14e319473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2d14e319473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NL"/>
              <a:t>Simone</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a:extLst>
            <a:ext uri="{FF2B5EF4-FFF2-40B4-BE49-F238E27FC236}">
              <a16:creationId xmlns:a16="http://schemas.microsoft.com/office/drawing/2014/main" id="{871CDAE2-F2B4-81B7-E3F2-268F940054AE}"/>
            </a:ext>
          </a:extLst>
        </p:cNvPr>
        <p:cNvGrpSpPr/>
        <p:nvPr/>
      </p:nvGrpSpPr>
      <p:grpSpPr>
        <a:xfrm>
          <a:off x="0" y="0"/>
          <a:ext cx="0" cy="0"/>
          <a:chOff x="0" y="0"/>
          <a:chExt cx="0" cy="0"/>
        </a:xfrm>
      </p:grpSpPr>
      <p:sp>
        <p:nvSpPr>
          <p:cNvPr id="419" name="Google Shape;419;p30:notes">
            <a:extLst>
              <a:ext uri="{FF2B5EF4-FFF2-40B4-BE49-F238E27FC236}">
                <a16:creationId xmlns:a16="http://schemas.microsoft.com/office/drawing/2014/main" id="{B08C2168-8483-4740-18D1-7D6E80BF2FC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Simone</a:t>
            </a:r>
            <a:endParaRPr/>
          </a:p>
        </p:txBody>
      </p:sp>
      <p:sp>
        <p:nvSpPr>
          <p:cNvPr id="420" name="Google Shape;420;p30:notes">
            <a:extLst>
              <a:ext uri="{FF2B5EF4-FFF2-40B4-BE49-F238E27FC236}">
                <a16:creationId xmlns:a16="http://schemas.microsoft.com/office/drawing/2014/main" id="{171F355C-3437-8E75-1D94-E41907C049F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9574514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a:extLst>
            <a:ext uri="{FF2B5EF4-FFF2-40B4-BE49-F238E27FC236}">
              <a16:creationId xmlns:a16="http://schemas.microsoft.com/office/drawing/2014/main" id="{E9146DB3-249A-D93E-9683-0C78FBE19B58}"/>
            </a:ext>
          </a:extLst>
        </p:cNvPr>
        <p:cNvGrpSpPr/>
        <p:nvPr/>
      </p:nvGrpSpPr>
      <p:grpSpPr>
        <a:xfrm>
          <a:off x="0" y="0"/>
          <a:ext cx="0" cy="0"/>
          <a:chOff x="0" y="0"/>
          <a:chExt cx="0" cy="0"/>
        </a:xfrm>
      </p:grpSpPr>
      <p:sp>
        <p:nvSpPr>
          <p:cNvPr id="279" name="Google Shape;279;g2d17701bccb_0_89:notes">
            <a:extLst>
              <a:ext uri="{FF2B5EF4-FFF2-40B4-BE49-F238E27FC236}">
                <a16:creationId xmlns:a16="http://schemas.microsoft.com/office/drawing/2014/main" id="{1F75381E-9B84-B84C-B8A0-73593EEE8536}"/>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Simone</a:t>
            </a:r>
            <a:endParaRPr/>
          </a:p>
        </p:txBody>
      </p:sp>
      <p:sp>
        <p:nvSpPr>
          <p:cNvPr id="280" name="Google Shape;280;g2d17701bccb_0_89:notes">
            <a:extLst>
              <a:ext uri="{FF2B5EF4-FFF2-40B4-BE49-F238E27FC236}">
                <a16:creationId xmlns:a16="http://schemas.microsoft.com/office/drawing/2014/main" id="{CB10E1E1-F575-9EF9-89F4-2C53934E485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660100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a:extLst>
            <a:ext uri="{FF2B5EF4-FFF2-40B4-BE49-F238E27FC236}">
              <a16:creationId xmlns:a16="http://schemas.microsoft.com/office/drawing/2014/main" id="{D41FA2FC-66B2-3A8C-76D0-53DD37373381}"/>
            </a:ext>
          </a:extLst>
        </p:cNvPr>
        <p:cNvGrpSpPr/>
        <p:nvPr/>
      </p:nvGrpSpPr>
      <p:grpSpPr>
        <a:xfrm>
          <a:off x="0" y="0"/>
          <a:ext cx="0" cy="0"/>
          <a:chOff x="0" y="0"/>
          <a:chExt cx="0" cy="0"/>
        </a:xfrm>
      </p:grpSpPr>
      <p:sp>
        <p:nvSpPr>
          <p:cNvPr id="279" name="Google Shape;279;g2d17701bccb_0_89:notes">
            <a:extLst>
              <a:ext uri="{FF2B5EF4-FFF2-40B4-BE49-F238E27FC236}">
                <a16:creationId xmlns:a16="http://schemas.microsoft.com/office/drawing/2014/main" id="{1C9E5F83-7835-864A-1BD4-0EB77A7DDAF1}"/>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Simone</a:t>
            </a:r>
            <a:endParaRPr/>
          </a:p>
        </p:txBody>
      </p:sp>
      <p:sp>
        <p:nvSpPr>
          <p:cNvPr id="280" name="Google Shape;280;g2d17701bccb_0_89:notes">
            <a:extLst>
              <a:ext uri="{FF2B5EF4-FFF2-40B4-BE49-F238E27FC236}">
                <a16:creationId xmlns:a16="http://schemas.microsoft.com/office/drawing/2014/main" id="{B8096FF3-8120-B55C-38FC-E3403EAFC6B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874951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a:extLst>
            <a:ext uri="{FF2B5EF4-FFF2-40B4-BE49-F238E27FC236}">
              <a16:creationId xmlns:a16="http://schemas.microsoft.com/office/drawing/2014/main" id="{5B2BD27E-469E-4525-C07C-CD181A9E7075}"/>
            </a:ext>
          </a:extLst>
        </p:cNvPr>
        <p:cNvGrpSpPr/>
        <p:nvPr/>
      </p:nvGrpSpPr>
      <p:grpSpPr>
        <a:xfrm>
          <a:off x="0" y="0"/>
          <a:ext cx="0" cy="0"/>
          <a:chOff x="0" y="0"/>
          <a:chExt cx="0" cy="0"/>
        </a:xfrm>
      </p:grpSpPr>
      <p:sp>
        <p:nvSpPr>
          <p:cNvPr id="279" name="Google Shape;279;g2d17701bccb_0_89:notes">
            <a:extLst>
              <a:ext uri="{FF2B5EF4-FFF2-40B4-BE49-F238E27FC236}">
                <a16:creationId xmlns:a16="http://schemas.microsoft.com/office/drawing/2014/main" id="{E3F00375-D5D6-4A2E-83DB-8CB2C65ADAA1}"/>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Simone</a:t>
            </a:r>
            <a:endParaRPr/>
          </a:p>
        </p:txBody>
      </p:sp>
      <p:sp>
        <p:nvSpPr>
          <p:cNvPr id="280" name="Google Shape;280;g2d17701bccb_0_89:notes">
            <a:extLst>
              <a:ext uri="{FF2B5EF4-FFF2-40B4-BE49-F238E27FC236}">
                <a16:creationId xmlns:a16="http://schemas.microsoft.com/office/drawing/2014/main" id="{D85A00B8-A9A3-09FC-9829-971F42E1F29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395747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a:extLst>
            <a:ext uri="{FF2B5EF4-FFF2-40B4-BE49-F238E27FC236}">
              <a16:creationId xmlns:a16="http://schemas.microsoft.com/office/drawing/2014/main" id="{02260A5A-E94F-3050-2483-D4AC99FBA1B3}"/>
            </a:ext>
          </a:extLst>
        </p:cNvPr>
        <p:cNvGrpSpPr/>
        <p:nvPr/>
      </p:nvGrpSpPr>
      <p:grpSpPr>
        <a:xfrm>
          <a:off x="0" y="0"/>
          <a:ext cx="0" cy="0"/>
          <a:chOff x="0" y="0"/>
          <a:chExt cx="0" cy="0"/>
        </a:xfrm>
      </p:grpSpPr>
      <p:sp>
        <p:nvSpPr>
          <p:cNvPr id="279" name="Google Shape;279;g2d17701bccb_0_89:notes">
            <a:extLst>
              <a:ext uri="{FF2B5EF4-FFF2-40B4-BE49-F238E27FC236}">
                <a16:creationId xmlns:a16="http://schemas.microsoft.com/office/drawing/2014/main" id="{8E68E7CA-A20E-30A5-3958-A18742D2A5A6}"/>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Simone</a:t>
            </a:r>
            <a:endParaRPr/>
          </a:p>
        </p:txBody>
      </p:sp>
      <p:sp>
        <p:nvSpPr>
          <p:cNvPr id="280" name="Google Shape;280;g2d17701bccb_0_89:notes">
            <a:extLst>
              <a:ext uri="{FF2B5EF4-FFF2-40B4-BE49-F238E27FC236}">
                <a16:creationId xmlns:a16="http://schemas.microsoft.com/office/drawing/2014/main" id="{66D4A1D5-F2E1-6910-FF2B-05664E0283F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3288076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 </a:t>
            </a:r>
            <a:endParaRPr/>
          </a:p>
        </p:txBody>
      </p:sp>
      <p:sp>
        <p:nvSpPr>
          <p:cNvPr id="420" name="Google Shape;420;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a:extLst>
            <a:ext uri="{FF2B5EF4-FFF2-40B4-BE49-F238E27FC236}">
              <a16:creationId xmlns:a16="http://schemas.microsoft.com/office/drawing/2014/main" id="{F1718255-EAB0-5161-A88F-224A22645F89}"/>
            </a:ext>
          </a:extLst>
        </p:cNvPr>
        <p:cNvGrpSpPr/>
        <p:nvPr/>
      </p:nvGrpSpPr>
      <p:grpSpPr>
        <a:xfrm>
          <a:off x="0" y="0"/>
          <a:ext cx="0" cy="0"/>
          <a:chOff x="0" y="0"/>
          <a:chExt cx="0" cy="0"/>
        </a:xfrm>
      </p:grpSpPr>
      <p:sp>
        <p:nvSpPr>
          <p:cNvPr id="419" name="Google Shape;419;p30:notes">
            <a:extLst>
              <a:ext uri="{FF2B5EF4-FFF2-40B4-BE49-F238E27FC236}">
                <a16:creationId xmlns:a16="http://schemas.microsoft.com/office/drawing/2014/main" id="{35F6729F-05E1-349E-5AEF-B64288A90539}"/>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 </a:t>
            </a:r>
            <a:endParaRPr/>
          </a:p>
        </p:txBody>
      </p:sp>
      <p:sp>
        <p:nvSpPr>
          <p:cNvPr id="420" name="Google Shape;420;p30:notes">
            <a:extLst>
              <a:ext uri="{FF2B5EF4-FFF2-40B4-BE49-F238E27FC236}">
                <a16:creationId xmlns:a16="http://schemas.microsoft.com/office/drawing/2014/main" id="{D0032072-F270-739F-9371-82B6B53A46F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9617994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a:extLst>
            <a:ext uri="{FF2B5EF4-FFF2-40B4-BE49-F238E27FC236}">
              <a16:creationId xmlns:a16="http://schemas.microsoft.com/office/drawing/2014/main" id="{F36B2910-C63E-211D-A096-7C8D9FC17CE5}"/>
            </a:ext>
          </a:extLst>
        </p:cNvPr>
        <p:cNvGrpSpPr/>
        <p:nvPr/>
      </p:nvGrpSpPr>
      <p:grpSpPr>
        <a:xfrm>
          <a:off x="0" y="0"/>
          <a:ext cx="0" cy="0"/>
          <a:chOff x="0" y="0"/>
          <a:chExt cx="0" cy="0"/>
        </a:xfrm>
      </p:grpSpPr>
      <p:sp>
        <p:nvSpPr>
          <p:cNvPr id="419" name="Google Shape;419;p30:notes">
            <a:extLst>
              <a:ext uri="{FF2B5EF4-FFF2-40B4-BE49-F238E27FC236}">
                <a16:creationId xmlns:a16="http://schemas.microsoft.com/office/drawing/2014/main" id="{D671538C-3757-3BB9-0564-6F152F07FCAA}"/>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 </a:t>
            </a:r>
            <a:endParaRPr/>
          </a:p>
        </p:txBody>
      </p:sp>
      <p:sp>
        <p:nvSpPr>
          <p:cNvPr id="420" name="Google Shape;420;p30:notes">
            <a:extLst>
              <a:ext uri="{FF2B5EF4-FFF2-40B4-BE49-F238E27FC236}">
                <a16:creationId xmlns:a16="http://schemas.microsoft.com/office/drawing/2014/main" id="{759B753E-A680-525E-C6C0-6DBFA6A2AB9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7582107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99" name="Google Shape;399;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Simone</a:t>
            </a:r>
            <a:endParaRPr/>
          </a:p>
        </p:txBody>
      </p:sp>
      <p:sp>
        <p:nvSpPr>
          <p:cNvPr id="305" name="Google Shape;305;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a:extLst>
            <a:ext uri="{FF2B5EF4-FFF2-40B4-BE49-F238E27FC236}">
              <a16:creationId xmlns:a16="http://schemas.microsoft.com/office/drawing/2014/main" id="{B0089EA2-0D4C-24FB-E649-1D52362952C5}"/>
            </a:ext>
          </a:extLst>
        </p:cNvPr>
        <p:cNvGrpSpPr/>
        <p:nvPr/>
      </p:nvGrpSpPr>
      <p:grpSpPr>
        <a:xfrm>
          <a:off x="0" y="0"/>
          <a:ext cx="0" cy="0"/>
          <a:chOff x="0" y="0"/>
          <a:chExt cx="0" cy="0"/>
        </a:xfrm>
      </p:grpSpPr>
      <p:sp>
        <p:nvSpPr>
          <p:cNvPr id="87" name="Google Shape;87;g2d14e319473_1_0:notes">
            <a:extLst>
              <a:ext uri="{FF2B5EF4-FFF2-40B4-BE49-F238E27FC236}">
                <a16:creationId xmlns:a16="http://schemas.microsoft.com/office/drawing/2014/main" id="{76CCDD63-E847-A9BB-6244-7C2D05A05D7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Simone</a:t>
            </a:r>
            <a:endParaRPr/>
          </a:p>
        </p:txBody>
      </p:sp>
      <p:sp>
        <p:nvSpPr>
          <p:cNvPr id="88" name="Google Shape;88;g2d14e319473_1_0:notes">
            <a:extLst>
              <a:ext uri="{FF2B5EF4-FFF2-40B4-BE49-F238E27FC236}">
                <a16:creationId xmlns:a16="http://schemas.microsoft.com/office/drawing/2014/main" id="{4D7E7AE0-9CE8-1F37-AE3F-50741DF5A90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9993450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2d14e319473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2d14e319473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NL"/>
              <a:t>Simone</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2d14e319473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2d14e319473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NL"/>
              <a:t>Simone</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2d14e319473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2d14e319473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NL"/>
              <a:t>Simone</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2d14e319473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4" name="Google Shape;404;g2d14e319473_0_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a:extLst>
            <a:ext uri="{FF2B5EF4-FFF2-40B4-BE49-F238E27FC236}">
              <a16:creationId xmlns:a16="http://schemas.microsoft.com/office/drawing/2014/main" id="{B1E5E1B8-6120-86D7-8940-6C751D83BBFB}"/>
            </a:ext>
          </a:extLst>
        </p:cNvPr>
        <p:cNvGrpSpPr/>
        <p:nvPr/>
      </p:nvGrpSpPr>
      <p:grpSpPr>
        <a:xfrm>
          <a:off x="0" y="0"/>
          <a:ext cx="0" cy="0"/>
          <a:chOff x="0" y="0"/>
          <a:chExt cx="0" cy="0"/>
        </a:xfrm>
      </p:grpSpPr>
      <p:sp>
        <p:nvSpPr>
          <p:cNvPr id="403" name="Google Shape;403;g2d14e319473_0_21:notes">
            <a:extLst>
              <a:ext uri="{FF2B5EF4-FFF2-40B4-BE49-F238E27FC236}">
                <a16:creationId xmlns:a16="http://schemas.microsoft.com/office/drawing/2014/main" id="{025B833A-B086-E7C3-3013-176DD9E4509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4" name="Google Shape;404;g2d14e319473_0_21:notes">
            <a:extLst>
              <a:ext uri="{FF2B5EF4-FFF2-40B4-BE49-F238E27FC236}">
                <a16:creationId xmlns:a16="http://schemas.microsoft.com/office/drawing/2014/main" id="{61D87139-B522-8593-EFDF-2BDA9D90E703}"/>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Tree>
    <p:extLst>
      <p:ext uri="{BB962C8B-B14F-4D97-AF65-F5344CB8AC3E}">
        <p14:creationId xmlns:p14="http://schemas.microsoft.com/office/powerpoint/2010/main" val="336497469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a:extLst>
            <a:ext uri="{FF2B5EF4-FFF2-40B4-BE49-F238E27FC236}">
              <a16:creationId xmlns:a16="http://schemas.microsoft.com/office/drawing/2014/main" id="{8DD594C4-BE03-3958-45B1-A3A7EBBD1AC6}"/>
            </a:ext>
          </a:extLst>
        </p:cNvPr>
        <p:cNvGrpSpPr/>
        <p:nvPr/>
      </p:nvGrpSpPr>
      <p:grpSpPr>
        <a:xfrm>
          <a:off x="0" y="0"/>
          <a:ext cx="0" cy="0"/>
          <a:chOff x="0" y="0"/>
          <a:chExt cx="0" cy="0"/>
        </a:xfrm>
      </p:grpSpPr>
      <p:sp>
        <p:nvSpPr>
          <p:cNvPr id="403" name="Google Shape;403;g2d14e319473_0_21:notes">
            <a:extLst>
              <a:ext uri="{FF2B5EF4-FFF2-40B4-BE49-F238E27FC236}">
                <a16:creationId xmlns:a16="http://schemas.microsoft.com/office/drawing/2014/main" id="{B8F41E4F-08A1-C483-B45F-928B1D0B7D1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4" name="Google Shape;404;g2d14e319473_0_21:notes">
            <a:extLst>
              <a:ext uri="{FF2B5EF4-FFF2-40B4-BE49-F238E27FC236}">
                <a16:creationId xmlns:a16="http://schemas.microsoft.com/office/drawing/2014/main" id="{B061D89D-C18D-4113-9AE2-0EAE094BE0D6}"/>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Tree>
    <p:extLst>
      <p:ext uri="{BB962C8B-B14F-4D97-AF65-F5344CB8AC3E}">
        <p14:creationId xmlns:p14="http://schemas.microsoft.com/office/powerpoint/2010/main" val="30489210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a:extLst>
            <a:ext uri="{FF2B5EF4-FFF2-40B4-BE49-F238E27FC236}">
              <a16:creationId xmlns:a16="http://schemas.microsoft.com/office/drawing/2014/main" id="{CC4B64D3-197D-F6CC-F632-EAD875723498}"/>
            </a:ext>
          </a:extLst>
        </p:cNvPr>
        <p:cNvGrpSpPr/>
        <p:nvPr/>
      </p:nvGrpSpPr>
      <p:grpSpPr>
        <a:xfrm>
          <a:off x="0" y="0"/>
          <a:ext cx="0" cy="0"/>
          <a:chOff x="0" y="0"/>
          <a:chExt cx="0" cy="0"/>
        </a:xfrm>
      </p:grpSpPr>
      <p:sp>
        <p:nvSpPr>
          <p:cNvPr id="403" name="Google Shape;403;g2d14e319473_0_21:notes">
            <a:extLst>
              <a:ext uri="{FF2B5EF4-FFF2-40B4-BE49-F238E27FC236}">
                <a16:creationId xmlns:a16="http://schemas.microsoft.com/office/drawing/2014/main" id="{51B275AF-5DE9-C96D-BF24-6E21F858F20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4" name="Google Shape;404;g2d14e319473_0_21:notes">
            <a:extLst>
              <a:ext uri="{FF2B5EF4-FFF2-40B4-BE49-F238E27FC236}">
                <a16:creationId xmlns:a16="http://schemas.microsoft.com/office/drawing/2014/main" id="{46868D10-33D1-7163-CB9E-2ACE8CB2F178}"/>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Tree>
    <p:extLst>
      <p:ext uri="{BB962C8B-B14F-4D97-AF65-F5344CB8AC3E}">
        <p14:creationId xmlns:p14="http://schemas.microsoft.com/office/powerpoint/2010/main" val="150436752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a:extLst>
            <a:ext uri="{FF2B5EF4-FFF2-40B4-BE49-F238E27FC236}">
              <a16:creationId xmlns:a16="http://schemas.microsoft.com/office/drawing/2014/main" id="{A6A94CCF-1784-1B20-CC27-7D5295818876}"/>
            </a:ext>
          </a:extLst>
        </p:cNvPr>
        <p:cNvGrpSpPr/>
        <p:nvPr/>
      </p:nvGrpSpPr>
      <p:grpSpPr>
        <a:xfrm>
          <a:off x="0" y="0"/>
          <a:ext cx="0" cy="0"/>
          <a:chOff x="0" y="0"/>
          <a:chExt cx="0" cy="0"/>
        </a:xfrm>
      </p:grpSpPr>
      <p:sp>
        <p:nvSpPr>
          <p:cNvPr id="403" name="Google Shape;403;g2d14e319473_0_21:notes">
            <a:extLst>
              <a:ext uri="{FF2B5EF4-FFF2-40B4-BE49-F238E27FC236}">
                <a16:creationId xmlns:a16="http://schemas.microsoft.com/office/drawing/2014/main" id="{5B65DDCE-FB8C-A788-A5DD-34497805628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4" name="Google Shape;404;g2d14e319473_0_21:notes">
            <a:extLst>
              <a:ext uri="{FF2B5EF4-FFF2-40B4-BE49-F238E27FC236}">
                <a16:creationId xmlns:a16="http://schemas.microsoft.com/office/drawing/2014/main" id="{2A4E3B64-7C27-6D21-71AF-61B3C4CF9CCE}"/>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Tree>
    <p:extLst>
      <p:ext uri="{BB962C8B-B14F-4D97-AF65-F5344CB8AC3E}">
        <p14:creationId xmlns:p14="http://schemas.microsoft.com/office/powerpoint/2010/main" val="330558760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a:extLst>
            <a:ext uri="{FF2B5EF4-FFF2-40B4-BE49-F238E27FC236}">
              <a16:creationId xmlns:a16="http://schemas.microsoft.com/office/drawing/2014/main" id="{03880AC7-6686-7961-AA13-27625D001E97}"/>
            </a:ext>
          </a:extLst>
        </p:cNvPr>
        <p:cNvGrpSpPr/>
        <p:nvPr/>
      </p:nvGrpSpPr>
      <p:grpSpPr>
        <a:xfrm>
          <a:off x="0" y="0"/>
          <a:ext cx="0" cy="0"/>
          <a:chOff x="0" y="0"/>
          <a:chExt cx="0" cy="0"/>
        </a:xfrm>
      </p:grpSpPr>
      <p:sp>
        <p:nvSpPr>
          <p:cNvPr id="403" name="Google Shape;403;g2d14e319473_0_21:notes">
            <a:extLst>
              <a:ext uri="{FF2B5EF4-FFF2-40B4-BE49-F238E27FC236}">
                <a16:creationId xmlns:a16="http://schemas.microsoft.com/office/drawing/2014/main" id="{CA04903F-10D9-DF1A-DCA0-9CD77CBD660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4" name="Google Shape;404;g2d14e319473_0_21:notes">
            <a:extLst>
              <a:ext uri="{FF2B5EF4-FFF2-40B4-BE49-F238E27FC236}">
                <a16:creationId xmlns:a16="http://schemas.microsoft.com/office/drawing/2014/main" id="{DF2A0CB0-D4C5-48C6-877D-BD0EF70B3E8F}"/>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Tree>
    <p:extLst>
      <p:ext uri="{BB962C8B-B14F-4D97-AF65-F5344CB8AC3E}">
        <p14:creationId xmlns:p14="http://schemas.microsoft.com/office/powerpoint/2010/main" val="224337194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a:extLst>
            <a:ext uri="{FF2B5EF4-FFF2-40B4-BE49-F238E27FC236}">
              <a16:creationId xmlns:a16="http://schemas.microsoft.com/office/drawing/2014/main" id="{48D481C4-9A43-6E28-4C76-317E94A315CF}"/>
            </a:ext>
          </a:extLst>
        </p:cNvPr>
        <p:cNvGrpSpPr/>
        <p:nvPr/>
      </p:nvGrpSpPr>
      <p:grpSpPr>
        <a:xfrm>
          <a:off x="0" y="0"/>
          <a:ext cx="0" cy="0"/>
          <a:chOff x="0" y="0"/>
          <a:chExt cx="0" cy="0"/>
        </a:xfrm>
      </p:grpSpPr>
      <p:sp>
        <p:nvSpPr>
          <p:cNvPr id="87" name="Google Shape;87;g2d14e319473_1_0:notes">
            <a:extLst>
              <a:ext uri="{FF2B5EF4-FFF2-40B4-BE49-F238E27FC236}">
                <a16:creationId xmlns:a16="http://schemas.microsoft.com/office/drawing/2014/main" id="{52B0272E-7ED6-79B6-4C46-2BEB7B2240FD}"/>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Simone</a:t>
            </a:r>
            <a:endParaRPr/>
          </a:p>
        </p:txBody>
      </p:sp>
      <p:sp>
        <p:nvSpPr>
          <p:cNvPr id="88" name="Google Shape;88;g2d14e319473_1_0:notes">
            <a:extLst>
              <a:ext uri="{FF2B5EF4-FFF2-40B4-BE49-F238E27FC236}">
                <a16:creationId xmlns:a16="http://schemas.microsoft.com/office/drawing/2014/main" id="{DABABDB6-BFAD-CE9E-B2CF-B64B2E91F85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63274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3e5d7deefc_1_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Simone</a:t>
            </a:r>
            <a:endParaRPr/>
          </a:p>
        </p:txBody>
      </p:sp>
      <p:sp>
        <p:nvSpPr>
          <p:cNvPr id="163" name="Google Shape;163;g23e5d7deefc_1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a:extLst>
            <a:ext uri="{FF2B5EF4-FFF2-40B4-BE49-F238E27FC236}">
              <a16:creationId xmlns:a16="http://schemas.microsoft.com/office/drawing/2014/main" id="{6673A021-0039-A001-7901-7C491F440578}"/>
            </a:ext>
          </a:extLst>
        </p:cNvPr>
        <p:cNvGrpSpPr/>
        <p:nvPr/>
      </p:nvGrpSpPr>
      <p:grpSpPr>
        <a:xfrm>
          <a:off x="0" y="0"/>
          <a:ext cx="0" cy="0"/>
          <a:chOff x="0" y="0"/>
          <a:chExt cx="0" cy="0"/>
        </a:xfrm>
      </p:grpSpPr>
      <p:sp>
        <p:nvSpPr>
          <p:cNvPr id="380" name="Google Shape;380;g2d14e319473_2_3:notes">
            <a:extLst>
              <a:ext uri="{FF2B5EF4-FFF2-40B4-BE49-F238E27FC236}">
                <a16:creationId xmlns:a16="http://schemas.microsoft.com/office/drawing/2014/main" id="{74599B03-CC53-5087-C3AD-81E931F79C2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2d14e319473_2_3:notes">
            <a:extLst>
              <a:ext uri="{FF2B5EF4-FFF2-40B4-BE49-F238E27FC236}">
                <a16:creationId xmlns:a16="http://schemas.microsoft.com/office/drawing/2014/main" id="{A2E94E21-6581-DE12-073C-15BCF141451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NL"/>
              <a:t>Simone</a:t>
            </a:r>
            <a:endParaRPr/>
          </a:p>
        </p:txBody>
      </p:sp>
    </p:spTree>
    <p:extLst>
      <p:ext uri="{BB962C8B-B14F-4D97-AF65-F5344CB8AC3E}">
        <p14:creationId xmlns:p14="http://schemas.microsoft.com/office/powerpoint/2010/main" val="66024789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a:extLst>
            <a:ext uri="{FF2B5EF4-FFF2-40B4-BE49-F238E27FC236}">
              <a16:creationId xmlns:a16="http://schemas.microsoft.com/office/drawing/2014/main" id="{33283720-9268-AF7D-546E-D4FB0E444C48}"/>
            </a:ext>
          </a:extLst>
        </p:cNvPr>
        <p:cNvGrpSpPr/>
        <p:nvPr/>
      </p:nvGrpSpPr>
      <p:grpSpPr>
        <a:xfrm>
          <a:off x="0" y="0"/>
          <a:ext cx="0" cy="0"/>
          <a:chOff x="0" y="0"/>
          <a:chExt cx="0" cy="0"/>
        </a:xfrm>
      </p:grpSpPr>
      <p:sp>
        <p:nvSpPr>
          <p:cNvPr id="380" name="Google Shape;380;g2d14e319473_2_3:notes">
            <a:extLst>
              <a:ext uri="{FF2B5EF4-FFF2-40B4-BE49-F238E27FC236}">
                <a16:creationId xmlns:a16="http://schemas.microsoft.com/office/drawing/2014/main" id="{8EBE7609-542F-762D-8F4B-9396DB18673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2d14e319473_2_3:notes">
            <a:extLst>
              <a:ext uri="{FF2B5EF4-FFF2-40B4-BE49-F238E27FC236}">
                <a16:creationId xmlns:a16="http://schemas.microsoft.com/office/drawing/2014/main" id="{66D54930-F032-FEFC-8648-B2A8DBD1D9F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NL"/>
              <a:t>Simone</a:t>
            </a:r>
            <a:endParaRPr/>
          </a:p>
        </p:txBody>
      </p:sp>
    </p:spTree>
    <p:extLst>
      <p:ext uri="{BB962C8B-B14F-4D97-AF65-F5344CB8AC3E}">
        <p14:creationId xmlns:p14="http://schemas.microsoft.com/office/powerpoint/2010/main" val="396569667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a:extLst>
            <a:ext uri="{FF2B5EF4-FFF2-40B4-BE49-F238E27FC236}">
              <a16:creationId xmlns:a16="http://schemas.microsoft.com/office/drawing/2014/main" id="{1920A4A2-3C2C-CECF-6AFC-8D2FB3F7756A}"/>
            </a:ext>
          </a:extLst>
        </p:cNvPr>
        <p:cNvGrpSpPr/>
        <p:nvPr/>
      </p:nvGrpSpPr>
      <p:grpSpPr>
        <a:xfrm>
          <a:off x="0" y="0"/>
          <a:ext cx="0" cy="0"/>
          <a:chOff x="0" y="0"/>
          <a:chExt cx="0" cy="0"/>
        </a:xfrm>
      </p:grpSpPr>
      <p:sp>
        <p:nvSpPr>
          <p:cNvPr id="380" name="Google Shape;380;g2d14e319473_2_3:notes">
            <a:extLst>
              <a:ext uri="{FF2B5EF4-FFF2-40B4-BE49-F238E27FC236}">
                <a16:creationId xmlns:a16="http://schemas.microsoft.com/office/drawing/2014/main" id="{18FA4AF1-2A97-7B90-3655-C481EE5F06A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2d14e319473_2_3:notes">
            <a:extLst>
              <a:ext uri="{FF2B5EF4-FFF2-40B4-BE49-F238E27FC236}">
                <a16:creationId xmlns:a16="http://schemas.microsoft.com/office/drawing/2014/main" id="{DD53813A-1E5D-4C94-DB71-018DCF4F41E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NL"/>
              <a:t>Suus</a:t>
            </a:r>
            <a:endParaRPr/>
          </a:p>
        </p:txBody>
      </p:sp>
    </p:spTree>
    <p:extLst>
      <p:ext uri="{BB962C8B-B14F-4D97-AF65-F5344CB8AC3E}">
        <p14:creationId xmlns:p14="http://schemas.microsoft.com/office/powerpoint/2010/main" val="20840273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3e5d7deefc_1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9" name="Google Shape;169;g23e5d7deefc_1_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Simone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3e5d7deefc_1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5" name="Google Shape;175;g23e5d7deefc_1_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Simone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eldia" type="title">
  <p:cSld name="TITLE">
    <p:spTree>
      <p:nvGrpSpPr>
        <p:cNvPr id="1" name="Shape 11"/>
        <p:cNvGrpSpPr/>
        <p:nvPr/>
      </p:nvGrpSpPr>
      <p:grpSpPr>
        <a:xfrm>
          <a:off x="0" y="0"/>
          <a:ext cx="0" cy="0"/>
          <a:chOff x="0" y="0"/>
          <a:chExt cx="0" cy="0"/>
        </a:xfrm>
      </p:grpSpPr>
      <p:sp>
        <p:nvSpPr>
          <p:cNvPr id="12" name="Google Shape;12;p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el en verticale tekst" type="vertTx">
  <p:cSld name="VERTICAL_TEXT">
    <p:spTree>
      <p:nvGrpSpPr>
        <p:cNvPr id="1" name="Shape 68"/>
        <p:cNvGrpSpPr/>
        <p:nvPr/>
      </p:nvGrpSpPr>
      <p:grpSpPr>
        <a:xfrm>
          <a:off x="0" y="0"/>
          <a:ext cx="0" cy="0"/>
          <a:chOff x="0" y="0"/>
          <a:chExt cx="0" cy="0"/>
        </a:xfrm>
      </p:grpSpPr>
      <p:sp>
        <p:nvSpPr>
          <p:cNvPr id="69" name="Google Shape;69;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e titel en tekst" type="vertTitleAndTx">
  <p:cSld name="VERTICAL_TITLE_AND_VERTICAL_TEXT">
    <p:spTree>
      <p:nvGrpSpPr>
        <p:cNvPr id="1" name="Shape 74"/>
        <p:cNvGrpSpPr/>
        <p:nvPr/>
      </p:nvGrpSpPr>
      <p:grpSpPr>
        <a:xfrm>
          <a:off x="0" y="0"/>
          <a:ext cx="0" cy="0"/>
          <a:chOff x="0" y="0"/>
          <a:chExt cx="0" cy="0"/>
        </a:xfrm>
      </p:grpSpPr>
      <p:sp>
        <p:nvSpPr>
          <p:cNvPr id="75" name="Google Shape;75;p1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el en object" type="obj">
  <p:cSld name="OBJECT">
    <p:spTree>
      <p:nvGrpSpPr>
        <p:cNvPr id="1" name="Shape 17"/>
        <p:cNvGrpSpPr/>
        <p:nvPr/>
      </p:nvGrpSpPr>
      <p:grpSpPr>
        <a:xfrm>
          <a:off x="0" y="0"/>
          <a:ext cx="0" cy="0"/>
          <a:chOff x="0" y="0"/>
          <a:chExt cx="0" cy="0"/>
        </a:xfrm>
      </p:grpSpPr>
      <p:sp>
        <p:nvSpPr>
          <p:cNvPr id="18" name="Google Shape;18;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Inhoud van twee" type="twoObj">
  <p:cSld name="TWO_OBJECTS">
    <p:spTree>
      <p:nvGrpSpPr>
        <p:cNvPr id="1" name="Shape 23"/>
        <p:cNvGrpSpPr/>
        <p:nvPr/>
      </p:nvGrpSpPr>
      <p:grpSpPr>
        <a:xfrm>
          <a:off x="0" y="0"/>
          <a:ext cx="0" cy="0"/>
          <a:chOff x="0" y="0"/>
          <a:chExt cx="0" cy="0"/>
        </a:xfrm>
      </p:grpSpPr>
      <p:sp>
        <p:nvSpPr>
          <p:cNvPr id="24" name="Google Shape;24;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ekop" type="secHead">
  <p:cSld name="SECTION_HEADER">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 name="Google Shape;33;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Vergelijking" type="twoTxTwoObj">
  <p:cSld name="TWO_OBJECTS_WITH_TEXT">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Alleen titel" type="titleOnly">
  <p:cSld name="TITLE_ONLY">
    <p:spTree>
      <p:nvGrpSpPr>
        <p:cNvPr id="1" name="Shape 45"/>
        <p:cNvGrpSpPr/>
        <p:nvPr/>
      </p:nvGrpSpPr>
      <p:grpSpPr>
        <a:xfrm>
          <a:off x="0" y="0"/>
          <a:ext cx="0" cy="0"/>
          <a:chOff x="0" y="0"/>
          <a:chExt cx="0" cy="0"/>
        </a:xfrm>
      </p:grpSpPr>
      <p:sp>
        <p:nvSpPr>
          <p:cNvPr id="46" name="Google Shape;46;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Leeg" type="blank">
  <p:cSld name="BLANK">
    <p:spTree>
      <p:nvGrpSpPr>
        <p:cNvPr id="1" name="Shape 50"/>
        <p:cNvGrpSpPr/>
        <p:nvPr/>
      </p:nvGrpSpPr>
      <p:grpSpPr>
        <a:xfrm>
          <a:off x="0" y="0"/>
          <a:ext cx="0" cy="0"/>
          <a:chOff x="0" y="0"/>
          <a:chExt cx="0" cy="0"/>
        </a:xfrm>
      </p:grpSpPr>
      <p:sp>
        <p:nvSpPr>
          <p:cNvPr id="51" name="Google Shape;51;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nhoud met bijschrift" type="objTx">
  <p:cSld name="OBJECT_WITH_CAPTION_TEXT">
    <p:spTree>
      <p:nvGrpSpPr>
        <p:cNvPr id="1" name="Shape 54"/>
        <p:cNvGrpSpPr/>
        <p:nvPr/>
      </p:nvGrpSpPr>
      <p:grpSpPr>
        <a:xfrm>
          <a:off x="0" y="0"/>
          <a:ext cx="0" cy="0"/>
          <a:chOff x="0" y="0"/>
          <a:chExt cx="0" cy="0"/>
        </a:xfrm>
      </p:grpSpPr>
      <p:sp>
        <p:nvSpPr>
          <p:cNvPr id="55" name="Google Shape;55;p1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Afbeelding met bijschrift" type="picTx">
  <p:cSld name="PICTURE_WITH_CAPTION_TEXT">
    <p:spTree>
      <p:nvGrpSpPr>
        <p:cNvPr id="1" name="Shape 61"/>
        <p:cNvGrpSpPr/>
        <p:nvPr/>
      </p:nvGrpSpPr>
      <p:grpSpPr>
        <a:xfrm>
          <a:off x="0" y="0"/>
          <a:ext cx="0" cy="0"/>
          <a:chOff x="0" y="0"/>
          <a:chExt cx="0" cy="0"/>
        </a:xfrm>
      </p:grpSpPr>
      <p:sp>
        <p:nvSpPr>
          <p:cNvPr id="62" name="Google Shape;62;p1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2"/>
          <p:cNvSpPr>
            <a:spLocks noGrp="1"/>
          </p:cNvSpPr>
          <p:nvPr>
            <p:ph type="pic" idx="2"/>
          </p:nvPr>
        </p:nvSpPr>
        <p:spPr>
          <a:xfrm>
            <a:off x="5183188" y="987425"/>
            <a:ext cx="6172200" cy="4873625"/>
          </a:xfrm>
          <a:prstGeom prst="rect">
            <a:avLst/>
          </a:prstGeom>
          <a:noFill/>
          <a:ln>
            <a:noFill/>
          </a:ln>
        </p:spPr>
      </p:sp>
      <p:sp>
        <p:nvSpPr>
          <p:cNvPr id="64" name="Google Shape;64;p1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‹nr.›</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13" Type="http://schemas.microsoft.com/office/2007/relationships/hdphoto" Target="../media/hdphoto3.wdp"/><Relationship Id="rId18" Type="http://schemas.openxmlformats.org/officeDocument/2006/relationships/image" Target="../media/image31.png"/><Relationship Id="rId3" Type="http://schemas.openxmlformats.org/officeDocument/2006/relationships/image" Target="../media/image22.png"/><Relationship Id="rId21" Type="http://schemas.microsoft.com/office/2007/relationships/hdphoto" Target="../media/hdphoto6.wdp"/><Relationship Id="rId7" Type="http://schemas.openxmlformats.org/officeDocument/2006/relationships/customXml" Target="../ink/ink2.xml"/><Relationship Id="rId12" Type="http://schemas.openxmlformats.org/officeDocument/2006/relationships/image" Target="../media/image27.png"/><Relationship Id="rId17" Type="http://schemas.openxmlformats.org/officeDocument/2006/relationships/image" Target="../media/image30.png"/><Relationship Id="rId25" Type="http://schemas.microsoft.com/office/2007/relationships/hdphoto" Target="../media/hdphoto8.wdp"/><Relationship Id="rId2" Type="http://schemas.openxmlformats.org/officeDocument/2006/relationships/notesSlide" Target="../notesSlides/notesSlide17.xml"/><Relationship Id="rId16" Type="http://schemas.openxmlformats.org/officeDocument/2006/relationships/image" Target="../media/image29.png"/><Relationship Id="rId20"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23.png"/><Relationship Id="rId11" Type="http://schemas.microsoft.com/office/2007/relationships/hdphoto" Target="../media/hdphoto2.wdp"/><Relationship Id="rId24" Type="http://schemas.openxmlformats.org/officeDocument/2006/relationships/image" Target="../media/image34.png"/><Relationship Id="rId5" Type="http://schemas.openxmlformats.org/officeDocument/2006/relationships/customXml" Target="../ink/ink1.xml"/><Relationship Id="rId15" Type="http://schemas.microsoft.com/office/2007/relationships/hdphoto" Target="../media/hdphoto4.wdp"/><Relationship Id="rId23" Type="http://schemas.microsoft.com/office/2007/relationships/hdphoto" Target="../media/hdphoto7.wdp"/><Relationship Id="rId10" Type="http://schemas.openxmlformats.org/officeDocument/2006/relationships/image" Target="../media/image26.png"/><Relationship Id="rId19" Type="http://schemas.microsoft.com/office/2007/relationships/hdphoto" Target="../media/hdphoto5.wdp"/><Relationship Id="rId4" Type="http://schemas.microsoft.com/office/2007/relationships/hdphoto" Target="../media/hdphoto1.wdp"/><Relationship Id="rId9" Type="http://schemas.openxmlformats.org/officeDocument/2006/relationships/image" Target="../media/image25.png"/><Relationship Id="rId14" Type="http://schemas.openxmlformats.org/officeDocument/2006/relationships/image" Target="../media/image28.png"/><Relationship Id="rId22" Type="http://schemas.openxmlformats.org/officeDocument/2006/relationships/image" Target="../media/image33.png"/></Relationships>
</file>

<file path=ppt/slides/_rels/slide18.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32.png"/><Relationship Id="rId18" Type="http://schemas.microsoft.com/office/2007/relationships/hdphoto" Target="../media/hdphoto7.wdp"/><Relationship Id="rId3" Type="http://schemas.openxmlformats.org/officeDocument/2006/relationships/image" Target="../media/image22.png"/><Relationship Id="rId21" Type="http://schemas.openxmlformats.org/officeDocument/2006/relationships/image" Target="../media/image38.png"/><Relationship Id="rId7" Type="http://schemas.openxmlformats.org/officeDocument/2006/relationships/image" Target="../media/image28.png"/><Relationship Id="rId12" Type="http://schemas.openxmlformats.org/officeDocument/2006/relationships/image" Target="../media/image36.png"/><Relationship Id="rId17" Type="http://schemas.openxmlformats.org/officeDocument/2006/relationships/image" Target="../media/image33.png"/><Relationship Id="rId2" Type="http://schemas.openxmlformats.org/officeDocument/2006/relationships/notesSlide" Target="../notesSlides/notesSlide18.xml"/><Relationship Id="rId16" Type="http://schemas.microsoft.com/office/2007/relationships/hdphoto" Target="../media/hdphoto8.wdp"/><Relationship Id="rId20" Type="http://schemas.openxmlformats.org/officeDocument/2006/relationships/customXml" Target="../ink/ink3.xml"/><Relationship Id="rId1" Type="http://schemas.openxmlformats.org/officeDocument/2006/relationships/slideLayout" Target="../slideLayouts/slideLayout2.xml"/><Relationship Id="rId6" Type="http://schemas.microsoft.com/office/2007/relationships/hdphoto" Target="../media/hdphoto5.wdp"/><Relationship Id="rId11" Type="http://schemas.microsoft.com/office/2007/relationships/hdphoto" Target="../media/hdphoto9.wdp"/><Relationship Id="rId5" Type="http://schemas.openxmlformats.org/officeDocument/2006/relationships/image" Target="../media/image31.png"/><Relationship Id="rId15" Type="http://schemas.openxmlformats.org/officeDocument/2006/relationships/image" Target="../media/image34.png"/><Relationship Id="rId23" Type="http://schemas.openxmlformats.org/officeDocument/2006/relationships/image" Target="../media/image39.png"/><Relationship Id="rId10" Type="http://schemas.openxmlformats.org/officeDocument/2006/relationships/image" Target="../media/image35.png"/><Relationship Id="rId19" Type="http://schemas.openxmlformats.org/officeDocument/2006/relationships/image" Target="../media/image37.png"/><Relationship Id="rId4" Type="http://schemas.microsoft.com/office/2007/relationships/hdphoto" Target="../media/hdphoto1.wdp"/><Relationship Id="rId9" Type="http://schemas.openxmlformats.org/officeDocument/2006/relationships/image" Target="../media/image29.png"/><Relationship Id="rId14" Type="http://schemas.microsoft.com/office/2007/relationships/hdphoto" Target="../media/hdphoto6.wdp"/><Relationship Id="rId22" Type="http://schemas.openxmlformats.org/officeDocument/2006/relationships/customXml" Target="../ink/ink4.xml"/></Relationships>
</file>

<file path=ppt/slides/_rels/slide19.xml.rels><?xml version="1.0" encoding="UTF-8" standalone="yes"?>
<Relationships xmlns="http://schemas.openxmlformats.org/package/2006/relationships"><Relationship Id="rId13" Type="http://schemas.microsoft.com/office/2007/relationships/hdphoto" Target="../media/hdphoto11.wdp"/><Relationship Id="rId18" Type="http://schemas.openxmlformats.org/officeDocument/2006/relationships/image" Target="../media/image34.png"/><Relationship Id="rId26" Type="http://schemas.openxmlformats.org/officeDocument/2006/relationships/image" Target="../media/image45.png"/><Relationship Id="rId3" Type="http://schemas.openxmlformats.org/officeDocument/2006/relationships/image" Target="../media/image40.png"/><Relationship Id="rId21" Type="http://schemas.microsoft.com/office/2007/relationships/hdphoto" Target="../media/hdphoto7.wdp"/><Relationship Id="rId34" Type="http://schemas.openxmlformats.org/officeDocument/2006/relationships/image" Target="../media/image49.png"/><Relationship Id="rId7" Type="http://schemas.openxmlformats.org/officeDocument/2006/relationships/image" Target="../media/image31.png"/><Relationship Id="rId12" Type="http://schemas.openxmlformats.org/officeDocument/2006/relationships/image" Target="../media/image41.png"/><Relationship Id="rId17" Type="http://schemas.microsoft.com/office/2007/relationships/hdphoto" Target="../media/hdphoto6.wdp"/><Relationship Id="rId25" Type="http://schemas.openxmlformats.org/officeDocument/2006/relationships/customXml" Target="../ink/ink6.xml"/><Relationship Id="rId33" Type="http://schemas.openxmlformats.org/officeDocument/2006/relationships/customXml" Target="../ink/ink10.xml"/><Relationship Id="rId2" Type="http://schemas.openxmlformats.org/officeDocument/2006/relationships/notesSlide" Target="../notesSlides/notesSlide19.xml"/><Relationship Id="rId16" Type="http://schemas.openxmlformats.org/officeDocument/2006/relationships/image" Target="../media/image32.png"/><Relationship Id="rId20" Type="http://schemas.openxmlformats.org/officeDocument/2006/relationships/image" Target="../media/image33.png"/><Relationship Id="rId29" Type="http://schemas.openxmlformats.org/officeDocument/2006/relationships/customXml" Target="../ink/ink8.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37.png"/><Relationship Id="rId24" Type="http://schemas.openxmlformats.org/officeDocument/2006/relationships/image" Target="../media/image44.png"/><Relationship Id="rId32" Type="http://schemas.openxmlformats.org/officeDocument/2006/relationships/image" Target="../media/image48.png"/><Relationship Id="rId5" Type="http://schemas.openxmlformats.org/officeDocument/2006/relationships/image" Target="../media/image22.png"/><Relationship Id="rId15" Type="http://schemas.openxmlformats.org/officeDocument/2006/relationships/image" Target="../media/image42.jpeg"/><Relationship Id="rId23" Type="http://schemas.openxmlformats.org/officeDocument/2006/relationships/customXml" Target="../ink/ink5.xml"/><Relationship Id="rId28" Type="http://schemas.openxmlformats.org/officeDocument/2006/relationships/image" Target="../media/image46.png"/><Relationship Id="rId36" Type="http://schemas.microsoft.com/office/2007/relationships/hdphoto" Target="../media/hdphoto12.wdp"/><Relationship Id="rId10" Type="http://schemas.microsoft.com/office/2007/relationships/hdphoto" Target="../media/hdphoto4.wdp"/><Relationship Id="rId19" Type="http://schemas.microsoft.com/office/2007/relationships/hdphoto" Target="../media/hdphoto8.wdp"/><Relationship Id="rId31" Type="http://schemas.openxmlformats.org/officeDocument/2006/relationships/customXml" Target="../ink/ink9.xml"/><Relationship Id="rId4" Type="http://schemas.microsoft.com/office/2007/relationships/hdphoto" Target="../media/hdphoto10.wdp"/><Relationship Id="rId9" Type="http://schemas.openxmlformats.org/officeDocument/2006/relationships/image" Target="../media/image28.png"/><Relationship Id="rId14" Type="http://schemas.openxmlformats.org/officeDocument/2006/relationships/image" Target="../media/image29.png"/><Relationship Id="rId22" Type="http://schemas.openxmlformats.org/officeDocument/2006/relationships/image" Target="../media/image43.jpeg"/><Relationship Id="rId27" Type="http://schemas.openxmlformats.org/officeDocument/2006/relationships/customXml" Target="../ink/ink7.xml"/><Relationship Id="rId30" Type="http://schemas.openxmlformats.org/officeDocument/2006/relationships/image" Target="../media/image47.png"/><Relationship Id="rId35" Type="http://schemas.openxmlformats.org/officeDocument/2006/relationships/image" Target="../media/image50.png"/><Relationship Id="rId8" Type="http://schemas.microsoft.com/office/2007/relationships/hdphoto" Target="../media/hdphoto5.wdp"/></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customXml" Target="../ink/ink15.xml"/><Relationship Id="rId3" Type="http://schemas.openxmlformats.org/officeDocument/2006/relationships/image" Target="../media/image53.png"/><Relationship Id="rId7" Type="http://schemas.openxmlformats.org/officeDocument/2006/relationships/customXml" Target="../ink/ink12.xml"/><Relationship Id="rId12" Type="http://schemas.openxmlformats.org/officeDocument/2006/relationships/image" Target="../media/image57.png"/><Relationship Id="rId2" Type="http://schemas.openxmlformats.org/officeDocument/2006/relationships/notesSlide" Target="../notesSlides/notesSlide23.xml"/><Relationship Id="rId16"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540.png"/><Relationship Id="rId11" Type="http://schemas.openxmlformats.org/officeDocument/2006/relationships/customXml" Target="../ink/ink14.xml"/><Relationship Id="rId5" Type="http://schemas.openxmlformats.org/officeDocument/2006/relationships/customXml" Target="../ink/ink11.xml"/><Relationship Id="rId15" Type="http://schemas.openxmlformats.org/officeDocument/2006/relationships/customXml" Target="../ink/ink16.xml"/><Relationship Id="rId10" Type="http://schemas.openxmlformats.org/officeDocument/2006/relationships/image" Target="../media/image56.png"/><Relationship Id="rId4" Type="http://schemas.openxmlformats.org/officeDocument/2006/relationships/image" Target="../media/image54.png"/><Relationship Id="rId9" Type="http://schemas.openxmlformats.org/officeDocument/2006/relationships/customXml" Target="../ink/ink13.xml"/><Relationship Id="rId1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customXml" Target="../ink/ink19.xml"/><Relationship Id="rId13"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4.png"/><Relationship Id="rId12" Type="http://schemas.openxmlformats.org/officeDocument/2006/relationships/customXml" Target="../ink/ink21.xml"/><Relationship Id="rId17" Type="http://schemas.openxmlformats.org/officeDocument/2006/relationships/image" Target="../media/image69.png"/><Relationship Id="rId2" Type="http://schemas.openxmlformats.org/officeDocument/2006/relationships/notesSlide" Target="../notesSlides/notesSlide26.xml"/><Relationship Id="rId16" Type="http://schemas.openxmlformats.org/officeDocument/2006/relationships/customXml" Target="../ink/ink23.xml"/><Relationship Id="rId1" Type="http://schemas.openxmlformats.org/officeDocument/2006/relationships/slideLayout" Target="../slideLayouts/slideLayout2.xml"/><Relationship Id="rId6" Type="http://schemas.openxmlformats.org/officeDocument/2006/relationships/customXml" Target="../ink/ink18.xml"/><Relationship Id="rId11" Type="http://schemas.openxmlformats.org/officeDocument/2006/relationships/image" Target="../media/image66.png"/><Relationship Id="rId5" Type="http://schemas.openxmlformats.org/officeDocument/2006/relationships/image" Target="../media/image63.png"/><Relationship Id="rId15" Type="http://schemas.openxmlformats.org/officeDocument/2006/relationships/image" Target="../media/image68.png"/><Relationship Id="rId10" Type="http://schemas.openxmlformats.org/officeDocument/2006/relationships/customXml" Target="../ink/ink20.xml"/><Relationship Id="rId4" Type="http://schemas.openxmlformats.org/officeDocument/2006/relationships/customXml" Target="../ink/ink17.xml"/><Relationship Id="rId9" Type="http://schemas.openxmlformats.org/officeDocument/2006/relationships/image" Target="../media/image65.png"/><Relationship Id="rId14" Type="http://schemas.openxmlformats.org/officeDocument/2006/relationships/customXml" Target="../ink/ink22.xml"/></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ustomXml" Target="../ink/ink24.xml"/><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440.png"/></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customXml" Target="../ink/ink27.xml"/><Relationship Id="rId3" Type="http://schemas.openxmlformats.org/officeDocument/2006/relationships/image" Target="../media/image73.png"/><Relationship Id="rId7" Type="http://schemas.openxmlformats.org/officeDocument/2006/relationships/image" Target="../media/image75.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customXml" Target="../ink/ink26.xml"/><Relationship Id="rId5" Type="http://schemas.openxmlformats.org/officeDocument/2006/relationships/image" Target="../media/image74.png"/><Relationship Id="rId4" Type="http://schemas.openxmlformats.org/officeDocument/2006/relationships/customXml" Target="../ink/ink25.xml"/><Relationship Id="rId9" Type="http://schemas.openxmlformats.org/officeDocument/2006/relationships/image" Target="../media/image76.png"/></Relationships>
</file>

<file path=ppt/slides/_rels/slide3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customXml" Target="../ink/ink30.xml"/><Relationship Id="rId13" Type="http://schemas.openxmlformats.org/officeDocument/2006/relationships/image" Target="../media/image84.png"/><Relationship Id="rId18" Type="http://schemas.openxmlformats.org/officeDocument/2006/relationships/customXml" Target="../ink/ink35.xml"/><Relationship Id="rId3" Type="http://schemas.openxmlformats.org/officeDocument/2006/relationships/image" Target="../media/image79.png"/><Relationship Id="rId21" Type="http://schemas.openxmlformats.org/officeDocument/2006/relationships/image" Target="../media/image88.png"/><Relationship Id="rId7" Type="http://schemas.openxmlformats.org/officeDocument/2006/relationships/image" Target="../media/image81.png"/><Relationship Id="rId12" Type="http://schemas.openxmlformats.org/officeDocument/2006/relationships/customXml" Target="../ink/ink32.xml"/><Relationship Id="rId17" Type="http://schemas.openxmlformats.org/officeDocument/2006/relationships/image" Target="../media/image86.png"/><Relationship Id="rId25" Type="http://schemas.openxmlformats.org/officeDocument/2006/relationships/image" Target="../media/image90.png"/><Relationship Id="rId2" Type="http://schemas.openxmlformats.org/officeDocument/2006/relationships/notesSlide" Target="../notesSlides/notesSlide34.xml"/><Relationship Id="rId16" Type="http://schemas.openxmlformats.org/officeDocument/2006/relationships/customXml" Target="../ink/ink34.xml"/><Relationship Id="rId20" Type="http://schemas.openxmlformats.org/officeDocument/2006/relationships/customXml" Target="../ink/ink36.xml"/><Relationship Id="rId1" Type="http://schemas.openxmlformats.org/officeDocument/2006/relationships/slideLayout" Target="../slideLayouts/slideLayout2.xml"/><Relationship Id="rId6" Type="http://schemas.openxmlformats.org/officeDocument/2006/relationships/customXml" Target="../ink/ink29.xml"/><Relationship Id="rId11" Type="http://schemas.openxmlformats.org/officeDocument/2006/relationships/image" Target="../media/image83.png"/><Relationship Id="rId24" Type="http://schemas.openxmlformats.org/officeDocument/2006/relationships/customXml" Target="../ink/ink38.xml"/><Relationship Id="rId5" Type="http://schemas.openxmlformats.org/officeDocument/2006/relationships/image" Target="../media/image80.png"/><Relationship Id="rId15" Type="http://schemas.openxmlformats.org/officeDocument/2006/relationships/image" Target="../media/image85.png"/><Relationship Id="rId23" Type="http://schemas.openxmlformats.org/officeDocument/2006/relationships/image" Target="../media/image89.png"/><Relationship Id="rId10" Type="http://schemas.openxmlformats.org/officeDocument/2006/relationships/customXml" Target="../ink/ink31.xml"/><Relationship Id="rId19" Type="http://schemas.openxmlformats.org/officeDocument/2006/relationships/image" Target="../media/image87.png"/><Relationship Id="rId4" Type="http://schemas.openxmlformats.org/officeDocument/2006/relationships/customXml" Target="../ink/ink28.xml"/><Relationship Id="rId9" Type="http://schemas.openxmlformats.org/officeDocument/2006/relationships/image" Target="../media/image82.png"/><Relationship Id="rId14" Type="http://schemas.openxmlformats.org/officeDocument/2006/relationships/customXml" Target="../ink/ink33.xml"/><Relationship Id="rId22" Type="http://schemas.openxmlformats.org/officeDocument/2006/relationships/customXml" Target="../ink/ink37.xml"/></Relationships>
</file>

<file path=ppt/slides/_rels/slide3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3" Type="http://schemas.openxmlformats.org/officeDocument/2006/relationships/image" Target="../media/image830.png"/><Relationship Id="rId18" Type="http://schemas.openxmlformats.org/officeDocument/2006/relationships/customXml" Target="../ink/ink45.xml"/><Relationship Id="rId26" Type="http://schemas.openxmlformats.org/officeDocument/2006/relationships/customXml" Target="../ink/ink49.xml"/><Relationship Id="rId39" Type="http://schemas.openxmlformats.org/officeDocument/2006/relationships/image" Target="../media/image96.png"/><Relationship Id="rId21" Type="http://schemas.openxmlformats.org/officeDocument/2006/relationships/image" Target="../media/image870.png"/><Relationship Id="rId34" Type="http://schemas.openxmlformats.org/officeDocument/2006/relationships/customXml" Target="../ink/ink53.xml"/><Relationship Id="rId42" Type="http://schemas.openxmlformats.org/officeDocument/2006/relationships/customXml" Target="../ink/ink57.xml"/><Relationship Id="rId47" Type="http://schemas.openxmlformats.org/officeDocument/2006/relationships/image" Target="../media/image100.png"/><Relationship Id="rId50" Type="http://schemas.openxmlformats.org/officeDocument/2006/relationships/customXml" Target="../ink/ink61.xml"/><Relationship Id="rId7" Type="http://schemas.openxmlformats.org/officeDocument/2006/relationships/image" Target="../media/image800.png"/><Relationship Id="rId2" Type="http://schemas.openxmlformats.org/officeDocument/2006/relationships/notesSlide" Target="../notesSlides/notesSlide36.xml"/><Relationship Id="rId16" Type="http://schemas.openxmlformats.org/officeDocument/2006/relationships/customXml" Target="../ink/ink44.xml"/><Relationship Id="rId29" Type="http://schemas.openxmlformats.org/officeDocument/2006/relationships/image" Target="../media/image910.png"/><Relationship Id="rId11" Type="http://schemas.openxmlformats.org/officeDocument/2006/relationships/image" Target="../media/image820.png"/><Relationship Id="rId24" Type="http://schemas.openxmlformats.org/officeDocument/2006/relationships/customXml" Target="../ink/ink48.xml"/><Relationship Id="rId32" Type="http://schemas.openxmlformats.org/officeDocument/2006/relationships/customXml" Target="../ink/ink52.xml"/><Relationship Id="rId37" Type="http://schemas.openxmlformats.org/officeDocument/2006/relationships/image" Target="../media/image95.png"/><Relationship Id="rId40" Type="http://schemas.openxmlformats.org/officeDocument/2006/relationships/customXml" Target="../ink/ink56.xml"/><Relationship Id="rId45" Type="http://schemas.openxmlformats.org/officeDocument/2006/relationships/image" Target="../media/image99.png"/><Relationship Id="rId5" Type="http://schemas.openxmlformats.org/officeDocument/2006/relationships/hyperlink" Target="https://biologielessen.nl/koolstofkringloop-2/" TargetMode="External"/><Relationship Id="rId15" Type="http://schemas.openxmlformats.org/officeDocument/2006/relationships/image" Target="../media/image840.png"/><Relationship Id="rId23" Type="http://schemas.openxmlformats.org/officeDocument/2006/relationships/image" Target="../media/image880.png"/><Relationship Id="rId28" Type="http://schemas.openxmlformats.org/officeDocument/2006/relationships/customXml" Target="../ink/ink50.xml"/><Relationship Id="rId36" Type="http://schemas.openxmlformats.org/officeDocument/2006/relationships/customXml" Target="../ink/ink54.xml"/><Relationship Id="rId49" Type="http://schemas.openxmlformats.org/officeDocument/2006/relationships/image" Target="../media/image101.png"/><Relationship Id="rId10" Type="http://schemas.openxmlformats.org/officeDocument/2006/relationships/customXml" Target="../ink/ink41.xml"/><Relationship Id="rId19" Type="http://schemas.openxmlformats.org/officeDocument/2006/relationships/image" Target="../media/image860.png"/><Relationship Id="rId31" Type="http://schemas.openxmlformats.org/officeDocument/2006/relationships/image" Target="../media/image920.png"/><Relationship Id="rId44" Type="http://schemas.openxmlformats.org/officeDocument/2006/relationships/customXml" Target="../ink/ink58.xml"/><Relationship Id="rId4" Type="http://schemas.openxmlformats.org/officeDocument/2006/relationships/image" Target="../media/image93.png"/><Relationship Id="rId9" Type="http://schemas.openxmlformats.org/officeDocument/2006/relationships/image" Target="../media/image810.png"/><Relationship Id="rId14" Type="http://schemas.openxmlformats.org/officeDocument/2006/relationships/customXml" Target="../ink/ink43.xml"/><Relationship Id="rId22" Type="http://schemas.openxmlformats.org/officeDocument/2006/relationships/customXml" Target="../ink/ink47.xml"/><Relationship Id="rId27" Type="http://schemas.openxmlformats.org/officeDocument/2006/relationships/image" Target="../media/image900.png"/><Relationship Id="rId30" Type="http://schemas.openxmlformats.org/officeDocument/2006/relationships/customXml" Target="../ink/ink51.xml"/><Relationship Id="rId35" Type="http://schemas.openxmlformats.org/officeDocument/2006/relationships/image" Target="../media/image94.png"/><Relationship Id="rId43" Type="http://schemas.openxmlformats.org/officeDocument/2006/relationships/image" Target="../media/image98.png"/><Relationship Id="rId48" Type="http://schemas.openxmlformats.org/officeDocument/2006/relationships/customXml" Target="../ink/ink60.xml"/><Relationship Id="rId8" Type="http://schemas.openxmlformats.org/officeDocument/2006/relationships/customXml" Target="../ink/ink40.xml"/><Relationship Id="rId51" Type="http://schemas.openxmlformats.org/officeDocument/2006/relationships/image" Target="../media/image102.png"/><Relationship Id="rId3" Type="http://schemas.openxmlformats.org/officeDocument/2006/relationships/image" Target="../media/image92.png"/><Relationship Id="rId12" Type="http://schemas.openxmlformats.org/officeDocument/2006/relationships/customXml" Target="../ink/ink42.xml"/><Relationship Id="rId17" Type="http://schemas.openxmlformats.org/officeDocument/2006/relationships/image" Target="../media/image850.png"/><Relationship Id="rId25" Type="http://schemas.openxmlformats.org/officeDocument/2006/relationships/image" Target="../media/image890.png"/><Relationship Id="rId33" Type="http://schemas.openxmlformats.org/officeDocument/2006/relationships/image" Target="../media/image930.png"/><Relationship Id="rId38" Type="http://schemas.openxmlformats.org/officeDocument/2006/relationships/customXml" Target="../ink/ink55.xml"/><Relationship Id="rId46" Type="http://schemas.openxmlformats.org/officeDocument/2006/relationships/customXml" Target="../ink/ink59.xml"/><Relationship Id="rId20" Type="http://schemas.openxmlformats.org/officeDocument/2006/relationships/customXml" Target="../ink/ink46.xml"/><Relationship Id="rId41" Type="http://schemas.openxmlformats.org/officeDocument/2006/relationships/image" Target="../media/image97.png"/><Relationship Id="rId1" Type="http://schemas.openxmlformats.org/officeDocument/2006/relationships/slideLayout" Target="../slideLayouts/slideLayout3.xml"/><Relationship Id="rId6" Type="http://schemas.openxmlformats.org/officeDocument/2006/relationships/customXml" Target="../ink/ink39.xml"/></Relationships>
</file>

<file path=ppt/slides/_rels/slide37.xml.rels><?xml version="1.0" encoding="UTF-8" standalone="yes"?>
<Relationships xmlns="http://schemas.openxmlformats.org/package/2006/relationships"><Relationship Id="rId8" Type="http://schemas.openxmlformats.org/officeDocument/2006/relationships/customXml" Target="../ink/ink64.xml"/><Relationship Id="rId3" Type="http://schemas.openxmlformats.org/officeDocument/2006/relationships/image" Target="../media/image103.png"/><Relationship Id="rId7" Type="http://schemas.openxmlformats.org/officeDocument/2006/relationships/image" Target="../media/image105.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customXml" Target="../ink/ink63.xml"/><Relationship Id="rId5" Type="http://schemas.openxmlformats.org/officeDocument/2006/relationships/image" Target="../media/image104.png"/><Relationship Id="rId4" Type="http://schemas.openxmlformats.org/officeDocument/2006/relationships/customXml" Target="../ink/ink62.xml"/><Relationship Id="rId9" Type="http://schemas.openxmlformats.org/officeDocument/2006/relationships/image" Target="../media/image106.png"/></Relationships>
</file>

<file path=ppt/slides/_rels/slide3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hyperlink" Target="https://www.youtube.com/watch?v=TnltxGP_mGM&amp;list=PL_sYQfTgBrJ-xwu3jkaSjbNoDJcAEjdD4&amp;index=3" TargetMode="External"/><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hyperlink" Target="https://www.youtube.com/watch?v=gFTW9XhLsKw" TargetMode="External"/><Relationship Id="rId5" Type="http://schemas.openxmlformats.org/officeDocument/2006/relationships/hyperlink" Target="https://www.youtube.com/watch?v=m_BrkaLQv3w" TargetMode="Externa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hyperlink" Target="https://www.meneerspoor.nl/chromosoom.html"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5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127.png"/></Relationships>
</file>

<file path=ppt/slides/_rels/slide5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129.png"/><Relationship Id="rId4" Type="http://schemas.openxmlformats.org/officeDocument/2006/relationships/customXml" Target="../ink/ink65.xml"/></Relationships>
</file>

<file path=ppt/slides/_rels/slide5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hyperlink" Target="https://biologielessen.nl/index.php/dna-3/582-diffusie-en-osmos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60.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136.png"/></Relationships>
</file>

<file path=ppt/slides/_rels/slide64.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136.png"/></Relationships>
</file>

<file path=ppt/slides/_rels/slide65.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136.png"/></Relationships>
</file>

<file path=ppt/slides/_rels/slide66.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136.png"/></Relationships>
</file>

<file path=ppt/slides/_rels/slide67.xml.rels><?xml version="1.0" encoding="UTF-8" standalone="yes"?>
<Relationships xmlns="http://schemas.openxmlformats.org/package/2006/relationships"><Relationship Id="rId8" Type="http://schemas.openxmlformats.org/officeDocument/2006/relationships/customXml" Target="../ink/ink68.xml"/><Relationship Id="rId3" Type="http://schemas.openxmlformats.org/officeDocument/2006/relationships/image" Target="../media/image137.png"/><Relationship Id="rId7" Type="http://schemas.openxmlformats.org/officeDocument/2006/relationships/image" Target="../media/image139.pn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customXml" Target="../ink/ink67.xml"/><Relationship Id="rId5" Type="http://schemas.openxmlformats.org/officeDocument/2006/relationships/image" Target="../media/image138.png"/><Relationship Id="rId4" Type="http://schemas.openxmlformats.org/officeDocument/2006/relationships/customXml" Target="../ink/ink66.xml"/><Relationship Id="rId9" Type="http://schemas.openxmlformats.org/officeDocument/2006/relationships/image" Target="../media/image140.png"/></Relationships>
</file>

<file path=ppt/slides/_rels/slide68.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3" Type="http://schemas.openxmlformats.org/officeDocument/2006/relationships/customXml" Target="../ink/ink73.xml"/><Relationship Id="rId18" Type="http://schemas.openxmlformats.org/officeDocument/2006/relationships/image" Target="../media/image146.png"/><Relationship Id="rId26" Type="http://schemas.openxmlformats.org/officeDocument/2006/relationships/image" Target="../media/image150.png"/><Relationship Id="rId39" Type="http://schemas.openxmlformats.org/officeDocument/2006/relationships/customXml" Target="../ink/ink86.xml"/><Relationship Id="rId21" Type="http://schemas.openxmlformats.org/officeDocument/2006/relationships/customXml" Target="../ink/ink77.xml"/><Relationship Id="rId34" Type="http://schemas.openxmlformats.org/officeDocument/2006/relationships/image" Target="../media/image154.png"/><Relationship Id="rId42" Type="http://schemas.openxmlformats.org/officeDocument/2006/relationships/image" Target="../media/image158.png"/><Relationship Id="rId47" Type="http://schemas.openxmlformats.org/officeDocument/2006/relationships/customXml" Target="../ink/ink90.xml"/><Relationship Id="rId50" Type="http://schemas.openxmlformats.org/officeDocument/2006/relationships/customXml" Target="../ink/ink92.xml"/><Relationship Id="rId7" Type="http://schemas.openxmlformats.org/officeDocument/2006/relationships/customXml" Target="../ink/ink70.xml"/><Relationship Id="rId2" Type="http://schemas.openxmlformats.org/officeDocument/2006/relationships/notesSlide" Target="../notesSlides/notesSlide69.xml"/><Relationship Id="rId16" Type="http://schemas.openxmlformats.org/officeDocument/2006/relationships/image" Target="../media/image145.png"/><Relationship Id="rId29" Type="http://schemas.openxmlformats.org/officeDocument/2006/relationships/customXml" Target="../ink/ink81.xml"/><Relationship Id="rId11" Type="http://schemas.openxmlformats.org/officeDocument/2006/relationships/customXml" Target="../ink/ink72.xml"/><Relationship Id="rId24" Type="http://schemas.openxmlformats.org/officeDocument/2006/relationships/image" Target="../media/image149.png"/><Relationship Id="rId32" Type="http://schemas.openxmlformats.org/officeDocument/2006/relationships/image" Target="../media/image153.png"/><Relationship Id="rId37" Type="http://schemas.openxmlformats.org/officeDocument/2006/relationships/customXml" Target="../ink/ink85.xml"/><Relationship Id="rId40" Type="http://schemas.openxmlformats.org/officeDocument/2006/relationships/image" Target="../media/image157.png"/><Relationship Id="rId45" Type="http://schemas.openxmlformats.org/officeDocument/2006/relationships/customXml" Target="../ink/ink89.xml"/><Relationship Id="rId5" Type="http://schemas.openxmlformats.org/officeDocument/2006/relationships/customXml" Target="../ink/ink69.xml"/><Relationship Id="rId15" Type="http://schemas.openxmlformats.org/officeDocument/2006/relationships/customXml" Target="../ink/ink74.xml"/><Relationship Id="rId23" Type="http://schemas.openxmlformats.org/officeDocument/2006/relationships/customXml" Target="../ink/ink78.xml"/><Relationship Id="rId28" Type="http://schemas.openxmlformats.org/officeDocument/2006/relationships/image" Target="../media/image151.png"/><Relationship Id="rId36" Type="http://schemas.openxmlformats.org/officeDocument/2006/relationships/image" Target="../media/image155.png"/><Relationship Id="rId49" Type="http://schemas.openxmlformats.org/officeDocument/2006/relationships/customXml" Target="../ink/ink91.xml"/><Relationship Id="rId10" Type="http://schemas.openxmlformats.org/officeDocument/2006/relationships/image" Target="../media/image1420.png"/><Relationship Id="rId19" Type="http://schemas.openxmlformats.org/officeDocument/2006/relationships/customXml" Target="../ink/ink76.xml"/><Relationship Id="rId31" Type="http://schemas.openxmlformats.org/officeDocument/2006/relationships/customXml" Target="../ink/ink82.xml"/><Relationship Id="rId44" Type="http://schemas.openxmlformats.org/officeDocument/2006/relationships/image" Target="../media/image159.png"/><Relationship Id="rId4" Type="http://schemas.openxmlformats.org/officeDocument/2006/relationships/image" Target="../media/image143.png"/><Relationship Id="rId9" Type="http://schemas.openxmlformats.org/officeDocument/2006/relationships/customXml" Target="../ink/ink71.xml"/><Relationship Id="rId14" Type="http://schemas.openxmlformats.org/officeDocument/2006/relationships/image" Target="../media/image144.png"/><Relationship Id="rId22" Type="http://schemas.openxmlformats.org/officeDocument/2006/relationships/image" Target="../media/image148.png"/><Relationship Id="rId27" Type="http://schemas.openxmlformats.org/officeDocument/2006/relationships/customXml" Target="../ink/ink80.xml"/><Relationship Id="rId30" Type="http://schemas.openxmlformats.org/officeDocument/2006/relationships/image" Target="../media/image152.png"/><Relationship Id="rId35" Type="http://schemas.openxmlformats.org/officeDocument/2006/relationships/customXml" Target="../ink/ink84.xml"/><Relationship Id="rId43" Type="http://schemas.openxmlformats.org/officeDocument/2006/relationships/customXml" Target="../ink/ink88.xml"/><Relationship Id="rId48" Type="http://schemas.openxmlformats.org/officeDocument/2006/relationships/image" Target="../media/image161.png"/><Relationship Id="rId8" Type="http://schemas.openxmlformats.org/officeDocument/2006/relationships/image" Target="../media/image1410.png"/><Relationship Id="rId51" Type="http://schemas.openxmlformats.org/officeDocument/2006/relationships/image" Target="../media/image162.png"/><Relationship Id="rId3" Type="http://schemas.openxmlformats.org/officeDocument/2006/relationships/image" Target="../media/image142.png"/><Relationship Id="rId12" Type="http://schemas.openxmlformats.org/officeDocument/2006/relationships/image" Target="../media/image1430.png"/><Relationship Id="rId17" Type="http://schemas.openxmlformats.org/officeDocument/2006/relationships/customXml" Target="../ink/ink75.xml"/><Relationship Id="rId25" Type="http://schemas.openxmlformats.org/officeDocument/2006/relationships/customXml" Target="../ink/ink79.xml"/><Relationship Id="rId33" Type="http://schemas.openxmlformats.org/officeDocument/2006/relationships/customXml" Target="../ink/ink83.xml"/><Relationship Id="rId38" Type="http://schemas.openxmlformats.org/officeDocument/2006/relationships/image" Target="../media/image156.png"/><Relationship Id="rId46" Type="http://schemas.openxmlformats.org/officeDocument/2006/relationships/image" Target="../media/image160.png"/><Relationship Id="rId20" Type="http://schemas.openxmlformats.org/officeDocument/2006/relationships/image" Target="../media/image147.png"/><Relationship Id="rId41" Type="http://schemas.openxmlformats.org/officeDocument/2006/relationships/customXml" Target="../ink/ink87.xml"/><Relationship Id="rId1" Type="http://schemas.openxmlformats.org/officeDocument/2006/relationships/slideLayout" Target="../slideLayouts/slideLayout2.xml"/><Relationship Id="rId6" Type="http://schemas.openxmlformats.org/officeDocument/2006/relationships/image" Target="../media/image140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microsoft.com/office/2007/relationships/hdphoto" Target="../media/hdphoto13.wdp"/></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txBox="1">
            <a:spLocks noGrp="1"/>
          </p:cNvSpPr>
          <p:nvPr>
            <p:ph type="ctrTitle"/>
          </p:nvPr>
        </p:nvSpPr>
        <p:spPr>
          <a:xfrm>
            <a:off x="1066801" y="1122363"/>
            <a:ext cx="10493828"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nl-NL">
                <a:latin typeface="Effra" panose="02000506080000020004" pitchFamily="2" charset="0"/>
                <a:ea typeface="Arial"/>
                <a:cs typeface="Arial"/>
                <a:sym typeface="Arial"/>
              </a:rPr>
              <a:t>HAVO biologie</a:t>
            </a:r>
            <a:endParaRPr>
              <a:latin typeface="Effra" panose="02000506080000020004" pitchFamily="2" charset="0"/>
              <a:ea typeface="Arial"/>
              <a:cs typeface="Arial"/>
              <a:sym typeface="Arial"/>
            </a:endParaRPr>
          </a:p>
        </p:txBody>
      </p:sp>
      <p:sp>
        <p:nvSpPr>
          <p:cNvPr id="85" name="Google Shape;85;p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r>
              <a:rPr lang="nl-NL">
                <a:latin typeface="Effra" panose="02000506080000020004" pitchFamily="2" charset="0"/>
                <a:ea typeface="Arial"/>
                <a:cs typeface="Arial"/>
                <a:sym typeface="Arial"/>
              </a:rPr>
              <a:t>Simone &amp; Suzanne</a:t>
            </a:r>
            <a:endParaRPr>
              <a:latin typeface="Effra" panose="02000506080000020004" pitchFamily="2" charset="0"/>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g23e5d7deefc_1_6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Natuurlijke selectie stappenplan</a:t>
            </a:r>
            <a:endParaRPr>
              <a:latin typeface="Effra" panose="02000506080000020004" pitchFamily="2" charset="0"/>
              <a:ea typeface="Arial"/>
              <a:cs typeface="Arial"/>
              <a:sym typeface="Arial"/>
            </a:endParaRPr>
          </a:p>
        </p:txBody>
      </p:sp>
      <p:sp>
        <p:nvSpPr>
          <p:cNvPr id="227" name="Google Shape;227;g23e5d7deefc_1_64"/>
          <p:cNvSpPr txBox="1">
            <a:spLocks noGrp="1"/>
          </p:cNvSpPr>
          <p:nvPr>
            <p:ph type="body" idx="1"/>
          </p:nvPr>
        </p:nvSpPr>
        <p:spPr>
          <a:xfrm>
            <a:off x="826625" y="1550084"/>
            <a:ext cx="11171700" cy="6063671"/>
          </a:xfrm>
          <a:prstGeom prst="rect">
            <a:avLst/>
          </a:prstGeom>
          <a:noFill/>
          <a:ln>
            <a:noFill/>
          </a:ln>
        </p:spPr>
        <p:txBody>
          <a:bodyPr spcFirstLastPara="1" wrap="square" lIns="91425" tIns="45700" rIns="91425" bIns="45700" anchor="t" anchorCtr="0">
            <a:spAutoFit/>
          </a:bodyPr>
          <a:lstStyle/>
          <a:p>
            <a:pPr marL="457200" lvl="0" indent="-393700" algn="l" rtl="0">
              <a:lnSpc>
                <a:spcPct val="100000"/>
              </a:lnSpc>
              <a:spcBef>
                <a:spcPts val="1000"/>
              </a:spcBef>
              <a:spcAft>
                <a:spcPts val="0"/>
              </a:spcAft>
              <a:buSzPts val="2600"/>
              <a:buAutoNum type="arabicPeriod"/>
            </a:pPr>
            <a:r>
              <a:rPr lang="nl-NL" sz="2600">
                <a:latin typeface="Effra"/>
                <a:ea typeface="Arial"/>
                <a:cs typeface="Arial"/>
                <a:sym typeface="Arial"/>
              </a:rPr>
              <a:t>Benoem dat er </a:t>
            </a:r>
            <a:r>
              <a:rPr lang="nl-NL" sz="2600" b="1" u="sng">
                <a:latin typeface="Effra"/>
                <a:ea typeface="Arial"/>
                <a:cs typeface="Arial"/>
                <a:sym typeface="Arial"/>
              </a:rPr>
              <a:t>genetische variatie</a:t>
            </a:r>
            <a:r>
              <a:rPr lang="nl-NL" sz="2600" b="1">
                <a:latin typeface="Effra"/>
                <a:ea typeface="Arial"/>
                <a:cs typeface="Arial"/>
                <a:sym typeface="Arial"/>
              </a:rPr>
              <a:t> </a:t>
            </a:r>
            <a:r>
              <a:rPr lang="nl-NL" sz="2600">
                <a:latin typeface="Effra"/>
                <a:ea typeface="Arial"/>
                <a:cs typeface="Arial"/>
                <a:sym typeface="Arial"/>
              </a:rPr>
              <a:t>(door een mutatie of recombinatie)   </a:t>
            </a:r>
            <a:br>
              <a:rPr lang="nl-NL" sz="2600">
                <a:latin typeface="Effra"/>
                <a:ea typeface="Arial"/>
                <a:cs typeface="Arial"/>
                <a:sym typeface="Arial"/>
              </a:rPr>
            </a:br>
            <a:r>
              <a:rPr lang="nl-NL" sz="2600">
                <a:latin typeface="Effra"/>
                <a:ea typeface="Arial"/>
                <a:cs typeface="Arial"/>
                <a:sym typeface="Arial"/>
              </a:rPr>
              <a:t>voor eigenschap X binnen een populatie is.</a:t>
            </a:r>
            <a:endParaRPr sz="2600">
              <a:latin typeface="Effra"/>
              <a:ea typeface="Arial"/>
              <a:cs typeface="Arial"/>
              <a:sym typeface="Arial"/>
            </a:endParaRPr>
          </a:p>
          <a:p>
            <a:pPr marL="457200" lvl="0" indent="-393700" algn="l" rtl="0">
              <a:lnSpc>
                <a:spcPct val="100000"/>
              </a:lnSpc>
              <a:spcBef>
                <a:spcPts val="0"/>
              </a:spcBef>
              <a:spcAft>
                <a:spcPts val="0"/>
              </a:spcAft>
              <a:buSzPts val="2600"/>
              <a:buAutoNum type="arabicPeriod"/>
            </a:pPr>
            <a:r>
              <a:rPr lang="nl-NL" sz="2600">
                <a:latin typeface="Effra"/>
                <a:ea typeface="Arial"/>
                <a:cs typeface="Arial"/>
                <a:sym typeface="Arial"/>
              </a:rPr>
              <a:t>Beschrijf het </a:t>
            </a:r>
            <a:r>
              <a:rPr lang="nl-NL" sz="2600" b="1" u="sng">
                <a:latin typeface="Effra"/>
                <a:ea typeface="Arial"/>
                <a:cs typeface="Arial"/>
                <a:sym typeface="Arial"/>
              </a:rPr>
              <a:t>selectievoordeel</a:t>
            </a:r>
            <a:r>
              <a:rPr lang="nl-NL" sz="2600">
                <a:latin typeface="Effra"/>
                <a:ea typeface="Arial"/>
                <a:cs typeface="Arial"/>
                <a:sym typeface="Arial"/>
              </a:rPr>
              <a:t> voor organisme Y.</a:t>
            </a:r>
          </a:p>
          <a:p>
            <a:pPr marL="457200" lvl="0" indent="-393700" algn="l" rtl="0">
              <a:lnSpc>
                <a:spcPct val="100000"/>
              </a:lnSpc>
              <a:spcBef>
                <a:spcPts val="0"/>
              </a:spcBef>
              <a:spcAft>
                <a:spcPts val="0"/>
              </a:spcAft>
              <a:buSzPts val="2600"/>
              <a:buAutoNum type="arabicPeriod"/>
            </a:pPr>
            <a:r>
              <a:rPr lang="nl-NL" sz="2600">
                <a:latin typeface="Effra"/>
                <a:ea typeface="Arial"/>
                <a:cs typeface="Arial"/>
                <a:sym typeface="Arial"/>
              </a:rPr>
              <a:t>Noteer dat de organismen met het selectievoordeel beter zijn aangepast </a:t>
            </a:r>
            <a:br>
              <a:rPr lang="nl-NL" sz="2600">
                <a:latin typeface="Effra" panose="02000506080000020004" pitchFamily="2" charset="0"/>
                <a:ea typeface="Arial"/>
                <a:cs typeface="Arial"/>
              </a:rPr>
            </a:br>
            <a:r>
              <a:rPr lang="nl-NL" sz="2600">
                <a:latin typeface="Effra"/>
                <a:ea typeface="Arial"/>
                <a:cs typeface="Arial"/>
                <a:sym typeface="Arial"/>
              </a:rPr>
              <a:t>aan de omgeving en daardoor een grotere </a:t>
            </a:r>
            <a:r>
              <a:rPr lang="nl-NL" sz="2600" b="1" u="sng">
                <a:latin typeface="Effra"/>
                <a:ea typeface="Arial"/>
                <a:cs typeface="Arial"/>
                <a:sym typeface="Arial"/>
              </a:rPr>
              <a:t>overlevingskans</a:t>
            </a:r>
            <a:r>
              <a:rPr lang="nl-NL" sz="2600">
                <a:latin typeface="Effra"/>
                <a:ea typeface="Arial"/>
                <a:cs typeface="Arial"/>
                <a:sym typeface="Arial"/>
              </a:rPr>
              <a:t> en </a:t>
            </a:r>
            <a:r>
              <a:rPr lang="nl-NL" sz="2600" b="1" u="sng">
                <a:latin typeface="Effra"/>
                <a:ea typeface="Arial"/>
                <a:cs typeface="Arial"/>
                <a:sym typeface="Arial"/>
              </a:rPr>
              <a:t>voortplantingskans</a:t>
            </a:r>
            <a:r>
              <a:rPr lang="nl-NL" sz="2600">
                <a:latin typeface="Effra"/>
                <a:ea typeface="Arial"/>
                <a:cs typeface="Arial"/>
                <a:sym typeface="Arial"/>
              </a:rPr>
              <a:t> hebben.</a:t>
            </a:r>
          </a:p>
          <a:p>
            <a:pPr marL="457200" lvl="0" indent="-393700" algn="l" rtl="0">
              <a:lnSpc>
                <a:spcPct val="100000"/>
              </a:lnSpc>
              <a:spcBef>
                <a:spcPts val="0"/>
              </a:spcBef>
              <a:spcAft>
                <a:spcPts val="0"/>
              </a:spcAft>
              <a:buSzPts val="2600"/>
              <a:buAutoNum type="arabicPeriod"/>
            </a:pPr>
            <a:r>
              <a:rPr lang="nl-NL" sz="2600">
                <a:latin typeface="Effra"/>
                <a:ea typeface="Arial"/>
                <a:cs typeface="Arial"/>
                <a:sym typeface="Arial"/>
              </a:rPr>
              <a:t>Noteer dat hierdoor meer nakomelingen ontstaan met eigenschap X.</a:t>
            </a:r>
          </a:p>
          <a:p>
            <a:pPr marL="0" lvl="0" indent="0" algn="l" rtl="0">
              <a:lnSpc>
                <a:spcPct val="100000"/>
              </a:lnSpc>
              <a:spcBef>
                <a:spcPts val="1000"/>
              </a:spcBef>
              <a:spcAft>
                <a:spcPts val="0"/>
              </a:spcAft>
              <a:buNone/>
            </a:pPr>
            <a:endParaRPr sz="1500">
              <a:latin typeface="Effra" panose="02000506080000020004" pitchFamily="2" charset="0"/>
              <a:ea typeface="Arial"/>
              <a:cs typeface="Arial"/>
              <a:sym typeface="Arial"/>
            </a:endParaRPr>
          </a:p>
          <a:p>
            <a:pPr marL="0" lvl="0" indent="0" algn="l" rtl="0">
              <a:lnSpc>
                <a:spcPct val="100000"/>
              </a:lnSpc>
              <a:spcBef>
                <a:spcPts val="1000"/>
              </a:spcBef>
              <a:spcAft>
                <a:spcPts val="0"/>
              </a:spcAft>
              <a:buNone/>
            </a:pPr>
            <a:r>
              <a:rPr lang="nl-NL" sz="2600" b="1" i="1">
                <a:latin typeface="Effra"/>
                <a:ea typeface="Arial"/>
                <a:cs typeface="Arial"/>
                <a:sym typeface="Arial"/>
              </a:rPr>
              <a:t>Let op:</a:t>
            </a:r>
            <a:r>
              <a:rPr lang="nl-NL" sz="2600" i="1">
                <a:latin typeface="Effra"/>
                <a:ea typeface="Arial"/>
                <a:cs typeface="Arial"/>
                <a:sym typeface="Arial"/>
              </a:rPr>
              <a:t> </a:t>
            </a:r>
            <a:r>
              <a:rPr lang="nl-NL" sz="2600">
                <a:latin typeface="Effra"/>
                <a:ea typeface="Arial"/>
                <a:cs typeface="Arial"/>
                <a:sym typeface="Arial"/>
              </a:rPr>
              <a:t>Soms wordt er ook gevraagd wanneer er een nieuwe soort is ontstaan. Noteer dan dat wanneer er geen vruchtbare nakomelingen meer kunnen worden gekregen met de oorspronkelijke soort, er een nieuwe soort is ontstaan.</a:t>
            </a:r>
          </a:p>
          <a:p>
            <a:pPr marL="114300" lvl="0" indent="0" algn="l" rtl="0">
              <a:lnSpc>
                <a:spcPct val="90000"/>
              </a:lnSpc>
              <a:spcBef>
                <a:spcPts val="1000"/>
              </a:spcBef>
              <a:spcAft>
                <a:spcPts val="0"/>
              </a:spcAft>
              <a:buSzPts val="1800"/>
              <a:buNone/>
            </a:pPr>
            <a:r>
              <a:rPr lang="nl-NL" sz="2500">
                <a:latin typeface="Arial"/>
                <a:ea typeface="Arial"/>
                <a:cs typeface="Arial"/>
                <a:sym typeface="Arial"/>
              </a:rPr>
              <a:t> </a:t>
            </a:r>
            <a:endParaRPr sz="2500">
              <a:latin typeface="Arial"/>
              <a:ea typeface="Arial"/>
              <a:cs typeface="Arial"/>
              <a:sym typeface="Arial"/>
            </a:endParaRPr>
          </a:p>
          <a:p>
            <a:pPr marL="114300" lvl="0" indent="0" algn="l" rtl="0">
              <a:lnSpc>
                <a:spcPct val="115000"/>
              </a:lnSpc>
              <a:spcBef>
                <a:spcPts val="2000"/>
              </a:spcBef>
              <a:spcAft>
                <a:spcPts val="1000"/>
              </a:spcAft>
              <a:buSzPts val="1800"/>
              <a:buNone/>
            </a:pPr>
            <a:endParaRPr sz="2800">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g23e5d7deefc_1_6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Voorbeeld (2024-II)</a:t>
            </a:r>
            <a:endParaRPr>
              <a:latin typeface="Effra" panose="02000506080000020004" pitchFamily="2" charset="0"/>
              <a:ea typeface="Arial"/>
              <a:cs typeface="Arial"/>
              <a:sym typeface="Arial"/>
            </a:endParaRPr>
          </a:p>
        </p:txBody>
      </p:sp>
      <p:pic>
        <p:nvPicPr>
          <p:cNvPr id="3" name="Afbeelding 2">
            <a:extLst>
              <a:ext uri="{FF2B5EF4-FFF2-40B4-BE49-F238E27FC236}">
                <a16:creationId xmlns:a16="http://schemas.microsoft.com/office/drawing/2014/main" id="{8495C082-70E7-34CD-3877-4798810400FF}"/>
              </a:ext>
            </a:extLst>
          </p:cNvPr>
          <p:cNvPicPr>
            <a:picLocks noChangeAspect="1"/>
          </p:cNvPicPr>
          <p:nvPr/>
        </p:nvPicPr>
        <p:blipFill>
          <a:blip r:embed="rId3"/>
          <a:stretch>
            <a:fillRect/>
          </a:stretch>
        </p:blipFill>
        <p:spPr>
          <a:xfrm>
            <a:off x="309507" y="1959429"/>
            <a:ext cx="11574805" cy="3777491"/>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6">
          <a:extLst>
            <a:ext uri="{FF2B5EF4-FFF2-40B4-BE49-F238E27FC236}">
              <a16:creationId xmlns:a16="http://schemas.microsoft.com/office/drawing/2014/main" id="{43B87B79-32B6-9018-6C6D-1B4B40FD90D9}"/>
            </a:ext>
          </a:extLst>
        </p:cNvPr>
        <p:cNvGrpSpPr/>
        <p:nvPr/>
      </p:nvGrpSpPr>
      <p:grpSpPr>
        <a:xfrm>
          <a:off x="0" y="0"/>
          <a:ext cx="0" cy="0"/>
          <a:chOff x="0" y="0"/>
          <a:chExt cx="0" cy="0"/>
        </a:xfrm>
      </p:grpSpPr>
      <p:sp>
        <p:nvSpPr>
          <p:cNvPr id="177" name="Google Shape;177;g23e5d7deefc_1_54">
            <a:extLst>
              <a:ext uri="{FF2B5EF4-FFF2-40B4-BE49-F238E27FC236}">
                <a16:creationId xmlns:a16="http://schemas.microsoft.com/office/drawing/2014/main" id="{3EF23242-67AF-BB41-EBC6-A9828E05821D}"/>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nl-NL">
                <a:latin typeface="Effra" panose="02000506080000020004" pitchFamily="2" charset="0"/>
                <a:ea typeface="Arial"/>
                <a:cs typeface="Arial"/>
                <a:sym typeface="Arial"/>
              </a:rPr>
              <a:t>Uitwerking </a:t>
            </a:r>
            <a:endParaRPr>
              <a:latin typeface="Effra" panose="02000506080000020004" pitchFamily="2" charset="0"/>
              <a:ea typeface="Arial"/>
              <a:cs typeface="Arial"/>
              <a:sym typeface="Arial"/>
            </a:endParaRPr>
          </a:p>
        </p:txBody>
      </p:sp>
      <p:pic>
        <p:nvPicPr>
          <p:cNvPr id="3" name="Afbeelding 2">
            <a:extLst>
              <a:ext uri="{FF2B5EF4-FFF2-40B4-BE49-F238E27FC236}">
                <a16:creationId xmlns:a16="http://schemas.microsoft.com/office/drawing/2014/main" id="{ACB19A99-5928-1911-F49B-2B056EA86ECA}"/>
              </a:ext>
            </a:extLst>
          </p:cNvPr>
          <p:cNvPicPr>
            <a:picLocks noChangeAspect="1"/>
          </p:cNvPicPr>
          <p:nvPr/>
        </p:nvPicPr>
        <p:blipFill>
          <a:blip r:embed="rId3"/>
          <a:stretch>
            <a:fillRect/>
          </a:stretch>
        </p:blipFill>
        <p:spPr>
          <a:xfrm>
            <a:off x="838200" y="1945632"/>
            <a:ext cx="10984072" cy="3357887"/>
          </a:xfrm>
          <a:prstGeom prst="rect">
            <a:avLst/>
          </a:prstGeom>
        </p:spPr>
      </p:pic>
      <p:sp>
        <p:nvSpPr>
          <p:cNvPr id="2" name="Tekstvak 1">
            <a:extLst>
              <a:ext uri="{FF2B5EF4-FFF2-40B4-BE49-F238E27FC236}">
                <a16:creationId xmlns:a16="http://schemas.microsoft.com/office/drawing/2014/main" id="{680B4B9B-908D-06B3-E910-22F72C4950F8}"/>
              </a:ext>
            </a:extLst>
          </p:cNvPr>
          <p:cNvSpPr txBox="1"/>
          <p:nvPr/>
        </p:nvSpPr>
        <p:spPr>
          <a:xfrm>
            <a:off x="4008329" y="5671060"/>
            <a:ext cx="7557370" cy="707886"/>
          </a:xfrm>
          <a:prstGeom prst="rect">
            <a:avLst/>
          </a:prstGeom>
          <a:noFill/>
        </p:spPr>
        <p:txBody>
          <a:bodyPr wrap="square" rtlCol="0">
            <a:spAutoFit/>
          </a:bodyPr>
          <a:lstStyle/>
          <a:p>
            <a:r>
              <a:rPr lang="nl-NL" sz="2000" i="1" dirty="0">
                <a:latin typeface="Effra" panose="02000506080000020004"/>
              </a:rPr>
              <a:t>Fitness</a:t>
            </a:r>
            <a:r>
              <a:rPr lang="nl-NL" sz="2000" dirty="0">
                <a:latin typeface="Effra" panose="02000506080000020004"/>
              </a:rPr>
              <a:t> </a:t>
            </a:r>
            <a:r>
              <a:rPr lang="nl-NL" sz="2000" dirty="0">
                <a:latin typeface="Effra" panose="02000506080000020004"/>
                <a:sym typeface="Wingdings" panose="05000000000000000000" pitchFamily="2" charset="2"/>
              </a:rPr>
              <a:t> het relatieve vermogen </a:t>
            </a:r>
            <a:r>
              <a:rPr lang="nl-NL" sz="2000" b="0" i="0" dirty="0">
                <a:solidFill>
                  <a:srgbClr val="000000"/>
                </a:solidFill>
                <a:effectLst/>
                <a:latin typeface="Effra" panose="02000506080000020004"/>
              </a:rPr>
              <a:t>van een organisme om te overleven en zijn genetisch materiaal door te geven aan de volgende generatie.</a:t>
            </a:r>
            <a:endParaRPr lang="nl-NL" sz="2000" dirty="0">
              <a:latin typeface="Effra" panose="02000506080000020004"/>
            </a:endParaRPr>
          </a:p>
        </p:txBody>
      </p:sp>
    </p:spTree>
    <p:extLst>
      <p:ext uri="{BB962C8B-B14F-4D97-AF65-F5344CB8AC3E}">
        <p14:creationId xmlns:p14="http://schemas.microsoft.com/office/powerpoint/2010/main" val="41579678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2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nl-NL">
                <a:latin typeface="Effra" panose="02000506080000020004" pitchFamily="2" charset="0"/>
                <a:ea typeface="Arial"/>
                <a:cs typeface="Arial"/>
                <a:sym typeface="Arial"/>
              </a:rPr>
              <a:t>Bloedsomloop</a:t>
            </a:r>
            <a:endParaRPr>
              <a:latin typeface="Effra" panose="02000506080000020004" pitchFamily="2" charset="0"/>
              <a:ea typeface="Arial"/>
              <a:cs typeface="Arial"/>
              <a:sym typeface="Arial"/>
            </a:endParaRPr>
          </a:p>
        </p:txBody>
      </p:sp>
      <p:grpSp>
        <p:nvGrpSpPr>
          <p:cNvPr id="512" name="Google Shape;512;p22"/>
          <p:cNvGrpSpPr/>
          <p:nvPr/>
        </p:nvGrpSpPr>
        <p:grpSpPr>
          <a:xfrm>
            <a:off x="1750866" y="129023"/>
            <a:ext cx="10277752" cy="6598744"/>
            <a:chOff x="1812754" y="141515"/>
            <a:chExt cx="10277752" cy="6598744"/>
          </a:xfrm>
        </p:grpSpPr>
        <p:pic>
          <p:nvPicPr>
            <p:cNvPr id="513" name="Google Shape;513;p22"/>
            <p:cNvPicPr preferRelativeResize="0"/>
            <p:nvPr/>
          </p:nvPicPr>
          <p:blipFill rotWithShape="1">
            <a:blip r:embed="rId3">
              <a:alphaModFix/>
            </a:blip>
            <a:srcRect/>
            <a:stretch/>
          </p:blipFill>
          <p:spPr>
            <a:xfrm>
              <a:off x="7580812" y="141515"/>
              <a:ext cx="4509694" cy="6598744"/>
            </a:xfrm>
            <a:prstGeom prst="rect">
              <a:avLst/>
            </a:prstGeom>
            <a:noFill/>
            <a:ln>
              <a:noFill/>
            </a:ln>
          </p:spPr>
        </p:pic>
        <p:pic>
          <p:nvPicPr>
            <p:cNvPr id="514" name="Google Shape;514;p22" descr="Afbeeldingsresultaat voor doorsnede hart"/>
            <p:cNvPicPr preferRelativeResize="0"/>
            <p:nvPr/>
          </p:nvPicPr>
          <p:blipFill rotWithShape="1">
            <a:blip r:embed="rId4">
              <a:alphaModFix/>
            </a:blip>
            <a:srcRect/>
            <a:stretch/>
          </p:blipFill>
          <p:spPr>
            <a:xfrm>
              <a:off x="1812754" y="1664128"/>
              <a:ext cx="4868456" cy="3899507"/>
            </a:xfrm>
            <a:prstGeom prst="rect">
              <a:avLst/>
            </a:prstGeom>
            <a:noFill/>
            <a:ln>
              <a:noFill/>
            </a:ln>
          </p:spPr>
        </p:pic>
      </p:grpSp>
      <p:sp>
        <p:nvSpPr>
          <p:cNvPr id="2" name="Google Shape;99;g2d17701bccb_0_0">
            <a:extLst>
              <a:ext uri="{FF2B5EF4-FFF2-40B4-BE49-F238E27FC236}">
                <a16:creationId xmlns:a16="http://schemas.microsoft.com/office/drawing/2014/main" id="{CBFCA040-7A1D-E2A0-D8E9-246BF524403C}"/>
              </a:ext>
            </a:extLst>
          </p:cNvPr>
          <p:cNvSpPr txBox="1">
            <a:spLocks noGrp="1"/>
          </p:cNvSpPr>
          <p:nvPr>
            <p:ph type="body" idx="1"/>
          </p:nvPr>
        </p:nvSpPr>
        <p:spPr>
          <a:xfrm>
            <a:off x="851263" y="5792938"/>
            <a:ext cx="10885800" cy="1629637"/>
          </a:xfrm>
          <a:prstGeom prst="rect">
            <a:avLst/>
          </a:prstGeom>
          <a:noFill/>
          <a:ln>
            <a:noFill/>
          </a:ln>
        </p:spPr>
        <p:txBody>
          <a:bodyPr spcFirstLastPara="1" wrap="square" lIns="91425" tIns="45700" rIns="91425" bIns="45700" anchor="t" anchorCtr="0">
            <a:spAutoFit/>
          </a:bodyPr>
          <a:lstStyle/>
          <a:p>
            <a:pPr marL="635000" lvl="0" indent="-444500" algn="l" rtl="0">
              <a:lnSpc>
                <a:spcPct val="90000"/>
              </a:lnSpc>
              <a:spcBef>
                <a:spcPts val="0"/>
              </a:spcBef>
              <a:spcAft>
                <a:spcPts val="0"/>
              </a:spcAft>
              <a:buSzPts val="2600"/>
              <a:buChar char="•"/>
            </a:pPr>
            <a:r>
              <a:rPr lang="nl-NL" dirty="0">
                <a:latin typeface="Effra" panose="02000506080000020004" pitchFamily="2" charset="0"/>
                <a:ea typeface="Arial"/>
                <a:cs typeface="Arial"/>
                <a:sym typeface="Arial"/>
              </a:rPr>
              <a:t>Binas 84A</a:t>
            </a:r>
          </a:p>
          <a:p>
            <a:pPr marL="635000" indent="-444500">
              <a:spcBef>
                <a:spcPts val="0"/>
              </a:spcBef>
              <a:buSzPts val="2600"/>
            </a:pPr>
            <a:r>
              <a:rPr lang="nl-NL" dirty="0">
                <a:latin typeface="Effra" panose="02000506080000020004"/>
              </a:rPr>
              <a:t>ScienceData p. 259</a:t>
            </a:r>
          </a:p>
          <a:p>
            <a:pPr marL="190500" lvl="0" indent="0" algn="l" rtl="0">
              <a:lnSpc>
                <a:spcPct val="90000"/>
              </a:lnSpc>
              <a:spcBef>
                <a:spcPts val="0"/>
              </a:spcBef>
              <a:spcAft>
                <a:spcPts val="0"/>
              </a:spcAft>
              <a:buSzPts val="2600"/>
              <a:buNone/>
            </a:pPr>
            <a:br>
              <a:rPr lang="nl-NL" sz="2800" dirty="0">
                <a:latin typeface="Effra" panose="02000506080000020004" pitchFamily="2" charset="0"/>
                <a:ea typeface="Arial"/>
                <a:cs typeface="Arial"/>
                <a:sym typeface="Arial"/>
              </a:rPr>
            </a:br>
            <a:endParaRPr lang="nl-NL" sz="2500" dirty="0">
              <a:latin typeface="Effra" panose="02000506080000020004" pitchFamily="2" charset="0"/>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1">
          <a:extLst>
            <a:ext uri="{FF2B5EF4-FFF2-40B4-BE49-F238E27FC236}">
              <a16:creationId xmlns:a16="http://schemas.microsoft.com/office/drawing/2014/main" id="{6CB1863A-FC17-0E5B-C81B-D73187515045}"/>
            </a:ext>
          </a:extLst>
        </p:cNvPr>
        <p:cNvGrpSpPr/>
        <p:nvPr/>
      </p:nvGrpSpPr>
      <p:grpSpPr>
        <a:xfrm>
          <a:off x="0" y="0"/>
          <a:ext cx="0" cy="0"/>
          <a:chOff x="0" y="0"/>
          <a:chExt cx="0" cy="0"/>
        </a:xfrm>
      </p:grpSpPr>
      <p:sp>
        <p:nvSpPr>
          <p:cNvPr id="232" name="Google Shape;232;g23e5d7deefc_1_69">
            <a:extLst>
              <a:ext uri="{FF2B5EF4-FFF2-40B4-BE49-F238E27FC236}">
                <a16:creationId xmlns:a16="http://schemas.microsoft.com/office/drawing/2014/main" id="{562C0C00-8542-0206-1ECA-642513975302}"/>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a:ea typeface="Arial"/>
                <a:cs typeface="Arial"/>
                <a:sym typeface="Arial"/>
              </a:rPr>
              <a:t>Voorbeeld (2024-I)</a:t>
            </a:r>
            <a:endParaRPr>
              <a:latin typeface="Effra" panose="02000506080000020004" pitchFamily="2" charset="0"/>
              <a:ea typeface="Arial"/>
              <a:cs typeface="Arial"/>
              <a:sym typeface="Arial"/>
            </a:endParaRPr>
          </a:p>
        </p:txBody>
      </p:sp>
      <p:pic>
        <p:nvPicPr>
          <p:cNvPr id="2" name="Afbeelding 1" descr="Afbeelding met tekst, schermopname, Lettertype, nummer&#10;&#10;Door AI gegenereerde inhoud is mogelijk onjuist.">
            <a:extLst>
              <a:ext uri="{FF2B5EF4-FFF2-40B4-BE49-F238E27FC236}">
                <a16:creationId xmlns:a16="http://schemas.microsoft.com/office/drawing/2014/main" id="{4322EEE6-6523-2138-2801-2210F50AEC95}"/>
              </a:ext>
            </a:extLst>
          </p:cNvPr>
          <p:cNvPicPr>
            <a:picLocks noChangeAspect="1"/>
          </p:cNvPicPr>
          <p:nvPr/>
        </p:nvPicPr>
        <p:blipFill>
          <a:blip r:embed="rId3"/>
          <a:srcRect l="41" r="982" b="-244"/>
          <a:stretch/>
        </p:blipFill>
        <p:spPr>
          <a:xfrm>
            <a:off x="1527090" y="1459506"/>
            <a:ext cx="8809822" cy="5129621"/>
          </a:xfrm>
          <a:prstGeom prst="rect">
            <a:avLst/>
          </a:prstGeom>
        </p:spPr>
      </p:pic>
    </p:spTree>
    <p:extLst>
      <p:ext uri="{BB962C8B-B14F-4D97-AF65-F5344CB8AC3E}">
        <p14:creationId xmlns:p14="http://schemas.microsoft.com/office/powerpoint/2010/main" val="6385738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6">
          <a:extLst>
            <a:ext uri="{FF2B5EF4-FFF2-40B4-BE49-F238E27FC236}">
              <a16:creationId xmlns:a16="http://schemas.microsoft.com/office/drawing/2014/main" id="{E8AEC88C-DE51-6023-5867-CF058146C72C}"/>
            </a:ext>
          </a:extLst>
        </p:cNvPr>
        <p:cNvGrpSpPr/>
        <p:nvPr/>
      </p:nvGrpSpPr>
      <p:grpSpPr>
        <a:xfrm>
          <a:off x="0" y="0"/>
          <a:ext cx="0" cy="0"/>
          <a:chOff x="0" y="0"/>
          <a:chExt cx="0" cy="0"/>
        </a:xfrm>
      </p:grpSpPr>
      <p:sp>
        <p:nvSpPr>
          <p:cNvPr id="177" name="Google Shape;177;g23e5d7deefc_1_54">
            <a:extLst>
              <a:ext uri="{FF2B5EF4-FFF2-40B4-BE49-F238E27FC236}">
                <a16:creationId xmlns:a16="http://schemas.microsoft.com/office/drawing/2014/main" id="{FC7C28E9-E1EC-8381-0C7A-FA0C38D39563}"/>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nl-NL">
                <a:latin typeface="Effra" panose="02000506080000020004" pitchFamily="2" charset="0"/>
                <a:ea typeface="Arial"/>
                <a:cs typeface="Arial"/>
                <a:sym typeface="Arial"/>
              </a:rPr>
              <a:t>Uitwerking </a:t>
            </a:r>
            <a:endParaRPr>
              <a:latin typeface="Effra" panose="02000506080000020004" pitchFamily="2" charset="0"/>
              <a:ea typeface="Arial"/>
              <a:cs typeface="Arial"/>
              <a:sym typeface="Arial"/>
            </a:endParaRPr>
          </a:p>
        </p:txBody>
      </p:sp>
      <p:pic>
        <p:nvPicPr>
          <p:cNvPr id="2" name="Afbeelding 1" descr="Afbeelding met tekst, schermopname, Lettertype, nummer&#10;&#10;Door AI gegenereerde inhoud is mogelijk onjuist.">
            <a:extLst>
              <a:ext uri="{FF2B5EF4-FFF2-40B4-BE49-F238E27FC236}">
                <a16:creationId xmlns:a16="http://schemas.microsoft.com/office/drawing/2014/main" id="{FDDAC7A8-987D-F2AC-15A3-6E101EC6B942}"/>
              </a:ext>
            </a:extLst>
          </p:cNvPr>
          <p:cNvPicPr>
            <a:picLocks noChangeAspect="1"/>
          </p:cNvPicPr>
          <p:nvPr/>
        </p:nvPicPr>
        <p:blipFill>
          <a:blip r:embed="rId3"/>
          <a:stretch>
            <a:fillRect/>
          </a:stretch>
        </p:blipFill>
        <p:spPr>
          <a:xfrm>
            <a:off x="857287" y="2076615"/>
            <a:ext cx="10421577" cy="3554164"/>
          </a:xfrm>
          <a:prstGeom prst="rect">
            <a:avLst/>
          </a:prstGeom>
        </p:spPr>
      </p:pic>
    </p:spTree>
    <p:extLst>
      <p:ext uri="{BB962C8B-B14F-4D97-AF65-F5344CB8AC3E}">
        <p14:creationId xmlns:p14="http://schemas.microsoft.com/office/powerpoint/2010/main" val="19648077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g23e4fb3f7be_0_0"/>
          <p:cNvSpPr txBox="1">
            <a:spLocks noGrp="1"/>
          </p:cNvSpPr>
          <p:nvPr>
            <p:ph type="title"/>
          </p:nvPr>
        </p:nvSpPr>
        <p:spPr>
          <a:xfrm>
            <a:off x="542196" y="416179"/>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nl-NL" dirty="0">
                <a:latin typeface="Effra" panose="02000506080000020004" pitchFamily="2" charset="0"/>
                <a:ea typeface="Arial"/>
                <a:cs typeface="Arial"/>
                <a:sym typeface="Arial"/>
              </a:rPr>
              <a:t>Afweer</a:t>
            </a:r>
            <a:endParaRPr dirty="0">
              <a:latin typeface="Effra" panose="02000506080000020004" pitchFamily="2" charset="0"/>
              <a:ea typeface="Arial"/>
              <a:cs typeface="Arial"/>
              <a:sym typeface="Arial"/>
            </a:endParaRPr>
          </a:p>
        </p:txBody>
      </p:sp>
      <p:grpSp>
        <p:nvGrpSpPr>
          <p:cNvPr id="470" name="Google Shape;470;g23e4fb3f7be_0_0"/>
          <p:cNvGrpSpPr/>
          <p:nvPr/>
        </p:nvGrpSpPr>
        <p:grpSpPr>
          <a:xfrm>
            <a:off x="2871438" y="108854"/>
            <a:ext cx="9180086" cy="6583276"/>
            <a:chOff x="2871438" y="108854"/>
            <a:chExt cx="9180086" cy="6583276"/>
          </a:xfrm>
        </p:grpSpPr>
        <p:grpSp>
          <p:nvGrpSpPr>
            <p:cNvPr id="471" name="Google Shape;471;g23e4fb3f7be_0_0"/>
            <p:cNvGrpSpPr/>
            <p:nvPr/>
          </p:nvGrpSpPr>
          <p:grpSpPr>
            <a:xfrm>
              <a:off x="2871438" y="108854"/>
              <a:ext cx="9180086" cy="6383954"/>
              <a:chOff x="2653828" y="295050"/>
              <a:chExt cx="9247594" cy="6081694"/>
            </a:xfrm>
          </p:grpSpPr>
          <p:grpSp>
            <p:nvGrpSpPr>
              <p:cNvPr id="472" name="Google Shape;472;g23e4fb3f7be_0_0"/>
              <p:cNvGrpSpPr/>
              <p:nvPr/>
            </p:nvGrpSpPr>
            <p:grpSpPr>
              <a:xfrm>
                <a:off x="2656126" y="484870"/>
                <a:ext cx="9243744" cy="5891874"/>
                <a:chOff x="2873059" y="1104388"/>
                <a:chExt cx="8350266" cy="5348955"/>
              </a:xfrm>
            </p:grpSpPr>
            <p:pic>
              <p:nvPicPr>
                <p:cNvPr id="473" name="Google Shape;473;g23e4fb3f7be_0_0"/>
                <p:cNvPicPr preferRelativeResize="0"/>
                <p:nvPr/>
              </p:nvPicPr>
              <p:blipFill rotWithShape="1">
                <a:blip r:embed="rId3">
                  <a:alphaModFix/>
                </a:blip>
                <a:srcRect b="-592"/>
                <a:stretch/>
              </p:blipFill>
              <p:spPr>
                <a:xfrm>
                  <a:off x="2873059" y="1506239"/>
                  <a:ext cx="4256699" cy="4123716"/>
                </a:xfrm>
                <a:prstGeom prst="rect">
                  <a:avLst/>
                </a:prstGeom>
                <a:noFill/>
                <a:ln>
                  <a:noFill/>
                </a:ln>
              </p:spPr>
            </p:pic>
            <p:pic>
              <p:nvPicPr>
                <p:cNvPr id="474" name="Google Shape;474;g23e4fb3f7be_0_0"/>
                <p:cNvPicPr preferRelativeResize="0"/>
                <p:nvPr/>
              </p:nvPicPr>
              <p:blipFill rotWithShape="1">
                <a:blip r:embed="rId4">
                  <a:alphaModFix/>
                </a:blip>
                <a:srcRect l="1797" t="-3993"/>
                <a:stretch/>
              </p:blipFill>
              <p:spPr>
                <a:xfrm>
                  <a:off x="7090522" y="1104388"/>
                  <a:ext cx="4132803" cy="5348955"/>
                </a:xfrm>
                <a:prstGeom prst="rect">
                  <a:avLst/>
                </a:prstGeom>
                <a:noFill/>
                <a:ln>
                  <a:noFill/>
                </a:ln>
              </p:spPr>
            </p:pic>
          </p:grpSp>
          <p:pic>
            <p:nvPicPr>
              <p:cNvPr id="475" name="Google Shape;475;g23e4fb3f7be_0_0"/>
              <p:cNvPicPr preferRelativeResize="0"/>
              <p:nvPr/>
            </p:nvPicPr>
            <p:blipFill rotWithShape="1">
              <a:blip r:embed="rId5">
                <a:alphaModFix/>
              </a:blip>
              <a:srcRect/>
              <a:stretch/>
            </p:blipFill>
            <p:spPr>
              <a:xfrm>
                <a:off x="2653828" y="295050"/>
                <a:ext cx="9247594" cy="434295"/>
              </a:xfrm>
              <a:prstGeom prst="rect">
                <a:avLst/>
              </a:prstGeom>
              <a:noFill/>
              <a:ln>
                <a:noFill/>
              </a:ln>
            </p:spPr>
          </p:pic>
        </p:grpSp>
        <p:pic>
          <p:nvPicPr>
            <p:cNvPr id="476" name="Google Shape;476;g23e4fb3f7be_0_0"/>
            <p:cNvPicPr preferRelativeResize="0"/>
            <p:nvPr/>
          </p:nvPicPr>
          <p:blipFill rotWithShape="1">
            <a:blip r:embed="rId6">
              <a:alphaModFix/>
            </a:blip>
            <a:srcRect/>
            <a:stretch/>
          </p:blipFill>
          <p:spPr>
            <a:xfrm>
              <a:off x="2936253" y="5392834"/>
              <a:ext cx="4773987" cy="1299296"/>
            </a:xfrm>
            <a:prstGeom prst="rect">
              <a:avLst/>
            </a:prstGeom>
            <a:noFill/>
            <a:ln>
              <a:noFill/>
            </a:ln>
          </p:spPr>
        </p:pic>
      </p:grpSp>
      <p:sp>
        <p:nvSpPr>
          <p:cNvPr id="2" name="Rechthoek 1">
            <a:extLst>
              <a:ext uri="{FF2B5EF4-FFF2-40B4-BE49-F238E27FC236}">
                <a16:creationId xmlns:a16="http://schemas.microsoft.com/office/drawing/2014/main" id="{D51E7059-4E63-C1AE-C4B6-9456EF88B93A}"/>
              </a:ext>
            </a:extLst>
          </p:cNvPr>
          <p:cNvSpPr/>
          <p:nvPr/>
        </p:nvSpPr>
        <p:spPr>
          <a:xfrm>
            <a:off x="7968343" y="520969"/>
            <a:ext cx="2233748" cy="1007577"/>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Rechthoek 2">
            <a:extLst>
              <a:ext uri="{FF2B5EF4-FFF2-40B4-BE49-F238E27FC236}">
                <a16:creationId xmlns:a16="http://schemas.microsoft.com/office/drawing/2014/main" id="{2B18964E-E02B-41AD-DB3C-376B6089410B}"/>
              </a:ext>
            </a:extLst>
          </p:cNvPr>
          <p:cNvSpPr/>
          <p:nvPr/>
        </p:nvSpPr>
        <p:spPr>
          <a:xfrm>
            <a:off x="2832248" y="707431"/>
            <a:ext cx="4635389" cy="4620088"/>
          </a:xfrm>
          <a:prstGeom prst="rect">
            <a:avLst/>
          </a:prstGeom>
          <a:no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3">
            <a:extLst>
              <a:ext uri="{FF2B5EF4-FFF2-40B4-BE49-F238E27FC236}">
                <a16:creationId xmlns:a16="http://schemas.microsoft.com/office/drawing/2014/main" id="{B8EEB06F-528C-9F86-D2B7-B7F68404283F}"/>
              </a:ext>
            </a:extLst>
          </p:cNvPr>
          <p:cNvSpPr/>
          <p:nvPr/>
        </p:nvSpPr>
        <p:spPr>
          <a:xfrm>
            <a:off x="7772774" y="1595455"/>
            <a:ext cx="4140553" cy="4959688"/>
          </a:xfrm>
          <a:prstGeom prst="rect">
            <a:avLst/>
          </a:prstGeom>
          <a:no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Google Shape;99;g2d17701bccb_0_0">
            <a:extLst>
              <a:ext uri="{FF2B5EF4-FFF2-40B4-BE49-F238E27FC236}">
                <a16:creationId xmlns:a16="http://schemas.microsoft.com/office/drawing/2014/main" id="{C7352AA1-02DC-C245-EF89-7E8DE0561BA0}"/>
              </a:ext>
            </a:extLst>
          </p:cNvPr>
          <p:cNvSpPr txBox="1">
            <a:spLocks noGrp="1"/>
          </p:cNvSpPr>
          <p:nvPr>
            <p:ph type="body" idx="1"/>
          </p:nvPr>
        </p:nvSpPr>
        <p:spPr>
          <a:xfrm>
            <a:off x="333223" y="5821682"/>
            <a:ext cx="10885800" cy="1629637"/>
          </a:xfrm>
          <a:prstGeom prst="rect">
            <a:avLst/>
          </a:prstGeom>
          <a:noFill/>
          <a:ln>
            <a:noFill/>
          </a:ln>
        </p:spPr>
        <p:txBody>
          <a:bodyPr spcFirstLastPara="1" wrap="square" lIns="91425" tIns="45700" rIns="91425" bIns="45700" anchor="t" anchorCtr="0">
            <a:spAutoFit/>
          </a:bodyPr>
          <a:lstStyle/>
          <a:p>
            <a:pPr marL="635000" lvl="0" indent="-444500" algn="l" rtl="0">
              <a:lnSpc>
                <a:spcPct val="90000"/>
              </a:lnSpc>
              <a:spcBef>
                <a:spcPts val="0"/>
              </a:spcBef>
              <a:spcAft>
                <a:spcPts val="0"/>
              </a:spcAft>
              <a:buSzPts val="2600"/>
              <a:buChar char="•"/>
            </a:pPr>
            <a:r>
              <a:rPr lang="nl-NL" dirty="0">
                <a:latin typeface="Effra" panose="02000506080000020004" pitchFamily="2" charset="0"/>
                <a:ea typeface="Arial"/>
                <a:cs typeface="Arial"/>
                <a:sym typeface="Arial"/>
              </a:rPr>
              <a:t>Binas 84L</a:t>
            </a:r>
          </a:p>
          <a:p>
            <a:pPr marL="635000" indent="-444500">
              <a:spcBef>
                <a:spcPts val="0"/>
              </a:spcBef>
              <a:buSzPts val="2600"/>
            </a:pPr>
            <a:r>
              <a:rPr lang="nl-NL" dirty="0">
                <a:latin typeface="Effra" panose="02000506080000020004"/>
              </a:rPr>
              <a:t>ScienceData p. 345</a:t>
            </a:r>
          </a:p>
          <a:p>
            <a:pPr marL="190500" lvl="0" indent="0" algn="l" rtl="0">
              <a:lnSpc>
                <a:spcPct val="90000"/>
              </a:lnSpc>
              <a:spcBef>
                <a:spcPts val="0"/>
              </a:spcBef>
              <a:spcAft>
                <a:spcPts val="0"/>
              </a:spcAft>
              <a:buSzPts val="2600"/>
              <a:buNone/>
            </a:pPr>
            <a:br>
              <a:rPr lang="nl-NL" sz="2800" dirty="0">
                <a:latin typeface="Effra" panose="02000506080000020004" pitchFamily="2" charset="0"/>
                <a:ea typeface="Arial"/>
                <a:cs typeface="Arial"/>
                <a:sym typeface="Arial"/>
              </a:rPr>
            </a:br>
            <a:endParaRPr lang="nl-NL" sz="2500" dirty="0">
              <a:latin typeface="Effra" panose="02000506080000020004" pitchFamily="2" charset="0"/>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68">
          <a:extLst>
            <a:ext uri="{FF2B5EF4-FFF2-40B4-BE49-F238E27FC236}">
              <a16:creationId xmlns:a16="http://schemas.microsoft.com/office/drawing/2014/main" id="{67AB2B6F-6F51-F919-60E8-223AFFC44E71}"/>
            </a:ext>
          </a:extLst>
        </p:cNvPr>
        <p:cNvGrpSpPr/>
        <p:nvPr/>
      </p:nvGrpSpPr>
      <p:grpSpPr>
        <a:xfrm>
          <a:off x="0" y="0"/>
          <a:ext cx="0" cy="0"/>
          <a:chOff x="0" y="0"/>
          <a:chExt cx="0" cy="0"/>
        </a:xfrm>
      </p:grpSpPr>
      <p:sp>
        <p:nvSpPr>
          <p:cNvPr id="469" name="Google Shape;469;g23e4fb3f7be_0_0">
            <a:extLst>
              <a:ext uri="{FF2B5EF4-FFF2-40B4-BE49-F238E27FC236}">
                <a16:creationId xmlns:a16="http://schemas.microsoft.com/office/drawing/2014/main" id="{74FE9E31-FF8D-F0FB-F401-1F3B3963FF5A}"/>
              </a:ext>
            </a:extLst>
          </p:cNvPr>
          <p:cNvSpPr txBox="1">
            <a:spLocks noGrp="1"/>
          </p:cNvSpPr>
          <p:nvPr>
            <p:ph type="title"/>
          </p:nvPr>
        </p:nvSpPr>
        <p:spPr>
          <a:xfrm>
            <a:off x="757355" y="416179"/>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nl-NL" dirty="0">
                <a:latin typeface="Effra" panose="02000506080000020004" pitchFamily="2" charset="0"/>
                <a:ea typeface="Arial"/>
                <a:cs typeface="Arial"/>
                <a:sym typeface="Arial"/>
              </a:rPr>
              <a:t>Afweer</a:t>
            </a:r>
            <a:endParaRPr dirty="0">
              <a:latin typeface="Effra" panose="02000506080000020004" pitchFamily="2" charset="0"/>
              <a:ea typeface="Arial"/>
              <a:cs typeface="Arial"/>
              <a:sym typeface="Arial"/>
            </a:endParaRPr>
          </a:p>
        </p:txBody>
      </p:sp>
      <p:grpSp>
        <p:nvGrpSpPr>
          <p:cNvPr id="16" name="Groep 15">
            <a:extLst>
              <a:ext uri="{FF2B5EF4-FFF2-40B4-BE49-F238E27FC236}">
                <a16:creationId xmlns:a16="http://schemas.microsoft.com/office/drawing/2014/main" id="{2B8FFF2D-6129-2E4F-28DA-FD3ED6BA4FBF}"/>
              </a:ext>
            </a:extLst>
          </p:cNvPr>
          <p:cNvGrpSpPr/>
          <p:nvPr/>
        </p:nvGrpSpPr>
        <p:grpSpPr>
          <a:xfrm>
            <a:off x="7008253" y="-11688"/>
            <a:ext cx="4961796" cy="6448084"/>
            <a:chOff x="6573478" y="87682"/>
            <a:chExt cx="4961796" cy="6448084"/>
          </a:xfrm>
        </p:grpSpPr>
        <p:sp>
          <p:nvSpPr>
            <p:cNvPr id="15" name="Rechthoek 14">
              <a:extLst>
                <a:ext uri="{FF2B5EF4-FFF2-40B4-BE49-F238E27FC236}">
                  <a16:creationId xmlns:a16="http://schemas.microsoft.com/office/drawing/2014/main" id="{C226C8D3-0A06-903A-96FA-A0DB6C6CC8E2}"/>
                </a:ext>
              </a:extLst>
            </p:cNvPr>
            <p:cNvSpPr/>
            <p:nvPr/>
          </p:nvSpPr>
          <p:spPr>
            <a:xfrm>
              <a:off x="9832932" y="284656"/>
              <a:ext cx="1702342" cy="106815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6" name="Groep 5">
              <a:extLst>
                <a:ext uri="{FF2B5EF4-FFF2-40B4-BE49-F238E27FC236}">
                  <a16:creationId xmlns:a16="http://schemas.microsoft.com/office/drawing/2014/main" id="{4B5A5D90-5772-3851-32F9-7837A57A15A7}"/>
                </a:ext>
              </a:extLst>
            </p:cNvPr>
            <p:cNvGrpSpPr/>
            <p:nvPr/>
          </p:nvGrpSpPr>
          <p:grpSpPr>
            <a:xfrm>
              <a:off x="6573478" y="87682"/>
              <a:ext cx="4308953" cy="6448084"/>
              <a:chOff x="4747364" y="90502"/>
              <a:chExt cx="4308953" cy="6448084"/>
            </a:xfrm>
          </p:grpSpPr>
          <p:pic>
            <p:nvPicPr>
              <p:cNvPr id="474" name="Google Shape;474;g23e4fb3f7be_0_0">
                <a:extLst>
                  <a:ext uri="{FF2B5EF4-FFF2-40B4-BE49-F238E27FC236}">
                    <a16:creationId xmlns:a16="http://schemas.microsoft.com/office/drawing/2014/main" id="{C809FC4F-4441-7670-EC84-25D23086B3C7}"/>
                  </a:ext>
                </a:extLst>
              </p:cNvPr>
              <p:cNvPicPr preferRelativeResize="0"/>
              <p:nvPr/>
            </p:nvPicPr>
            <p:blipFill rotWithShape="1">
              <a:blip r:embed="rId3">
                <a:alphaModFix/>
                <a:extLst>
                  <a:ext uri="{BEBA8EAE-BF5A-486C-A8C5-ECC9F3942E4B}">
                    <a14:imgProps xmlns:a14="http://schemas.microsoft.com/office/drawing/2010/main">
                      <a14:imgLayer r:embed="rId4">
                        <a14:imgEffect>
                          <a14:sharpenSoften amount="25000"/>
                        </a14:imgEffect>
                      </a14:imgLayer>
                    </a14:imgProps>
                  </a:ext>
                </a:extLst>
              </a:blip>
              <a:srcRect l="9084" t="-3994" r="39593" b="39171"/>
              <a:stretch/>
            </p:blipFill>
            <p:spPr>
              <a:xfrm>
                <a:off x="4747364" y="90502"/>
                <a:ext cx="4308953" cy="6448084"/>
              </a:xfrm>
              <a:prstGeom prst="rect">
                <a:avLst/>
              </a:prstGeom>
              <a:noFill/>
              <a:ln>
                <a:noFill/>
              </a:ln>
            </p:spPr>
          </p:pic>
          <p:grpSp>
            <p:nvGrpSpPr>
              <p:cNvPr id="4" name="Groep 3">
                <a:extLst>
                  <a:ext uri="{FF2B5EF4-FFF2-40B4-BE49-F238E27FC236}">
                    <a16:creationId xmlns:a16="http://schemas.microsoft.com/office/drawing/2014/main" id="{3E5BED28-BAD0-34B3-D05C-5AA9BA6ECF53}"/>
                  </a:ext>
                </a:extLst>
              </p:cNvPr>
              <p:cNvGrpSpPr/>
              <p:nvPr/>
            </p:nvGrpSpPr>
            <p:grpSpPr>
              <a:xfrm>
                <a:off x="6321427" y="4996425"/>
                <a:ext cx="2734890" cy="1294919"/>
                <a:chOff x="6321427" y="4996425"/>
                <a:chExt cx="2734890" cy="1294919"/>
              </a:xfrm>
            </p:grpSpPr>
            <p:sp>
              <p:nvSpPr>
                <p:cNvPr id="2" name="Rechthoek 1">
                  <a:extLst>
                    <a:ext uri="{FF2B5EF4-FFF2-40B4-BE49-F238E27FC236}">
                      <a16:creationId xmlns:a16="http://schemas.microsoft.com/office/drawing/2014/main" id="{EB04843D-B139-945D-1A09-879B48EA1A6F}"/>
                    </a:ext>
                  </a:extLst>
                </p:cNvPr>
                <p:cNvSpPr/>
                <p:nvPr/>
              </p:nvSpPr>
              <p:spPr>
                <a:xfrm>
                  <a:off x="6321427" y="5347766"/>
                  <a:ext cx="2734889" cy="94357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Rechthoek 2">
                  <a:extLst>
                    <a:ext uri="{FF2B5EF4-FFF2-40B4-BE49-F238E27FC236}">
                      <a16:creationId xmlns:a16="http://schemas.microsoft.com/office/drawing/2014/main" id="{E3619409-313A-A8B0-5675-D0A9C13F3AA3}"/>
                    </a:ext>
                  </a:extLst>
                </p:cNvPr>
                <p:cNvSpPr/>
                <p:nvPr/>
              </p:nvSpPr>
              <p:spPr>
                <a:xfrm>
                  <a:off x="8776388" y="4996425"/>
                  <a:ext cx="279929" cy="120249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grpSp>
      </p:grpSp>
      <p:sp>
        <p:nvSpPr>
          <p:cNvPr id="10" name="Rechthoek 9">
            <a:extLst>
              <a:ext uri="{FF2B5EF4-FFF2-40B4-BE49-F238E27FC236}">
                <a16:creationId xmlns:a16="http://schemas.microsoft.com/office/drawing/2014/main" id="{55E0E886-6F3B-7F85-8CE4-836543D41462}"/>
              </a:ext>
            </a:extLst>
          </p:cNvPr>
          <p:cNvSpPr/>
          <p:nvPr/>
        </p:nvSpPr>
        <p:spPr>
          <a:xfrm>
            <a:off x="7155600" y="324706"/>
            <a:ext cx="4161605" cy="1757087"/>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hthoek 10">
            <a:extLst>
              <a:ext uri="{FF2B5EF4-FFF2-40B4-BE49-F238E27FC236}">
                <a16:creationId xmlns:a16="http://schemas.microsoft.com/office/drawing/2014/main" id="{3310DD14-D220-DB3F-5DC1-E1C4037BA9CA}"/>
              </a:ext>
            </a:extLst>
          </p:cNvPr>
          <p:cNvSpPr/>
          <p:nvPr/>
        </p:nvSpPr>
        <p:spPr>
          <a:xfrm>
            <a:off x="7008253" y="2150686"/>
            <a:ext cx="4484318" cy="4268555"/>
          </a:xfrm>
          <a:prstGeom prst="rect">
            <a:avLst/>
          </a:prstGeom>
          <a:no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mc:AlternateContent xmlns:mc="http://schemas.openxmlformats.org/markup-compatibility/2006" xmlns:p14="http://schemas.microsoft.com/office/powerpoint/2010/main">
        <mc:Choice Requires="p14">
          <p:contentPart p14:bwMode="auto" r:id="rId5">
            <p14:nvContentPartPr>
              <p14:cNvPr id="12" name="Inkt 11">
                <a:extLst>
                  <a:ext uri="{FF2B5EF4-FFF2-40B4-BE49-F238E27FC236}">
                    <a16:creationId xmlns:a16="http://schemas.microsoft.com/office/drawing/2014/main" id="{D6B2CBB7-8B53-0995-3AF9-B166FB969BC8}"/>
                  </a:ext>
                </a:extLst>
              </p14:cNvPr>
              <p14:cNvContentPartPr/>
              <p14:nvPr/>
            </p14:nvContentPartPr>
            <p14:xfrm>
              <a:off x="8861435" y="1819722"/>
              <a:ext cx="1164240" cy="25560"/>
            </p14:xfrm>
          </p:contentPart>
        </mc:Choice>
        <mc:Fallback xmlns="">
          <p:pic>
            <p:nvPicPr>
              <p:cNvPr id="12" name="Inkt 11">
                <a:extLst>
                  <a:ext uri="{FF2B5EF4-FFF2-40B4-BE49-F238E27FC236}">
                    <a16:creationId xmlns:a16="http://schemas.microsoft.com/office/drawing/2014/main" id="{D6B2CBB7-8B53-0995-3AF9-B166FB969BC8}"/>
                  </a:ext>
                </a:extLst>
              </p:cNvPr>
              <p:cNvPicPr/>
              <p:nvPr/>
            </p:nvPicPr>
            <p:blipFill>
              <a:blip r:embed="rId6"/>
              <a:stretch>
                <a:fillRect/>
              </a:stretch>
            </p:blipFill>
            <p:spPr>
              <a:xfrm>
                <a:off x="8789795" y="1675722"/>
                <a:ext cx="1307880" cy="3132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3" name="Inkt 12">
                <a:extLst>
                  <a:ext uri="{FF2B5EF4-FFF2-40B4-BE49-F238E27FC236}">
                    <a16:creationId xmlns:a16="http://schemas.microsoft.com/office/drawing/2014/main" id="{1D55EEA0-4DF3-E014-00C5-6B7A8B4FF168}"/>
                  </a:ext>
                </a:extLst>
              </p14:cNvPr>
              <p14:cNvContentPartPr/>
              <p14:nvPr/>
            </p14:nvContentPartPr>
            <p14:xfrm>
              <a:off x="9640822" y="4904823"/>
              <a:ext cx="875520" cy="38520"/>
            </p14:xfrm>
          </p:contentPart>
        </mc:Choice>
        <mc:Fallback xmlns="">
          <p:pic>
            <p:nvPicPr>
              <p:cNvPr id="13" name="Inkt 12">
                <a:extLst>
                  <a:ext uri="{FF2B5EF4-FFF2-40B4-BE49-F238E27FC236}">
                    <a16:creationId xmlns:a16="http://schemas.microsoft.com/office/drawing/2014/main" id="{1D55EEA0-4DF3-E014-00C5-6B7A8B4FF168}"/>
                  </a:ext>
                </a:extLst>
              </p:cNvPr>
              <p:cNvPicPr/>
              <p:nvPr/>
            </p:nvPicPr>
            <p:blipFill>
              <a:blip r:embed="rId8"/>
              <a:stretch>
                <a:fillRect/>
              </a:stretch>
            </p:blipFill>
            <p:spPr>
              <a:xfrm>
                <a:off x="9568822" y="4760823"/>
                <a:ext cx="1019160" cy="326160"/>
              </a:xfrm>
              <a:prstGeom prst="rect">
                <a:avLst/>
              </a:prstGeom>
            </p:spPr>
          </p:pic>
        </mc:Fallback>
      </mc:AlternateContent>
      <p:sp>
        <p:nvSpPr>
          <p:cNvPr id="14" name="Google Shape;99;g2d17701bccb_0_0">
            <a:extLst>
              <a:ext uri="{FF2B5EF4-FFF2-40B4-BE49-F238E27FC236}">
                <a16:creationId xmlns:a16="http://schemas.microsoft.com/office/drawing/2014/main" id="{33DAF516-2460-593B-4FD8-42C69DB2A264}"/>
              </a:ext>
            </a:extLst>
          </p:cNvPr>
          <p:cNvSpPr txBox="1">
            <a:spLocks/>
          </p:cNvSpPr>
          <p:nvPr/>
        </p:nvSpPr>
        <p:spPr>
          <a:xfrm>
            <a:off x="594182" y="1741879"/>
            <a:ext cx="5715265" cy="2072835"/>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647700" indent="-457200">
              <a:spcBef>
                <a:spcPts val="0"/>
              </a:spcBef>
              <a:buSzPts val="2600"/>
            </a:pPr>
            <a:r>
              <a:rPr lang="nl-NL" sz="3000" dirty="0">
                <a:latin typeface="Effra" panose="02000506080000020004" pitchFamily="2" charset="0"/>
                <a:ea typeface="Arial"/>
                <a:cs typeface="Arial"/>
                <a:sym typeface="Arial"/>
              </a:rPr>
              <a:t>niet-specifieke afweer</a:t>
            </a:r>
            <a:br>
              <a:rPr lang="nl-NL" sz="3000" dirty="0">
                <a:latin typeface="Effra" panose="02000506080000020004" pitchFamily="2" charset="0"/>
                <a:ea typeface="Arial"/>
                <a:cs typeface="Arial"/>
                <a:sym typeface="Arial"/>
              </a:rPr>
            </a:br>
            <a:r>
              <a:rPr lang="nl-NL" sz="3000" dirty="0">
                <a:latin typeface="Effra" panose="02000506080000020004" pitchFamily="2" charset="0"/>
                <a:ea typeface="Arial"/>
                <a:cs typeface="Arial"/>
                <a:sym typeface="Arial"/>
              </a:rPr>
              <a:t>= aspecifieke afweer </a:t>
            </a:r>
            <a:br>
              <a:rPr lang="nl-NL" sz="3000" dirty="0">
                <a:latin typeface="Effra" panose="02000506080000020004" pitchFamily="2" charset="0"/>
                <a:ea typeface="Arial"/>
                <a:cs typeface="Arial"/>
                <a:sym typeface="Arial"/>
              </a:rPr>
            </a:br>
            <a:r>
              <a:rPr lang="nl-NL" sz="3000" dirty="0">
                <a:latin typeface="Effra" panose="02000506080000020004" pitchFamily="2" charset="0"/>
                <a:ea typeface="Arial"/>
                <a:cs typeface="Arial"/>
                <a:sym typeface="Arial"/>
              </a:rPr>
              <a:t>= aangeboren afweer</a:t>
            </a:r>
            <a:endParaRPr lang="nl-NL" dirty="0">
              <a:latin typeface="Effra" panose="02000506080000020004"/>
            </a:endParaRPr>
          </a:p>
          <a:p>
            <a:pPr marL="190500" indent="0">
              <a:spcBef>
                <a:spcPts val="0"/>
              </a:spcBef>
              <a:buSzPts val="2600"/>
              <a:buFont typeface="Arial"/>
              <a:buNone/>
            </a:pPr>
            <a:br>
              <a:rPr lang="nl-NL" dirty="0">
                <a:latin typeface="Effra" panose="02000506080000020004" pitchFamily="2" charset="0"/>
                <a:ea typeface="Arial"/>
                <a:cs typeface="Arial"/>
                <a:sym typeface="Arial"/>
              </a:rPr>
            </a:br>
            <a:endParaRPr lang="nl-NL" sz="2500" dirty="0">
              <a:latin typeface="Effra" panose="02000506080000020004" pitchFamily="2" charset="0"/>
              <a:ea typeface="Arial"/>
              <a:cs typeface="Arial"/>
              <a:sym typeface="Arial"/>
            </a:endParaRPr>
          </a:p>
        </p:txBody>
      </p:sp>
      <p:sp>
        <p:nvSpPr>
          <p:cNvPr id="5" name="Google Shape;99;g2d17701bccb_0_0">
            <a:extLst>
              <a:ext uri="{FF2B5EF4-FFF2-40B4-BE49-F238E27FC236}">
                <a16:creationId xmlns:a16="http://schemas.microsoft.com/office/drawing/2014/main" id="{E2E1623F-FFF7-9444-AF15-C3437DE9D72F}"/>
              </a:ext>
            </a:extLst>
          </p:cNvPr>
          <p:cNvSpPr txBox="1">
            <a:spLocks noGrp="1"/>
          </p:cNvSpPr>
          <p:nvPr>
            <p:ph type="body" idx="1"/>
          </p:nvPr>
        </p:nvSpPr>
        <p:spPr>
          <a:xfrm>
            <a:off x="3358002" y="293537"/>
            <a:ext cx="3979772" cy="1518837"/>
          </a:xfrm>
          <a:prstGeom prst="rect">
            <a:avLst/>
          </a:prstGeom>
          <a:noFill/>
          <a:ln>
            <a:noFill/>
          </a:ln>
        </p:spPr>
        <p:txBody>
          <a:bodyPr spcFirstLastPara="1" wrap="square" lIns="91425" tIns="45700" rIns="91425" bIns="45700" anchor="t" anchorCtr="0">
            <a:spAutoFit/>
          </a:bodyPr>
          <a:lstStyle/>
          <a:p>
            <a:pPr marL="635000" lvl="0" indent="-444500" algn="l" rtl="0">
              <a:lnSpc>
                <a:spcPct val="90000"/>
              </a:lnSpc>
              <a:spcBef>
                <a:spcPts val="0"/>
              </a:spcBef>
              <a:spcAft>
                <a:spcPts val="0"/>
              </a:spcAft>
              <a:buSzPts val="2600"/>
              <a:buChar char="•"/>
            </a:pPr>
            <a:r>
              <a:rPr lang="nl-NL" sz="2500" dirty="0">
                <a:latin typeface="Effra" panose="02000506080000020004" pitchFamily="2" charset="0"/>
                <a:ea typeface="Arial"/>
                <a:cs typeface="Arial"/>
                <a:sym typeface="Arial"/>
              </a:rPr>
              <a:t>Binas 84L (aangepast)</a:t>
            </a:r>
          </a:p>
          <a:p>
            <a:pPr marL="635000" indent="-444500">
              <a:spcBef>
                <a:spcPts val="0"/>
              </a:spcBef>
              <a:buSzPts val="2600"/>
            </a:pPr>
            <a:r>
              <a:rPr lang="nl-NL" sz="2500" dirty="0">
                <a:latin typeface="Effra" panose="02000506080000020004"/>
              </a:rPr>
              <a:t>ScienceData p. 345</a:t>
            </a:r>
          </a:p>
          <a:p>
            <a:pPr marL="190500" lvl="0" indent="0" algn="l" rtl="0">
              <a:lnSpc>
                <a:spcPct val="90000"/>
              </a:lnSpc>
              <a:spcBef>
                <a:spcPts val="0"/>
              </a:spcBef>
              <a:spcAft>
                <a:spcPts val="0"/>
              </a:spcAft>
              <a:buSzPts val="2600"/>
              <a:buNone/>
            </a:pPr>
            <a:br>
              <a:rPr lang="nl-NL" sz="2800" dirty="0">
                <a:latin typeface="Effra" panose="02000506080000020004" pitchFamily="2" charset="0"/>
                <a:ea typeface="Arial"/>
                <a:cs typeface="Arial"/>
                <a:sym typeface="Arial"/>
              </a:rPr>
            </a:br>
            <a:endParaRPr lang="nl-NL" sz="2500" dirty="0">
              <a:latin typeface="Effra" panose="02000506080000020004" pitchFamily="2" charset="0"/>
              <a:ea typeface="Arial"/>
              <a:cs typeface="Arial"/>
              <a:sym typeface="Arial"/>
            </a:endParaRPr>
          </a:p>
        </p:txBody>
      </p:sp>
      <p:sp>
        <p:nvSpPr>
          <p:cNvPr id="30" name="Google Shape;99;g2d17701bccb_0_0">
            <a:extLst>
              <a:ext uri="{FF2B5EF4-FFF2-40B4-BE49-F238E27FC236}">
                <a16:creationId xmlns:a16="http://schemas.microsoft.com/office/drawing/2014/main" id="{435D41DB-0357-EE46-6BEA-30994CE45E62}"/>
              </a:ext>
            </a:extLst>
          </p:cNvPr>
          <p:cNvSpPr txBox="1">
            <a:spLocks/>
          </p:cNvSpPr>
          <p:nvPr/>
        </p:nvSpPr>
        <p:spPr>
          <a:xfrm>
            <a:off x="588756" y="3657181"/>
            <a:ext cx="5715265" cy="3153130"/>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647700" indent="-457200">
              <a:spcBef>
                <a:spcPts val="0"/>
              </a:spcBef>
              <a:buSzPts val="2600"/>
            </a:pPr>
            <a:r>
              <a:rPr lang="nl-NL" sz="2800" dirty="0">
                <a:latin typeface="Effra" panose="02000506080000020004" pitchFamily="2" charset="0"/>
                <a:ea typeface="Arial"/>
                <a:cs typeface="Arial"/>
                <a:sym typeface="Arial"/>
              </a:rPr>
              <a:t>specifieke afweer </a:t>
            </a:r>
            <a:br>
              <a:rPr lang="nl-NL" sz="2800" dirty="0">
                <a:latin typeface="Effra" panose="02000506080000020004" pitchFamily="2" charset="0"/>
                <a:ea typeface="Arial"/>
                <a:cs typeface="Arial"/>
                <a:sym typeface="Arial"/>
              </a:rPr>
            </a:br>
            <a:r>
              <a:rPr lang="nl-NL" sz="2800" dirty="0">
                <a:latin typeface="Effra" panose="02000506080000020004" pitchFamily="2" charset="0"/>
                <a:ea typeface="Arial"/>
                <a:cs typeface="Arial"/>
                <a:sym typeface="Arial"/>
              </a:rPr>
              <a:t>= verworven afweer</a:t>
            </a:r>
            <a:br>
              <a:rPr lang="nl-NL" sz="2800" dirty="0">
                <a:latin typeface="Effra" panose="02000506080000020004" pitchFamily="2" charset="0"/>
                <a:ea typeface="Arial"/>
                <a:cs typeface="Arial"/>
                <a:sym typeface="Arial"/>
              </a:rPr>
            </a:br>
            <a:br>
              <a:rPr lang="nl-NL" sz="2800" dirty="0">
                <a:latin typeface="Effra" panose="02000506080000020004" pitchFamily="2" charset="0"/>
                <a:ea typeface="Arial"/>
                <a:cs typeface="Arial"/>
                <a:sym typeface="Arial"/>
              </a:rPr>
            </a:br>
            <a:r>
              <a:rPr lang="nl-NL" sz="2800" i="1" dirty="0">
                <a:latin typeface="Effra" panose="02000506080000020004" pitchFamily="2" charset="0"/>
                <a:ea typeface="Arial"/>
                <a:cs typeface="Arial"/>
                <a:sym typeface="Arial"/>
              </a:rPr>
              <a:t>bestaat uit:</a:t>
            </a:r>
            <a:br>
              <a:rPr lang="nl-NL" sz="2800" dirty="0">
                <a:latin typeface="Effra" panose="02000506080000020004" pitchFamily="2" charset="0"/>
                <a:ea typeface="Arial"/>
                <a:cs typeface="Arial"/>
                <a:sym typeface="Arial"/>
              </a:rPr>
            </a:br>
            <a:r>
              <a:rPr lang="nl-NL" sz="2800" dirty="0">
                <a:latin typeface="Effra" panose="02000506080000020004" pitchFamily="2" charset="0"/>
                <a:ea typeface="Arial"/>
                <a:cs typeface="Arial"/>
                <a:sym typeface="Arial"/>
              </a:rPr>
              <a:t>&gt; cellulaire immuniteit (T-cellen)</a:t>
            </a:r>
            <a:br>
              <a:rPr lang="nl-NL" sz="2800" dirty="0">
                <a:latin typeface="Effra" panose="02000506080000020004" pitchFamily="2" charset="0"/>
                <a:ea typeface="Arial"/>
                <a:cs typeface="Arial"/>
                <a:sym typeface="Arial"/>
              </a:rPr>
            </a:br>
            <a:r>
              <a:rPr lang="nl-NL" sz="2800" dirty="0">
                <a:latin typeface="Effra" panose="02000506080000020004" pitchFamily="2" charset="0"/>
                <a:ea typeface="Arial"/>
                <a:cs typeface="Arial"/>
                <a:sym typeface="Arial"/>
              </a:rPr>
              <a:t>&gt; humorale immuniteit (B-cellen)</a:t>
            </a:r>
            <a:endParaRPr lang="nl-NL" dirty="0">
              <a:latin typeface="Effra" panose="02000506080000020004"/>
            </a:endParaRPr>
          </a:p>
          <a:p>
            <a:pPr marL="190500" indent="0">
              <a:spcBef>
                <a:spcPts val="0"/>
              </a:spcBef>
              <a:buSzPts val="2600"/>
              <a:buFont typeface="Arial"/>
              <a:buNone/>
            </a:pPr>
            <a:br>
              <a:rPr lang="nl-NL" dirty="0">
                <a:latin typeface="Effra" panose="02000506080000020004" pitchFamily="2" charset="0"/>
                <a:ea typeface="Arial"/>
                <a:cs typeface="Arial"/>
                <a:sym typeface="Arial"/>
              </a:rPr>
            </a:br>
            <a:endParaRPr lang="nl-NL" sz="2500" dirty="0">
              <a:latin typeface="Effra" panose="02000506080000020004" pitchFamily="2" charset="0"/>
              <a:ea typeface="Arial"/>
              <a:cs typeface="Arial"/>
              <a:sym typeface="Arial"/>
            </a:endParaRPr>
          </a:p>
        </p:txBody>
      </p:sp>
      <p:grpSp>
        <p:nvGrpSpPr>
          <p:cNvPr id="46" name="Groep 45">
            <a:extLst>
              <a:ext uri="{FF2B5EF4-FFF2-40B4-BE49-F238E27FC236}">
                <a16:creationId xmlns:a16="http://schemas.microsoft.com/office/drawing/2014/main" id="{5E020C96-6E6A-B2EF-A36D-83B1E243CA40}"/>
              </a:ext>
            </a:extLst>
          </p:cNvPr>
          <p:cNvGrpSpPr/>
          <p:nvPr/>
        </p:nvGrpSpPr>
        <p:grpSpPr>
          <a:xfrm rot="20454536">
            <a:off x="7141409" y="4538585"/>
            <a:ext cx="1014473" cy="1055494"/>
            <a:chOff x="4437443" y="2472346"/>
            <a:chExt cx="1933845" cy="2142995"/>
          </a:xfrm>
        </p:grpSpPr>
        <p:grpSp>
          <p:nvGrpSpPr>
            <p:cNvPr id="47" name="Groep 46">
              <a:extLst>
                <a:ext uri="{FF2B5EF4-FFF2-40B4-BE49-F238E27FC236}">
                  <a16:creationId xmlns:a16="http://schemas.microsoft.com/office/drawing/2014/main" id="{129EE91C-876B-8914-3285-E92B7C11B402}"/>
                </a:ext>
              </a:extLst>
            </p:cNvPr>
            <p:cNvGrpSpPr/>
            <p:nvPr/>
          </p:nvGrpSpPr>
          <p:grpSpPr>
            <a:xfrm>
              <a:off x="4437443" y="2472346"/>
              <a:ext cx="1933845" cy="1881635"/>
              <a:chOff x="4303983" y="2444828"/>
              <a:chExt cx="1933845" cy="1881635"/>
            </a:xfrm>
          </p:grpSpPr>
          <p:pic>
            <p:nvPicPr>
              <p:cNvPr id="51" name="Afbeelding 50">
                <a:extLst>
                  <a:ext uri="{FF2B5EF4-FFF2-40B4-BE49-F238E27FC236}">
                    <a16:creationId xmlns:a16="http://schemas.microsoft.com/office/drawing/2014/main" id="{84C38B67-E950-AD9A-67FB-8A3CE7DD5F40}"/>
                  </a:ext>
                </a:extLst>
              </p:cNvPr>
              <p:cNvPicPr>
                <a:picLocks noChangeAspect="1"/>
              </p:cNvPicPr>
              <p:nvPr/>
            </p:nvPicPr>
            <p:blipFill>
              <a:blip r:embed="rId9"/>
              <a:stretch>
                <a:fillRect/>
              </a:stretch>
            </p:blipFill>
            <p:spPr>
              <a:xfrm>
                <a:off x="4303983" y="2444828"/>
                <a:ext cx="1933845" cy="1733792"/>
              </a:xfrm>
              <a:prstGeom prst="rect">
                <a:avLst/>
              </a:prstGeom>
            </p:spPr>
          </p:pic>
          <p:pic>
            <p:nvPicPr>
              <p:cNvPr id="52" name="Picture 4" descr="Smile mouth and tongue isolated cartoon design Vector Image">
                <a:extLst>
                  <a:ext uri="{FF2B5EF4-FFF2-40B4-BE49-F238E27FC236}">
                    <a16:creationId xmlns:a16="http://schemas.microsoft.com/office/drawing/2014/main" id="{BE583AE7-D5B9-EFC0-130F-FA194A0F6B22}"/>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35700" y1="37037" x2="35700" y2="37037"/>
                            <a14:foregroundMark x1="33300" y1="39259" x2="59500" y2="40463"/>
                          </a14:backgroundRemoval>
                        </a14:imgEffect>
                      </a14:imgLayer>
                    </a14:imgProps>
                  </a:ext>
                  <a:ext uri="{28A0092B-C50C-407E-A947-70E740481C1C}">
                    <a14:useLocalDpi xmlns:a14="http://schemas.microsoft.com/office/drawing/2010/main" val="0"/>
                  </a:ext>
                </a:extLst>
              </a:blip>
              <a:srcRect/>
              <a:stretch>
                <a:fillRect/>
              </a:stretch>
            </p:blipFill>
            <p:spPr bwMode="auto">
              <a:xfrm>
                <a:off x="4485505" y="2917716"/>
                <a:ext cx="1476236" cy="1408747"/>
              </a:xfrm>
              <a:prstGeom prst="rect">
                <a:avLst/>
              </a:prstGeom>
              <a:noFill/>
              <a:extLst>
                <a:ext uri="{909E8E84-426E-40DD-AFC4-6F175D3DCCD1}">
                  <a14:hiddenFill xmlns:a14="http://schemas.microsoft.com/office/drawing/2010/main">
                    <a:solidFill>
                      <a:srgbClr val="FFFFFF"/>
                    </a:solidFill>
                  </a14:hiddenFill>
                </a:ext>
              </a:extLst>
            </p:spPr>
          </p:pic>
        </p:grpSp>
        <p:pic>
          <p:nvPicPr>
            <p:cNvPr id="48" name="Picture 6" descr="Hands with palms open offering cartoon isolated Vector Image">
              <a:extLst>
                <a:ext uri="{FF2B5EF4-FFF2-40B4-BE49-F238E27FC236}">
                  <a16:creationId xmlns:a16="http://schemas.microsoft.com/office/drawing/2014/main" id="{CF4285B0-D0FF-3C3E-980A-A1CA76E7E5A5}"/>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7100" r="95400">
                          <a14:foregroundMark x1="7100" y1="47051" x2="12400" y2="31026"/>
                          <a14:foregroundMark x1="73500" y1="57692" x2="82400" y2="35641"/>
                          <a14:foregroundMark x1="95400" y1="47821" x2="91200" y2="42436"/>
                        </a14:backgroundRemoval>
                      </a14:imgEffect>
                    </a14:imgLayer>
                  </a14:imgProps>
                </a:ext>
                <a:ext uri="{28A0092B-C50C-407E-A947-70E740481C1C}">
                  <a14:useLocalDpi xmlns:a14="http://schemas.microsoft.com/office/drawing/2010/main" val="0"/>
                </a:ext>
              </a:extLst>
            </a:blip>
            <a:srcRect/>
            <a:stretch>
              <a:fillRect/>
            </a:stretch>
          </p:blipFill>
          <p:spPr bwMode="auto">
            <a:xfrm>
              <a:off x="4692264" y="3526357"/>
              <a:ext cx="1320012" cy="1088984"/>
            </a:xfrm>
            <a:prstGeom prst="rect">
              <a:avLst/>
            </a:prstGeom>
            <a:noFill/>
            <a:extLst>
              <a:ext uri="{909E8E84-426E-40DD-AFC4-6F175D3DCCD1}">
                <a14:hiddenFill xmlns:a14="http://schemas.microsoft.com/office/drawing/2010/main">
                  <a:solidFill>
                    <a:srgbClr val="FFFFFF"/>
                  </a:solidFill>
                </a14:hiddenFill>
              </a:ext>
            </a:extLst>
          </p:spPr>
        </p:pic>
        <p:pic>
          <p:nvPicPr>
            <p:cNvPr id="49" name="Afbeelding 48">
              <a:extLst>
                <a:ext uri="{FF2B5EF4-FFF2-40B4-BE49-F238E27FC236}">
                  <a16:creationId xmlns:a16="http://schemas.microsoft.com/office/drawing/2014/main" id="{D85BB5D9-AA61-291D-2553-C38CA5DD0422}"/>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4275" b="94265" l="9924" r="94198">
                          <a14:foregroundMark x1="53740" y1="73306" x2="36641" y2="29614"/>
                          <a14:foregroundMark x1="15573" y1="26903" x2="42443" y2="13764"/>
                          <a14:foregroundMark x1="87307" y1="55683" x2="88397" y2="58186"/>
                          <a14:foregroundMark x1="72366" y1="21376" x2="87307" y2="55683"/>
                          <a14:foregroundMark x1="81374" y1="79771" x2="52824" y2="94473"/>
                          <a14:foregroundMark x1="56641" y1="39416" x2="34504" y2="29718"/>
                          <a14:foregroundMark x1="28244" y1="28780" x2="50382" y2="38478"/>
                          <a14:foregroundMark x1="52672" y1="27007" x2="52519" y2="39625"/>
                          <a14:foregroundMark x1="29924" y1="25860" x2="40611" y2="41919"/>
                          <a14:foregroundMark x1="25802" y1="27112" x2="29466" y2="32847"/>
                          <a14:foregroundMark x1="49618" y1="31283" x2="52061" y2="35036"/>
                          <a14:foregroundMark x1="48550" y1="54536" x2="48092" y2="64546"/>
                          <a14:foregroundMark x1="40611" y1="39208" x2="48550" y2="67883"/>
                          <a14:foregroundMark x1="52061" y1="78832" x2="48397" y2="60584"/>
                          <a14:foregroundMark x1="55573" y1="57977" x2="37099" y2="58707"/>
                          <a14:foregroundMark x1="30992" y1="12096" x2="23206" y2="9385"/>
                          <a14:foregroundMark x1="37710" y1="50782" x2="41832" y2="59750"/>
                          <a14:foregroundMark x1="49924" y1="63712" x2="44733" y2="60167"/>
                          <a14:foregroundMark x1="37405" y1="46820" x2="48397" y2="45360"/>
                          <a14:foregroundMark x1="49313" y1="45985" x2="50992" y2="63087"/>
                          <a14:foregroundMark x1="42290" y1="73723" x2="31756" y2="58603"/>
                          <a14:foregroundMark x1="36641" y1="72784" x2="29771" y2="76642"/>
                          <a14:foregroundMark x1="46870" y1="10323" x2="78931" y2="32430"/>
                          <a14:foregroundMark x1="84522" y1="65697" x2="64122" y2="8342"/>
                          <a14:foregroundMark x1="86412" y1="71011" x2="85403" y2="68174"/>
                          <a14:foregroundMark x1="54046" y1="15120" x2="15420" y2="86340"/>
                          <a14:foregroundMark x1="12063" y1="35871" x2="11298" y2="27633"/>
                          <a14:foregroundMark x1="13389" y1="50153" x2="12063" y2="35871"/>
                          <a14:foregroundMark x1="15142" y1="69045" x2="13554" y2="51931"/>
                          <a14:foregroundMark x1="17405" y1="93431" x2="15606" y2="74046"/>
                          <a14:foregroundMark x1="16947" y1="21898" x2="74656" y2="22106"/>
                          <a14:foregroundMark x1="47499" y1="88777" x2="33130" y2="86966"/>
                          <a14:foregroundMark x1="32672" y1="10219" x2="31145" y2="6048"/>
                          <a14:foregroundMark x1="72519" y1="19812" x2="72519" y2="19812"/>
                          <a14:foregroundMark x1="83664" y1="23879" x2="83664" y2="23879"/>
                          <a14:foregroundMark x1="86260" y1="31283" x2="86260" y2="31283"/>
                          <a14:foregroundMark x1="89466" y1="40980" x2="89466" y2="40980"/>
                          <a14:foregroundMark x1="90076" y1="48175" x2="90076" y2="48175"/>
                          <a14:foregroundMark x1="78931" y1="22941" x2="78931" y2="22941"/>
                          <a14:foregroundMark x1="19084" y1="12200" x2="19084" y2="12200"/>
                          <a14:foregroundMark x1="18626" y1="16267" x2="18626" y2="16267"/>
                          <a14:foregroundMark x1="23053" y1="89677" x2="23053" y2="89677"/>
                          <a14:foregroundMark x1="30992" y1="90094" x2="30992" y2="90094"/>
                          <a14:foregroundMark x1="94351" y1="61105" x2="94351" y2="61105"/>
                          <a14:foregroundMark x1="36336" y1="4275" x2="36336" y2="4275"/>
                          <a14:foregroundMark x1="47634" y1="73618" x2="47634" y2="73618"/>
                          <a14:backgroundMark x1="13282" y1="35871" x2="13282" y2="35871"/>
                          <a14:backgroundMark x1="16947" y1="69656" x2="16947" y2="69656"/>
                          <a14:backgroundMark x1="13435" y1="59020" x2="16183" y2="58394"/>
                          <a14:backgroundMark x1="11908" y1="51825" x2="13740" y2="51721"/>
                          <a14:backgroundMark x1="68244" y1="85297" x2="69160" y2="87487"/>
                          <a14:backgroundMark x1="84885" y1="66423" x2="84885" y2="66423"/>
                          <a14:backgroundMark x1="87023" y1="55683" x2="87023" y2="55683"/>
                          <a14:backgroundMark x1="85344" y1="65798" x2="84733" y2="68092"/>
                          <a14:backgroundMark x1="86718" y1="56100" x2="85954" y2="54849"/>
                          <a14:backgroundMark x1="18015" y1="70907" x2="13588" y2="72576"/>
                          <a14:backgroundMark x1="50687" y1="88217" x2="51450" y2="90198"/>
                        </a14:backgroundRemoval>
                      </a14:imgEffect>
                    </a14:imgLayer>
                  </a14:imgProps>
                </a:ext>
              </a:extLst>
            </a:blip>
            <a:stretch>
              <a:fillRect/>
            </a:stretch>
          </p:blipFill>
          <p:spPr>
            <a:xfrm rot="363085">
              <a:off x="5595766" y="3788752"/>
              <a:ext cx="238364" cy="333576"/>
            </a:xfrm>
            <a:prstGeom prst="rect">
              <a:avLst/>
            </a:prstGeom>
          </p:spPr>
        </p:pic>
        <p:pic>
          <p:nvPicPr>
            <p:cNvPr id="50" name="Afbeelding 49">
              <a:extLst>
                <a:ext uri="{FF2B5EF4-FFF2-40B4-BE49-F238E27FC236}">
                  <a16:creationId xmlns:a16="http://schemas.microsoft.com/office/drawing/2014/main" id="{29AA35CD-5A84-F55C-AFA3-2DA4487B20F5}"/>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4275" b="94265" l="9924" r="94198">
                          <a14:foregroundMark x1="53740" y1="73306" x2="36641" y2="29614"/>
                          <a14:foregroundMark x1="15573" y1="26903" x2="42443" y2="13764"/>
                          <a14:foregroundMark x1="87307" y1="55683" x2="88397" y2="58186"/>
                          <a14:foregroundMark x1="72366" y1="21376" x2="87307" y2="55683"/>
                          <a14:foregroundMark x1="81374" y1="79771" x2="52824" y2="94473"/>
                          <a14:foregroundMark x1="56641" y1="39416" x2="34504" y2="29718"/>
                          <a14:foregroundMark x1="28244" y1="28780" x2="50382" y2="38478"/>
                          <a14:foregroundMark x1="52672" y1="27007" x2="52519" y2="39625"/>
                          <a14:foregroundMark x1="29924" y1="25860" x2="40611" y2="41919"/>
                          <a14:foregroundMark x1="25802" y1="27112" x2="29466" y2="32847"/>
                          <a14:foregroundMark x1="49618" y1="31283" x2="52061" y2="35036"/>
                          <a14:foregroundMark x1="48550" y1="54536" x2="48092" y2="64546"/>
                          <a14:foregroundMark x1="40611" y1="39208" x2="48550" y2="67883"/>
                          <a14:foregroundMark x1="52061" y1="78832" x2="48397" y2="60584"/>
                          <a14:foregroundMark x1="55573" y1="57977" x2="37099" y2="58707"/>
                          <a14:foregroundMark x1="30992" y1="12096" x2="23206" y2="9385"/>
                          <a14:foregroundMark x1="37710" y1="50782" x2="41832" y2="59750"/>
                          <a14:foregroundMark x1="49924" y1="63712" x2="44733" y2="60167"/>
                          <a14:foregroundMark x1="37405" y1="46820" x2="48397" y2="45360"/>
                          <a14:foregroundMark x1="49313" y1="45985" x2="50992" y2="63087"/>
                          <a14:foregroundMark x1="42290" y1="73723" x2="31756" y2="58603"/>
                          <a14:foregroundMark x1="36641" y1="72784" x2="29771" y2="76642"/>
                          <a14:foregroundMark x1="46870" y1="10323" x2="78931" y2="32430"/>
                          <a14:foregroundMark x1="84522" y1="65697" x2="64122" y2="8342"/>
                          <a14:foregroundMark x1="86412" y1="71011" x2="85403" y2="68174"/>
                          <a14:foregroundMark x1="54046" y1="15120" x2="15420" y2="86340"/>
                          <a14:foregroundMark x1="12063" y1="35871" x2="11298" y2="27633"/>
                          <a14:foregroundMark x1="13389" y1="50153" x2="12063" y2="35871"/>
                          <a14:foregroundMark x1="15142" y1="69045" x2="13554" y2="51931"/>
                          <a14:foregroundMark x1="17405" y1="93431" x2="15606" y2="74046"/>
                          <a14:foregroundMark x1="16947" y1="21898" x2="74656" y2="22106"/>
                          <a14:foregroundMark x1="47499" y1="88777" x2="33130" y2="86966"/>
                          <a14:foregroundMark x1="32672" y1="10219" x2="31145" y2="6048"/>
                          <a14:foregroundMark x1="72519" y1="19812" x2="72519" y2="19812"/>
                          <a14:foregroundMark x1="83664" y1="23879" x2="83664" y2="23879"/>
                          <a14:foregroundMark x1="86260" y1="31283" x2="86260" y2="31283"/>
                          <a14:foregroundMark x1="89466" y1="40980" x2="89466" y2="40980"/>
                          <a14:foregroundMark x1="90076" y1="48175" x2="90076" y2="48175"/>
                          <a14:foregroundMark x1="78931" y1="22941" x2="78931" y2="22941"/>
                          <a14:foregroundMark x1="19084" y1="12200" x2="19084" y2="12200"/>
                          <a14:foregroundMark x1="18626" y1="16267" x2="18626" y2="16267"/>
                          <a14:foregroundMark x1="23053" y1="89677" x2="23053" y2="89677"/>
                          <a14:foregroundMark x1="30992" y1="90094" x2="30992" y2="90094"/>
                          <a14:foregroundMark x1="94351" y1="61105" x2="94351" y2="61105"/>
                          <a14:foregroundMark x1="36336" y1="4275" x2="36336" y2="4275"/>
                          <a14:foregroundMark x1="47634" y1="73618" x2="47634" y2="73618"/>
                          <a14:backgroundMark x1="13282" y1="35871" x2="13282" y2="35871"/>
                          <a14:backgroundMark x1="16947" y1="69656" x2="16947" y2="69656"/>
                          <a14:backgroundMark x1="13435" y1="59020" x2="16183" y2="58394"/>
                          <a14:backgroundMark x1="11908" y1="51825" x2="13740" y2="51721"/>
                          <a14:backgroundMark x1="68244" y1="85297" x2="69160" y2="87487"/>
                          <a14:backgroundMark x1="84885" y1="66423" x2="84885" y2="66423"/>
                          <a14:backgroundMark x1="87023" y1="55683" x2="87023" y2="55683"/>
                          <a14:backgroundMark x1="85344" y1="65798" x2="84733" y2="68092"/>
                          <a14:backgroundMark x1="86718" y1="56100" x2="85954" y2="54849"/>
                          <a14:backgroundMark x1="18015" y1="70907" x2="13588" y2="72576"/>
                          <a14:backgroundMark x1="50687" y1="88217" x2="51450" y2="90198"/>
                        </a14:backgroundRemoval>
                      </a14:imgEffect>
                    </a14:imgLayer>
                  </a14:imgProps>
                </a:ext>
              </a:extLst>
            </a:blip>
            <a:stretch>
              <a:fillRect/>
            </a:stretch>
          </p:blipFill>
          <p:spPr>
            <a:xfrm rot="363085">
              <a:off x="4896960" y="3788753"/>
              <a:ext cx="238364" cy="333576"/>
            </a:xfrm>
            <a:prstGeom prst="rect">
              <a:avLst/>
            </a:prstGeom>
          </p:spPr>
        </p:pic>
      </p:grpSp>
      <p:pic>
        <p:nvPicPr>
          <p:cNvPr id="55" name="Afbeelding 54">
            <a:extLst>
              <a:ext uri="{FF2B5EF4-FFF2-40B4-BE49-F238E27FC236}">
                <a16:creationId xmlns:a16="http://schemas.microsoft.com/office/drawing/2014/main" id="{131EC5CB-715C-FD6C-C478-37EFE7275770}"/>
              </a:ext>
            </a:extLst>
          </p:cNvPr>
          <p:cNvPicPr>
            <a:picLocks noChangeAspect="1"/>
          </p:cNvPicPr>
          <p:nvPr/>
        </p:nvPicPr>
        <p:blipFill>
          <a:blip r:embed="rId16"/>
          <a:stretch>
            <a:fillRect/>
          </a:stretch>
        </p:blipFill>
        <p:spPr>
          <a:xfrm rot="363085">
            <a:off x="9720732" y="577930"/>
            <a:ext cx="224001" cy="327965"/>
          </a:xfrm>
          <a:prstGeom prst="rect">
            <a:avLst/>
          </a:prstGeom>
        </p:spPr>
      </p:pic>
      <p:pic>
        <p:nvPicPr>
          <p:cNvPr id="56" name="Afbeelding 55">
            <a:extLst>
              <a:ext uri="{FF2B5EF4-FFF2-40B4-BE49-F238E27FC236}">
                <a16:creationId xmlns:a16="http://schemas.microsoft.com/office/drawing/2014/main" id="{FC60A3F6-FFAA-4274-63EB-96BC0AA80565}"/>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45722"/>
          <a:stretch/>
        </p:blipFill>
        <p:spPr>
          <a:xfrm>
            <a:off x="7291845" y="824799"/>
            <a:ext cx="844573" cy="854489"/>
          </a:xfrm>
          <a:prstGeom prst="rect">
            <a:avLst/>
          </a:prstGeom>
        </p:spPr>
      </p:pic>
      <p:grpSp>
        <p:nvGrpSpPr>
          <p:cNvPr id="449" name="Groep 448">
            <a:extLst>
              <a:ext uri="{FF2B5EF4-FFF2-40B4-BE49-F238E27FC236}">
                <a16:creationId xmlns:a16="http://schemas.microsoft.com/office/drawing/2014/main" id="{8AC6FEAD-1B42-AF08-D229-DF9C7B5E8085}"/>
              </a:ext>
            </a:extLst>
          </p:cNvPr>
          <p:cNvGrpSpPr/>
          <p:nvPr/>
        </p:nvGrpSpPr>
        <p:grpSpPr>
          <a:xfrm>
            <a:off x="8826155" y="828058"/>
            <a:ext cx="919754" cy="867961"/>
            <a:chOff x="2707753" y="347315"/>
            <a:chExt cx="1140017" cy="1117797"/>
          </a:xfrm>
        </p:grpSpPr>
        <p:sp>
          <p:nvSpPr>
            <p:cNvPr id="448" name="Rechthoek 447">
              <a:extLst>
                <a:ext uri="{FF2B5EF4-FFF2-40B4-BE49-F238E27FC236}">
                  <a16:creationId xmlns:a16="http://schemas.microsoft.com/office/drawing/2014/main" id="{4A098C87-4799-FC53-00B8-9B184D0CCD4D}"/>
                </a:ext>
              </a:extLst>
            </p:cNvPr>
            <p:cNvSpPr/>
            <p:nvPr/>
          </p:nvSpPr>
          <p:spPr>
            <a:xfrm>
              <a:off x="2746462" y="354653"/>
              <a:ext cx="1018337" cy="96850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grpSp>
          <p:nvGrpSpPr>
            <p:cNvPr id="58" name="Groep 57">
              <a:extLst>
                <a:ext uri="{FF2B5EF4-FFF2-40B4-BE49-F238E27FC236}">
                  <a16:creationId xmlns:a16="http://schemas.microsoft.com/office/drawing/2014/main" id="{7D6FA7F3-D217-7181-7107-D6FFE8259683}"/>
                </a:ext>
              </a:extLst>
            </p:cNvPr>
            <p:cNvGrpSpPr/>
            <p:nvPr/>
          </p:nvGrpSpPr>
          <p:grpSpPr>
            <a:xfrm rot="150709">
              <a:off x="2707753" y="347315"/>
              <a:ext cx="1140017" cy="1117797"/>
              <a:chOff x="4303983" y="2444828"/>
              <a:chExt cx="1933845" cy="2067222"/>
            </a:xfrm>
          </p:grpSpPr>
          <p:pic>
            <p:nvPicPr>
              <p:cNvPr id="62" name="Afbeelding 61">
                <a:extLst>
                  <a:ext uri="{FF2B5EF4-FFF2-40B4-BE49-F238E27FC236}">
                    <a16:creationId xmlns:a16="http://schemas.microsoft.com/office/drawing/2014/main" id="{2F53BBD4-3C55-16B8-1167-EE9A3C3E4E74}"/>
                  </a:ext>
                </a:extLst>
              </p:cNvPr>
              <p:cNvPicPr>
                <a:picLocks noChangeAspect="1"/>
              </p:cNvPicPr>
              <p:nvPr/>
            </p:nvPicPr>
            <p:blipFill>
              <a:blip r:embed="rId9"/>
              <a:stretch>
                <a:fillRect/>
              </a:stretch>
            </p:blipFill>
            <p:spPr>
              <a:xfrm>
                <a:off x="4303983" y="2444828"/>
                <a:ext cx="1933845" cy="1733792"/>
              </a:xfrm>
              <a:prstGeom prst="rect">
                <a:avLst/>
              </a:prstGeom>
            </p:spPr>
          </p:pic>
          <p:pic>
            <p:nvPicPr>
              <p:cNvPr id="63" name="Picture 4" descr="Smile mouth and tongue isolated cartoon design Vector Image">
                <a:extLst>
                  <a:ext uri="{FF2B5EF4-FFF2-40B4-BE49-F238E27FC236}">
                    <a16:creationId xmlns:a16="http://schemas.microsoft.com/office/drawing/2014/main" id="{F80FF5FB-88C2-49F0-9E24-A476807FCDC3}"/>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35700" y1="37037" x2="35700" y2="37037"/>
                            <a14:foregroundMark x1="33300" y1="39259" x2="59500" y2="40463"/>
                          </a14:backgroundRemoval>
                        </a14:imgEffect>
                      </a14:imgLayer>
                    </a14:imgProps>
                  </a:ext>
                  <a:ext uri="{28A0092B-C50C-407E-A947-70E740481C1C}">
                    <a14:useLocalDpi xmlns:a14="http://schemas.microsoft.com/office/drawing/2010/main" val="0"/>
                  </a:ext>
                </a:extLst>
              </a:blip>
              <a:srcRect/>
              <a:stretch>
                <a:fillRect/>
              </a:stretch>
            </p:blipFill>
            <p:spPr bwMode="auto">
              <a:xfrm>
                <a:off x="4485505" y="2917716"/>
                <a:ext cx="1476236" cy="1594334"/>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451" name="Afbeelding 450">
            <a:extLst>
              <a:ext uri="{FF2B5EF4-FFF2-40B4-BE49-F238E27FC236}">
                <a16:creationId xmlns:a16="http://schemas.microsoft.com/office/drawing/2014/main" id="{6BE6A840-2D5C-537E-1225-53A9BFBFDA1C}"/>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4275" b="94265" l="9924" r="94198">
                        <a14:foregroundMark x1="53740" y1="73306" x2="36641" y2="29614"/>
                        <a14:foregroundMark x1="15573" y1="26903" x2="42443" y2="13764"/>
                        <a14:foregroundMark x1="87307" y1="55683" x2="88397" y2="58186"/>
                        <a14:foregroundMark x1="72366" y1="21376" x2="87307" y2="55683"/>
                        <a14:foregroundMark x1="81374" y1="79771" x2="52824" y2="94473"/>
                        <a14:foregroundMark x1="56641" y1="39416" x2="34504" y2="29718"/>
                        <a14:foregroundMark x1="28244" y1="28780" x2="50382" y2="38478"/>
                        <a14:foregroundMark x1="52672" y1="27007" x2="52519" y2="39625"/>
                        <a14:foregroundMark x1="29924" y1="25860" x2="40611" y2="41919"/>
                        <a14:foregroundMark x1="25802" y1="27112" x2="29466" y2="32847"/>
                        <a14:foregroundMark x1="49618" y1="31283" x2="52061" y2="35036"/>
                        <a14:foregroundMark x1="48550" y1="54536" x2="48092" y2="64546"/>
                        <a14:foregroundMark x1="40611" y1="39208" x2="48550" y2="67883"/>
                        <a14:foregroundMark x1="52061" y1="78832" x2="48397" y2="60584"/>
                        <a14:foregroundMark x1="55573" y1="57977" x2="37099" y2="58707"/>
                        <a14:foregroundMark x1="30992" y1="12096" x2="23206" y2="9385"/>
                        <a14:foregroundMark x1="37710" y1="50782" x2="41832" y2="59750"/>
                        <a14:foregroundMark x1="49924" y1="63712" x2="44733" y2="60167"/>
                        <a14:foregroundMark x1="37405" y1="46820" x2="48397" y2="45360"/>
                        <a14:foregroundMark x1="49313" y1="45985" x2="50992" y2="63087"/>
                        <a14:foregroundMark x1="42290" y1="73723" x2="31756" y2="58603"/>
                        <a14:foregroundMark x1="36641" y1="72784" x2="29771" y2="76642"/>
                        <a14:foregroundMark x1="46870" y1="10323" x2="78931" y2="32430"/>
                        <a14:foregroundMark x1="84522" y1="65697" x2="64122" y2="8342"/>
                        <a14:foregroundMark x1="86412" y1="71011" x2="85403" y2="68174"/>
                        <a14:foregroundMark x1="54046" y1="15120" x2="15420" y2="86340"/>
                        <a14:foregroundMark x1="12063" y1="35871" x2="11298" y2="27633"/>
                        <a14:foregroundMark x1="13389" y1="50153" x2="12063" y2="35871"/>
                        <a14:foregroundMark x1="15142" y1="69045" x2="13554" y2="51931"/>
                        <a14:foregroundMark x1="17405" y1="93431" x2="15606" y2="74046"/>
                        <a14:foregroundMark x1="16947" y1="21898" x2="74656" y2="22106"/>
                        <a14:foregroundMark x1="47499" y1="88777" x2="33130" y2="86966"/>
                        <a14:foregroundMark x1="32672" y1="10219" x2="31145" y2="6048"/>
                        <a14:foregroundMark x1="72519" y1="19812" x2="72519" y2="19812"/>
                        <a14:foregroundMark x1="83664" y1="23879" x2="83664" y2="23879"/>
                        <a14:foregroundMark x1="86260" y1="31283" x2="86260" y2="31283"/>
                        <a14:foregroundMark x1="89466" y1="40980" x2="89466" y2="40980"/>
                        <a14:foregroundMark x1="90076" y1="48175" x2="90076" y2="48175"/>
                        <a14:foregroundMark x1="78931" y1="22941" x2="78931" y2="22941"/>
                        <a14:foregroundMark x1="19084" y1="12200" x2="19084" y2="12200"/>
                        <a14:foregroundMark x1="18626" y1="16267" x2="18626" y2="16267"/>
                        <a14:foregroundMark x1="23053" y1="89677" x2="23053" y2="89677"/>
                        <a14:foregroundMark x1="30992" y1="90094" x2="30992" y2="90094"/>
                        <a14:foregroundMark x1="94351" y1="61105" x2="94351" y2="61105"/>
                        <a14:foregroundMark x1="36336" y1="4275" x2="36336" y2="4275"/>
                        <a14:foregroundMark x1="47634" y1="73618" x2="47634" y2="73618"/>
                        <a14:backgroundMark x1="13282" y1="35871" x2="13282" y2="35871"/>
                        <a14:backgroundMark x1="16947" y1="69656" x2="16947" y2="69656"/>
                        <a14:backgroundMark x1="13435" y1="59020" x2="16183" y2="58394"/>
                        <a14:backgroundMark x1="11908" y1="51825" x2="13740" y2="51721"/>
                        <a14:backgroundMark x1="68244" y1="85297" x2="69160" y2="87487"/>
                        <a14:backgroundMark x1="84885" y1="66423" x2="84885" y2="66423"/>
                        <a14:backgroundMark x1="87023" y1="55683" x2="87023" y2="55683"/>
                        <a14:backgroundMark x1="85344" y1="65798" x2="84733" y2="68092"/>
                        <a14:backgroundMark x1="86718" y1="56100" x2="85954" y2="54849"/>
                        <a14:backgroundMark x1="18015" y1="70907" x2="13588" y2="72576"/>
                        <a14:backgroundMark x1="50687" y1="88217" x2="51450" y2="90198"/>
                      </a14:backgroundRemoval>
                    </a14:imgEffect>
                  </a14:imgLayer>
                </a14:imgProps>
              </a:ext>
            </a:extLst>
          </a:blip>
          <a:stretch>
            <a:fillRect/>
          </a:stretch>
        </p:blipFill>
        <p:spPr>
          <a:xfrm rot="363085">
            <a:off x="6897446" y="953220"/>
            <a:ext cx="368869" cy="503807"/>
          </a:xfrm>
          <a:prstGeom prst="rect">
            <a:avLst/>
          </a:prstGeom>
        </p:spPr>
      </p:pic>
      <p:sp>
        <p:nvSpPr>
          <p:cNvPr id="454" name="Rechthoek 453">
            <a:extLst>
              <a:ext uri="{FF2B5EF4-FFF2-40B4-BE49-F238E27FC236}">
                <a16:creationId xmlns:a16="http://schemas.microsoft.com/office/drawing/2014/main" id="{6EA5349B-FD21-F418-E336-0FDB729E7549}"/>
              </a:ext>
            </a:extLst>
          </p:cNvPr>
          <p:cNvSpPr/>
          <p:nvPr/>
        </p:nvSpPr>
        <p:spPr>
          <a:xfrm>
            <a:off x="8311524" y="5563215"/>
            <a:ext cx="2734889" cy="25273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493" name="Groep 492">
            <a:extLst>
              <a:ext uri="{FF2B5EF4-FFF2-40B4-BE49-F238E27FC236}">
                <a16:creationId xmlns:a16="http://schemas.microsoft.com/office/drawing/2014/main" id="{0EEB5690-8F63-AF88-617C-6EC7AB10079F}"/>
              </a:ext>
            </a:extLst>
          </p:cNvPr>
          <p:cNvGrpSpPr/>
          <p:nvPr/>
        </p:nvGrpSpPr>
        <p:grpSpPr>
          <a:xfrm>
            <a:off x="7119843" y="2576533"/>
            <a:ext cx="1164921" cy="1322875"/>
            <a:chOff x="7125255" y="2576533"/>
            <a:chExt cx="1164921" cy="1322875"/>
          </a:xfrm>
        </p:grpSpPr>
        <p:sp>
          <p:nvSpPr>
            <p:cNvPr id="492" name="Rechthoek 491">
              <a:extLst>
                <a:ext uri="{FF2B5EF4-FFF2-40B4-BE49-F238E27FC236}">
                  <a16:creationId xmlns:a16="http://schemas.microsoft.com/office/drawing/2014/main" id="{2F188FE8-22EF-D754-FBB3-556614F7B685}"/>
                </a:ext>
              </a:extLst>
            </p:cNvPr>
            <p:cNvSpPr/>
            <p:nvPr/>
          </p:nvSpPr>
          <p:spPr>
            <a:xfrm>
              <a:off x="7175173" y="2629303"/>
              <a:ext cx="1025058" cy="1056480"/>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grpSp>
          <p:nvGrpSpPr>
            <p:cNvPr id="456" name="Groep 455">
              <a:extLst>
                <a:ext uri="{FF2B5EF4-FFF2-40B4-BE49-F238E27FC236}">
                  <a16:creationId xmlns:a16="http://schemas.microsoft.com/office/drawing/2014/main" id="{05094CAC-732C-F391-B087-E0DBB310D484}"/>
                </a:ext>
              </a:extLst>
            </p:cNvPr>
            <p:cNvGrpSpPr/>
            <p:nvPr/>
          </p:nvGrpSpPr>
          <p:grpSpPr>
            <a:xfrm>
              <a:off x="7125255" y="2576533"/>
              <a:ext cx="1164921" cy="1322875"/>
              <a:chOff x="7052990" y="2627068"/>
              <a:chExt cx="1164921" cy="1195586"/>
            </a:xfrm>
          </p:grpSpPr>
          <p:grpSp>
            <p:nvGrpSpPr>
              <p:cNvPr id="453" name="Groep 452">
                <a:extLst>
                  <a:ext uri="{FF2B5EF4-FFF2-40B4-BE49-F238E27FC236}">
                    <a16:creationId xmlns:a16="http://schemas.microsoft.com/office/drawing/2014/main" id="{3B5979D5-4CA7-803A-CAD9-DE2617D744F1}"/>
                  </a:ext>
                </a:extLst>
              </p:cNvPr>
              <p:cNvGrpSpPr/>
              <p:nvPr/>
            </p:nvGrpSpPr>
            <p:grpSpPr>
              <a:xfrm>
                <a:off x="7052990" y="2652033"/>
                <a:ext cx="1164921" cy="1170621"/>
                <a:chOff x="4651817" y="2538885"/>
                <a:chExt cx="1933845" cy="2142974"/>
              </a:xfrm>
            </p:grpSpPr>
            <p:sp>
              <p:nvSpPr>
                <p:cNvPr id="452" name="Rechthoek 451">
                  <a:extLst>
                    <a:ext uri="{FF2B5EF4-FFF2-40B4-BE49-F238E27FC236}">
                      <a16:creationId xmlns:a16="http://schemas.microsoft.com/office/drawing/2014/main" id="{32E4B7AB-F999-789F-9AD0-5594B05DF21D}"/>
                    </a:ext>
                  </a:extLst>
                </p:cNvPr>
                <p:cNvSpPr/>
                <p:nvPr/>
              </p:nvSpPr>
              <p:spPr>
                <a:xfrm>
                  <a:off x="4904967" y="2741673"/>
                  <a:ext cx="1347662" cy="137881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29" name="Groep 28">
                  <a:extLst>
                    <a:ext uri="{FF2B5EF4-FFF2-40B4-BE49-F238E27FC236}">
                      <a16:creationId xmlns:a16="http://schemas.microsoft.com/office/drawing/2014/main" id="{D5B0CC12-A993-5EF7-1C33-8B33FA95ED98}"/>
                    </a:ext>
                  </a:extLst>
                </p:cNvPr>
                <p:cNvGrpSpPr/>
                <p:nvPr/>
              </p:nvGrpSpPr>
              <p:grpSpPr>
                <a:xfrm rot="150709">
                  <a:off x="4651817" y="2538885"/>
                  <a:ext cx="1933845" cy="2142974"/>
                  <a:chOff x="4437443" y="2472346"/>
                  <a:chExt cx="1933845" cy="2142974"/>
                </a:xfrm>
              </p:grpSpPr>
              <p:grpSp>
                <p:nvGrpSpPr>
                  <p:cNvPr id="25" name="Groep 24">
                    <a:extLst>
                      <a:ext uri="{FF2B5EF4-FFF2-40B4-BE49-F238E27FC236}">
                        <a16:creationId xmlns:a16="http://schemas.microsoft.com/office/drawing/2014/main" id="{013BCC2A-9A50-0D79-2D11-56CCEEB62BE3}"/>
                      </a:ext>
                    </a:extLst>
                  </p:cNvPr>
                  <p:cNvGrpSpPr/>
                  <p:nvPr/>
                </p:nvGrpSpPr>
                <p:grpSpPr>
                  <a:xfrm>
                    <a:off x="4437443" y="2472346"/>
                    <a:ext cx="1933845" cy="2067281"/>
                    <a:chOff x="4303983" y="2444828"/>
                    <a:chExt cx="1933845" cy="2067281"/>
                  </a:xfrm>
                </p:grpSpPr>
                <p:pic>
                  <p:nvPicPr>
                    <p:cNvPr id="24" name="Afbeelding 23">
                      <a:extLst>
                        <a:ext uri="{FF2B5EF4-FFF2-40B4-BE49-F238E27FC236}">
                          <a16:creationId xmlns:a16="http://schemas.microsoft.com/office/drawing/2014/main" id="{F595F29E-F5BD-CB29-BF2E-5D14239C219E}"/>
                        </a:ext>
                      </a:extLst>
                    </p:cNvPr>
                    <p:cNvPicPr>
                      <a:picLocks noChangeAspect="1"/>
                    </p:cNvPicPr>
                    <p:nvPr/>
                  </p:nvPicPr>
                  <p:blipFill>
                    <a:blip r:embed="rId9"/>
                    <a:stretch>
                      <a:fillRect/>
                    </a:stretch>
                  </p:blipFill>
                  <p:spPr>
                    <a:xfrm>
                      <a:off x="4303983" y="2444828"/>
                      <a:ext cx="1933845" cy="1733792"/>
                    </a:xfrm>
                    <a:prstGeom prst="rect">
                      <a:avLst/>
                    </a:prstGeom>
                  </p:spPr>
                </p:pic>
                <p:pic>
                  <p:nvPicPr>
                    <p:cNvPr id="1028" name="Picture 4" descr="Smile mouth and tongue isolated cartoon design Vector Image">
                      <a:extLst>
                        <a:ext uri="{FF2B5EF4-FFF2-40B4-BE49-F238E27FC236}">
                          <a16:creationId xmlns:a16="http://schemas.microsoft.com/office/drawing/2014/main" id="{0BF28CFD-15C0-019F-B157-6826BB25C336}"/>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35700" y1="37037" x2="35700" y2="37037"/>
                                  <a14:foregroundMark x1="33300" y1="39259" x2="59500" y2="40463"/>
                                </a14:backgroundRemoval>
                              </a14:imgEffect>
                            </a14:imgLayer>
                          </a14:imgProps>
                        </a:ext>
                        <a:ext uri="{28A0092B-C50C-407E-A947-70E740481C1C}">
                          <a14:useLocalDpi xmlns:a14="http://schemas.microsoft.com/office/drawing/2010/main" val="0"/>
                        </a:ext>
                      </a:extLst>
                    </a:blip>
                    <a:srcRect/>
                    <a:stretch>
                      <a:fillRect/>
                    </a:stretch>
                  </p:blipFill>
                  <p:spPr bwMode="auto">
                    <a:xfrm>
                      <a:off x="4485508" y="2917776"/>
                      <a:ext cx="1476237" cy="1594333"/>
                    </a:xfrm>
                    <a:prstGeom prst="rect">
                      <a:avLst/>
                    </a:prstGeom>
                    <a:noFill/>
                    <a:extLst>
                      <a:ext uri="{909E8E84-426E-40DD-AFC4-6F175D3DCCD1}">
                        <a14:hiddenFill xmlns:a14="http://schemas.microsoft.com/office/drawing/2010/main">
                          <a:solidFill>
                            <a:srgbClr val="FFFFFF"/>
                          </a:solidFill>
                        </a14:hiddenFill>
                      </a:ext>
                    </a:extLst>
                  </p:spPr>
                </p:pic>
              </p:grpSp>
              <p:pic>
                <p:nvPicPr>
                  <p:cNvPr id="1030" name="Picture 6" descr="Hands with palms open offering cartoon isolated Vector Image">
                    <a:extLst>
                      <a:ext uri="{FF2B5EF4-FFF2-40B4-BE49-F238E27FC236}">
                        <a16:creationId xmlns:a16="http://schemas.microsoft.com/office/drawing/2014/main" id="{F9362157-F976-0763-7181-3E203484CCBA}"/>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7100" r="95400">
                                <a14:foregroundMark x1="7100" y1="47051" x2="12400" y2="31026"/>
                                <a14:foregroundMark x1="73500" y1="57692" x2="82400" y2="35641"/>
                                <a14:foregroundMark x1="95400" y1="47821" x2="91200" y2="42436"/>
                              </a14:backgroundRemoval>
                            </a14:imgEffect>
                          </a14:imgLayer>
                        </a14:imgProps>
                      </a:ext>
                      <a:ext uri="{28A0092B-C50C-407E-A947-70E740481C1C}">
                        <a14:useLocalDpi xmlns:a14="http://schemas.microsoft.com/office/drawing/2010/main" val="0"/>
                      </a:ext>
                    </a:extLst>
                  </a:blip>
                  <a:srcRect/>
                  <a:stretch>
                    <a:fillRect/>
                  </a:stretch>
                </p:blipFill>
                <p:spPr bwMode="auto">
                  <a:xfrm>
                    <a:off x="4692721" y="3526335"/>
                    <a:ext cx="1320013" cy="1088985"/>
                  </a:xfrm>
                  <a:prstGeom prst="rect">
                    <a:avLst/>
                  </a:prstGeom>
                  <a:noFill/>
                  <a:extLst>
                    <a:ext uri="{909E8E84-426E-40DD-AFC4-6F175D3DCCD1}">
                      <a14:hiddenFill xmlns:a14="http://schemas.microsoft.com/office/drawing/2010/main">
                        <a:solidFill>
                          <a:srgbClr val="FFFFFF"/>
                        </a:solidFill>
                      </a14:hiddenFill>
                    </a:ext>
                  </a:extLst>
                </p:spPr>
              </p:pic>
              <p:pic>
                <p:nvPicPr>
                  <p:cNvPr id="26" name="Afbeelding 25">
                    <a:extLst>
                      <a:ext uri="{FF2B5EF4-FFF2-40B4-BE49-F238E27FC236}">
                        <a16:creationId xmlns:a16="http://schemas.microsoft.com/office/drawing/2014/main" id="{2DA8750E-C091-9C13-0941-F9DBB9522110}"/>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4275" b="94265" l="9924" r="94198">
                                <a14:foregroundMark x1="53740" y1="73306" x2="36641" y2="29614"/>
                                <a14:foregroundMark x1="15573" y1="26903" x2="42443" y2="13764"/>
                                <a14:foregroundMark x1="87307" y1="55683" x2="88397" y2="58186"/>
                                <a14:foregroundMark x1="72366" y1="21376" x2="87307" y2="55683"/>
                                <a14:foregroundMark x1="81374" y1="79771" x2="52824" y2="94473"/>
                                <a14:foregroundMark x1="56641" y1="39416" x2="34504" y2="29718"/>
                                <a14:foregroundMark x1="28244" y1="28780" x2="50382" y2="38478"/>
                                <a14:foregroundMark x1="52672" y1="27007" x2="52519" y2="39625"/>
                                <a14:foregroundMark x1="29924" y1="25860" x2="40611" y2="41919"/>
                                <a14:foregroundMark x1="25802" y1="27112" x2="29466" y2="32847"/>
                                <a14:foregroundMark x1="49618" y1="31283" x2="52061" y2="35036"/>
                                <a14:foregroundMark x1="48550" y1="54536" x2="48092" y2="64546"/>
                                <a14:foregroundMark x1="40611" y1="39208" x2="48550" y2="67883"/>
                                <a14:foregroundMark x1="52061" y1="78832" x2="48397" y2="60584"/>
                                <a14:foregroundMark x1="55573" y1="57977" x2="37099" y2="58707"/>
                                <a14:foregroundMark x1="30992" y1="12096" x2="23206" y2="9385"/>
                                <a14:foregroundMark x1="37710" y1="50782" x2="41832" y2="59750"/>
                                <a14:foregroundMark x1="49924" y1="63712" x2="44733" y2="60167"/>
                                <a14:foregroundMark x1="37405" y1="46820" x2="48397" y2="45360"/>
                                <a14:foregroundMark x1="49313" y1="45985" x2="50992" y2="63087"/>
                                <a14:foregroundMark x1="42290" y1="73723" x2="31756" y2="58603"/>
                                <a14:foregroundMark x1="36641" y1="72784" x2="29771" y2="76642"/>
                                <a14:foregroundMark x1="46870" y1="10323" x2="78931" y2="32430"/>
                                <a14:foregroundMark x1="84522" y1="65697" x2="64122" y2="8342"/>
                                <a14:foregroundMark x1="86412" y1="71011" x2="85403" y2="68174"/>
                                <a14:foregroundMark x1="54046" y1="15120" x2="15420" y2="86340"/>
                                <a14:foregroundMark x1="12063" y1="35871" x2="11298" y2="27633"/>
                                <a14:foregroundMark x1="13389" y1="50153" x2="12063" y2="35871"/>
                                <a14:foregroundMark x1="15142" y1="69045" x2="13554" y2="51931"/>
                                <a14:foregroundMark x1="17405" y1="93431" x2="15606" y2="74046"/>
                                <a14:foregroundMark x1="16947" y1="21898" x2="74656" y2="22106"/>
                                <a14:foregroundMark x1="47499" y1="88777" x2="33130" y2="86966"/>
                                <a14:foregroundMark x1="32672" y1="10219" x2="31145" y2="6048"/>
                                <a14:foregroundMark x1="72519" y1="19812" x2="72519" y2="19812"/>
                                <a14:foregroundMark x1="83664" y1="23879" x2="83664" y2="23879"/>
                                <a14:foregroundMark x1="86260" y1="31283" x2="86260" y2="31283"/>
                                <a14:foregroundMark x1="89466" y1="40980" x2="89466" y2="40980"/>
                                <a14:foregroundMark x1="90076" y1="48175" x2="90076" y2="48175"/>
                                <a14:foregroundMark x1="78931" y1="22941" x2="78931" y2="22941"/>
                                <a14:foregroundMark x1="19084" y1="12200" x2="19084" y2="12200"/>
                                <a14:foregroundMark x1="18626" y1="16267" x2="18626" y2="16267"/>
                                <a14:foregroundMark x1="23053" y1="89677" x2="23053" y2="89677"/>
                                <a14:foregroundMark x1="30992" y1="90094" x2="30992" y2="90094"/>
                                <a14:foregroundMark x1="94351" y1="61105" x2="94351" y2="61105"/>
                                <a14:foregroundMark x1="36336" y1="4275" x2="36336" y2="4275"/>
                                <a14:foregroundMark x1="47634" y1="73618" x2="47634" y2="73618"/>
                                <a14:backgroundMark x1="13282" y1="35871" x2="13282" y2="35871"/>
                                <a14:backgroundMark x1="16947" y1="69656" x2="16947" y2="69656"/>
                                <a14:backgroundMark x1="13435" y1="59020" x2="16183" y2="58394"/>
                                <a14:backgroundMark x1="11908" y1="51825" x2="13740" y2="51721"/>
                                <a14:backgroundMark x1="68244" y1="85297" x2="69160" y2="87487"/>
                                <a14:backgroundMark x1="84885" y1="66423" x2="84885" y2="66423"/>
                                <a14:backgroundMark x1="87023" y1="55683" x2="87023" y2="55683"/>
                                <a14:backgroundMark x1="85344" y1="65798" x2="84733" y2="68092"/>
                                <a14:backgroundMark x1="86718" y1="56100" x2="85954" y2="54849"/>
                                <a14:backgroundMark x1="18015" y1="70907" x2="13588" y2="72576"/>
                                <a14:backgroundMark x1="50687" y1="88217" x2="51450" y2="90198"/>
                              </a14:backgroundRemoval>
                            </a14:imgEffect>
                          </a14:imgLayer>
                        </a14:imgProps>
                      </a:ext>
                    </a:extLst>
                  </a:blip>
                  <a:stretch>
                    <a:fillRect/>
                  </a:stretch>
                </p:blipFill>
                <p:spPr>
                  <a:xfrm rot="363085">
                    <a:off x="5595766" y="3788752"/>
                    <a:ext cx="238364" cy="333576"/>
                  </a:xfrm>
                  <a:prstGeom prst="rect">
                    <a:avLst/>
                  </a:prstGeom>
                </p:spPr>
              </p:pic>
              <p:pic>
                <p:nvPicPr>
                  <p:cNvPr id="28" name="Afbeelding 27">
                    <a:extLst>
                      <a:ext uri="{FF2B5EF4-FFF2-40B4-BE49-F238E27FC236}">
                        <a16:creationId xmlns:a16="http://schemas.microsoft.com/office/drawing/2014/main" id="{0534388D-7925-98A7-FE49-6D50C8944094}"/>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4275" b="94265" l="9924" r="94198">
                                <a14:foregroundMark x1="53740" y1="73306" x2="36641" y2="29614"/>
                                <a14:foregroundMark x1="15573" y1="26903" x2="42443" y2="13764"/>
                                <a14:foregroundMark x1="87307" y1="55683" x2="88397" y2="58186"/>
                                <a14:foregroundMark x1="72366" y1="21376" x2="87307" y2="55683"/>
                                <a14:foregroundMark x1="81374" y1="79771" x2="52824" y2="94473"/>
                                <a14:foregroundMark x1="56641" y1="39416" x2="34504" y2="29718"/>
                                <a14:foregroundMark x1="28244" y1="28780" x2="50382" y2="38478"/>
                                <a14:foregroundMark x1="52672" y1="27007" x2="52519" y2="39625"/>
                                <a14:foregroundMark x1="29924" y1="25860" x2="40611" y2="41919"/>
                                <a14:foregroundMark x1="25802" y1="27112" x2="29466" y2="32847"/>
                                <a14:foregroundMark x1="49618" y1="31283" x2="52061" y2="35036"/>
                                <a14:foregroundMark x1="48550" y1="54536" x2="48092" y2="64546"/>
                                <a14:foregroundMark x1="40611" y1="39208" x2="48550" y2="67883"/>
                                <a14:foregroundMark x1="52061" y1="78832" x2="48397" y2="60584"/>
                                <a14:foregroundMark x1="55573" y1="57977" x2="37099" y2="58707"/>
                                <a14:foregroundMark x1="30992" y1="12096" x2="23206" y2="9385"/>
                                <a14:foregroundMark x1="37710" y1="50782" x2="41832" y2="59750"/>
                                <a14:foregroundMark x1="49924" y1="63712" x2="44733" y2="60167"/>
                                <a14:foregroundMark x1="37405" y1="46820" x2="48397" y2="45360"/>
                                <a14:foregroundMark x1="49313" y1="45985" x2="50992" y2="63087"/>
                                <a14:foregroundMark x1="42290" y1="73723" x2="31756" y2="58603"/>
                                <a14:foregroundMark x1="36641" y1="72784" x2="29771" y2="76642"/>
                                <a14:foregroundMark x1="46870" y1="10323" x2="78931" y2="32430"/>
                                <a14:foregroundMark x1="84522" y1="65697" x2="64122" y2="8342"/>
                                <a14:foregroundMark x1="86412" y1="71011" x2="85403" y2="68174"/>
                                <a14:foregroundMark x1="54046" y1="15120" x2="15420" y2="86340"/>
                                <a14:foregroundMark x1="12063" y1="35871" x2="11298" y2="27633"/>
                                <a14:foregroundMark x1="13389" y1="50153" x2="12063" y2="35871"/>
                                <a14:foregroundMark x1="15142" y1="69045" x2="13554" y2="51931"/>
                                <a14:foregroundMark x1="17405" y1="93431" x2="15606" y2="74046"/>
                                <a14:foregroundMark x1="16947" y1="21898" x2="74656" y2="22106"/>
                                <a14:foregroundMark x1="47499" y1="88777" x2="33130" y2="86966"/>
                                <a14:foregroundMark x1="32672" y1="10219" x2="31145" y2="6048"/>
                                <a14:foregroundMark x1="72519" y1="19812" x2="72519" y2="19812"/>
                                <a14:foregroundMark x1="83664" y1="23879" x2="83664" y2="23879"/>
                                <a14:foregroundMark x1="86260" y1="31283" x2="86260" y2="31283"/>
                                <a14:foregroundMark x1="89466" y1="40980" x2="89466" y2="40980"/>
                                <a14:foregroundMark x1="90076" y1="48175" x2="90076" y2="48175"/>
                                <a14:foregroundMark x1="78931" y1="22941" x2="78931" y2="22941"/>
                                <a14:foregroundMark x1="19084" y1="12200" x2="19084" y2="12200"/>
                                <a14:foregroundMark x1="18626" y1="16267" x2="18626" y2="16267"/>
                                <a14:foregroundMark x1="23053" y1="89677" x2="23053" y2="89677"/>
                                <a14:foregroundMark x1="30992" y1="90094" x2="30992" y2="90094"/>
                                <a14:foregroundMark x1="94351" y1="61105" x2="94351" y2="61105"/>
                                <a14:foregroundMark x1="36336" y1="4275" x2="36336" y2="4275"/>
                                <a14:foregroundMark x1="47634" y1="73618" x2="47634" y2="73618"/>
                                <a14:backgroundMark x1="13282" y1="35871" x2="13282" y2="35871"/>
                                <a14:backgroundMark x1="16947" y1="69656" x2="16947" y2="69656"/>
                                <a14:backgroundMark x1="13435" y1="59020" x2="16183" y2="58394"/>
                                <a14:backgroundMark x1="11908" y1="51825" x2="13740" y2="51721"/>
                                <a14:backgroundMark x1="68244" y1="85297" x2="69160" y2="87487"/>
                                <a14:backgroundMark x1="84885" y1="66423" x2="84885" y2="66423"/>
                                <a14:backgroundMark x1="87023" y1="55683" x2="87023" y2="55683"/>
                                <a14:backgroundMark x1="85344" y1="65798" x2="84733" y2="68092"/>
                                <a14:backgroundMark x1="86718" y1="56100" x2="85954" y2="54849"/>
                                <a14:backgroundMark x1="18015" y1="70907" x2="13588" y2="72576"/>
                                <a14:backgroundMark x1="50687" y1="88217" x2="51450" y2="90198"/>
                              </a14:backgroundRemoval>
                            </a14:imgEffect>
                          </a14:imgLayer>
                        </a14:imgProps>
                      </a:ext>
                    </a:extLst>
                  </a:blip>
                  <a:stretch>
                    <a:fillRect/>
                  </a:stretch>
                </p:blipFill>
                <p:spPr>
                  <a:xfrm rot="363085">
                    <a:off x="4896960" y="3788753"/>
                    <a:ext cx="238364" cy="333576"/>
                  </a:xfrm>
                  <a:prstGeom prst="rect">
                    <a:avLst/>
                  </a:prstGeom>
                </p:spPr>
              </p:pic>
            </p:grpSp>
          </p:grpSp>
          <p:sp>
            <p:nvSpPr>
              <p:cNvPr id="455" name="Rechthoek 454">
                <a:extLst>
                  <a:ext uri="{FF2B5EF4-FFF2-40B4-BE49-F238E27FC236}">
                    <a16:creationId xmlns:a16="http://schemas.microsoft.com/office/drawing/2014/main" id="{5B821841-AF6D-A65E-D1BB-45F842D32A48}"/>
                  </a:ext>
                </a:extLst>
              </p:cNvPr>
              <p:cNvSpPr/>
              <p:nvPr/>
            </p:nvSpPr>
            <p:spPr>
              <a:xfrm>
                <a:off x="7219156" y="2627068"/>
                <a:ext cx="129951" cy="12947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grpSp>
      <p:grpSp>
        <p:nvGrpSpPr>
          <p:cNvPr id="488" name="Groep 487">
            <a:extLst>
              <a:ext uri="{FF2B5EF4-FFF2-40B4-BE49-F238E27FC236}">
                <a16:creationId xmlns:a16="http://schemas.microsoft.com/office/drawing/2014/main" id="{66C2E163-AE46-95AC-B6B2-7EC9C61E1C43}"/>
              </a:ext>
            </a:extLst>
          </p:cNvPr>
          <p:cNvGrpSpPr/>
          <p:nvPr/>
        </p:nvGrpSpPr>
        <p:grpSpPr>
          <a:xfrm>
            <a:off x="9402256" y="2238264"/>
            <a:ext cx="2447256" cy="2535732"/>
            <a:chOff x="9602184" y="2445514"/>
            <a:chExt cx="1779225" cy="1841258"/>
          </a:xfrm>
        </p:grpSpPr>
        <p:grpSp>
          <p:nvGrpSpPr>
            <p:cNvPr id="487" name="Groep 486">
              <a:extLst>
                <a:ext uri="{FF2B5EF4-FFF2-40B4-BE49-F238E27FC236}">
                  <a16:creationId xmlns:a16="http://schemas.microsoft.com/office/drawing/2014/main" id="{82C00215-3225-DD93-18F2-F38FF8FBDDA7}"/>
                </a:ext>
              </a:extLst>
            </p:cNvPr>
            <p:cNvGrpSpPr/>
            <p:nvPr/>
          </p:nvGrpSpPr>
          <p:grpSpPr>
            <a:xfrm>
              <a:off x="9602184" y="2445514"/>
              <a:ext cx="1779225" cy="1841258"/>
              <a:chOff x="9545603" y="3931514"/>
              <a:chExt cx="1605499" cy="1744062"/>
            </a:xfrm>
          </p:grpSpPr>
          <p:grpSp>
            <p:nvGrpSpPr>
              <p:cNvPr id="483" name="Groep 482">
                <a:extLst>
                  <a:ext uri="{FF2B5EF4-FFF2-40B4-BE49-F238E27FC236}">
                    <a16:creationId xmlns:a16="http://schemas.microsoft.com/office/drawing/2014/main" id="{AE008525-9150-49FD-650B-D04580C793D6}"/>
                  </a:ext>
                </a:extLst>
              </p:cNvPr>
              <p:cNvGrpSpPr/>
              <p:nvPr/>
            </p:nvGrpSpPr>
            <p:grpSpPr>
              <a:xfrm>
                <a:off x="9545603" y="3931514"/>
                <a:ext cx="1605499" cy="1744062"/>
                <a:chOff x="9545603" y="3931514"/>
                <a:chExt cx="1605499" cy="1744062"/>
              </a:xfrm>
            </p:grpSpPr>
            <p:grpSp>
              <p:nvGrpSpPr>
                <p:cNvPr id="468" name="Groep 467">
                  <a:extLst>
                    <a:ext uri="{FF2B5EF4-FFF2-40B4-BE49-F238E27FC236}">
                      <a16:creationId xmlns:a16="http://schemas.microsoft.com/office/drawing/2014/main" id="{1E8475AB-981A-324C-9E13-7FC69CC73157}"/>
                    </a:ext>
                  </a:extLst>
                </p:cNvPr>
                <p:cNvGrpSpPr/>
                <p:nvPr/>
              </p:nvGrpSpPr>
              <p:grpSpPr>
                <a:xfrm>
                  <a:off x="9545603" y="4330582"/>
                  <a:ext cx="1447423" cy="1344994"/>
                  <a:chOff x="7800299" y="5414133"/>
                  <a:chExt cx="688917" cy="666937"/>
                </a:xfrm>
              </p:grpSpPr>
              <p:pic>
                <p:nvPicPr>
                  <p:cNvPr id="475" name="Picture 8" descr="Cell Cartoons – Entertainment for Cell Biology Enthusiast">
                    <a:extLst>
                      <a:ext uri="{FF2B5EF4-FFF2-40B4-BE49-F238E27FC236}">
                        <a16:creationId xmlns:a16="http://schemas.microsoft.com/office/drawing/2014/main" id="{9B49A352-DD0E-373B-AA12-0E0DE80D69D6}"/>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saturation sat="300000"/>
                            </a14:imgEffect>
                          </a14:imgLayer>
                        </a14:imgProps>
                      </a:ext>
                      <a:ext uri="{28A0092B-C50C-407E-A947-70E740481C1C}">
                        <a14:useLocalDpi xmlns:a14="http://schemas.microsoft.com/office/drawing/2010/main" val="0"/>
                      </a:ext>
                    </a:extLst>
                  </a:blip>
                  <a:srcRect l="24369" t="22219" r="5790" b="14426"/>
                  <a:stretch/>
                </p:blipFill>
                <p:spPr bwMode="auto">
                  <a:xfrm flipH="1">
                    <a:off x="7800299" y="5414519"/>
                    <a:ext cx="688917" cy="666551"/>
                  </a:xfrm>
                  <a:prstGeom prst="rect">
                    <a:avLst/>
                  </a:prstGeom>
                  <a:noFill/>
                  <a:extLst>
                    <a:ext uri="{909E8E84-426E-40DD-AFC4-6F175D3DCCD1}">
                      <a14:hiddenFill xmlns:a14="http://schemas.microsoft.com/office/drawing/2010/main">
                        <a:solidFill>
                          <a:srgbClr val="FFFFFF"/>
                        </a:solidFill>
                      </a14:hiddenFill>
                    </a:ext>
                  </a:extLst>
                </p:spPr>
              </p:pic>
              <p:sp>
                <p:nvSpPr>
                  <p:cNvPr id="472" name="Rechthoek 471">
                    <a:extLst>
                      <a:ext uri="{FF2B5EF4-FFF2-40B4-BE49-F238E27FC236}">
                        <a16:creationId xmlns:a16="http://schemas.microsoft.com/office/drawing/2014/main" id="{AF89C79C-E4F6-2BEF-F044-7F13F4951E5F}"/>
                      </a:ext>
                    </a:extLst>
                  </p:cNvPr>
                  <p:cNvSpPr/>
                  <p:nvPr/>
                </p:nvSpPr>
                <p:spPr>
                  <a:xfrm>
                    <a:off x="8349062" y="5414133"/>
                    <a:ext cx="139278" cy="203145"/>
                  </a:xfrm>
                  <a:prstGeom prst="rect">
                    <a:avLst/>
                  </a:prstGeom>
                  <a:solidFill>
                    <a:srgbClr val="B2F2C2"/>
                  </a:solidFill>
                  <a:ln w="3175">
                    <a:solidFill>
                      <a:srgbClr val="B2F2C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dirty="0"/>
                  </a:p>
                </p:txBody>
              </p:sp>
            </p:grpSp>
            <p:pic>
              <p:nvPicPr>
                <p:cNvPr id="1040" name="Picture 16" descr="Vector Tired Cartoon Eyes On A White Background Stockvectorkunst en ...">
                  <a:extLst>
                    <a:ext uri="{FF2B5EF4-FFF2-40B4-BE49-F238E27FC236}">
                      <a16:creationId xmlns:a16="http://schemas.microsoft.com/office/drawing/2014/main" id="{18D09301-0A54-0BBE-5120-9252C4CFF307}"/>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10000" b="90000" l="10000" r="90000">
                              <a14:foregroundMark x1="30176" y1="41504" x2="75098" y2="48242"/>
                              <a14:foregroundMark x1="37012" y1="50977" x2="37012" y2="50977"/>
                              <a14:foregroundMark x1="34961" y1="44922" x2="34961" y2="44922"/>
                              <a14:foregroundMark x1="34961" y1="46875" x2="39746" y2="46875"/>
                              <a14:foregroundMark x1="49902" y1="54395" x2="66309" y2="53711"/>
                              <a14:foregroundMark x1="31543" y1="46191" x2="25391" y2="46191"/>
                              <a14:foregroundMark x1="34277" y1="45508" x2="40332" y2="48242"/>
                              <a14:foregroundMark x1="35645" y1="44238" x2="35645" y2="44238"/>
                              <a14:backgroundMark x1="67480" y1="65234" x2="74609" y2="66211"/>
                              <a14:backgroundMark x1="91406" y1="68262" x2="87793" y2="68262"/>
                              <a14:backgroundMark x1="60352" y1="65723" x2="60352" y2="65723"/>
                              <a14:backgroundMark x1="60840" y1="65723" x2="60840" y2="65723"/>
                              <a14:backgroundMark x1="57813" y1="66699" x2="57813" y2="66699"/>
                            </a14:backgroundRemoval>
                          </a14:imgEffect>
                        </a14:imgLayer>
                      </a14:imgProps>
                    </a:ext>
                    <a:ext uri="{28A0092B-C50C-407E-A947-70E740481C1C}">
                      <a14:useLocalDpi xmlns:a14="http://schemas.microsoft.com/office/drawing/2010/main" val="0"/>
                    </a:ext>
                  </a:extLst>
                </a:blip>
                <a:srcRect/>
                <a:stretch>
                  <a:fillRect/>
                </a:stretch>
              </p:blipFill>
              <p:spPr bwMode="auto">
                <a:xfrm>
                  <a:off x="9961397" y="4457463"/>
                  <a:ext cx="343219" cy="343219"/>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7.800+ Gapen Stockillustraties, royalty-free vector illustraties en ...">
                  <a:extLst>
                    <a:ext uri="{FF2B5EF4-FFF2-40B4-BE49-F238E27FC236}">
                      <a16:creationId xmlns:a16="http://schemas.microsoft.com/office/drawing/2014/main" id="{59C0AFE5-40EC-5EFA-30D0-BBB2EA727521}"/>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3">
                          <a14:imgEffect>
                            <a14:backgroundRemoval t="73247" b="94805" l="80229" r="93954">
                              <a14:foregroundMark x1="87908" y1="80779" x2="87908" y2="80779"/>
                              <a14:foregroundMark x1="84967" y1="84675" x2="84967" y2="84675"/>
                              <a14:foregroundMark x1="81209" y1="91169" x2="81209" y2="91169"/>
                              <a14:foregroundMark x1="80229" y1="92727" x2="80229" y2="92727"/>
                              <a14:foregroundMark x1="84967" y1="85455" x2="84967" y2="85455"/>
                              <a14:foregroundMark x1="85294" y1="83896" x2="85294" y2="83896"/>
                              <a14:foregroundMark x1="83007" y1="88831" x2="83007" y2="88831"/>
                              <a14:foregroundMark x1="84641" y1="84156" x2="84641" y2="84156"/>
                              <a14:foregroundMark x1="87582" y1="79740" x2="87745" y2="80000"/>
                              <a14:foregroundMark x1="85131" y1="84156" x2="84314" y2="84416"/>
                              <a14:backgroundMark x1="80882" y1="91429" x2="80882" y2="91429"/>
                              <a14:backgroundMark x1="80065" y1="92727" x2="80065" y2="92727"/>
                              <a14:backgroundMark x1="85040" y1="83377" x2="85294" y2="83377"/>
                            </a14:backgroundRemoval>
                          </a14:imgEffect>
                        </a14:imgLayer>
                      </a14:imgProps>
                    </a:ext>
                    <a:ext uri="{28A0092B-C50C-407E-A947-70E740481C1C}">
                      <a14:useLocalDpi xmlns:a14="http://schemas.microsoft.com/office/drawing/2010/main" val="0"/>
                    </a:ext>
                  </a:extLst>
                </a:blip>
                <a:srcRect l="78847" t="70578" r="4296" b="2227"/>
                <a:stretch/>
              </p:blipFill>
              <p:spPr bwMode="auto">
                <a:xfrm>
                  <a:off x="10168478" y="3931514"/>
                  <a:ext cx="982624" cy="997245"/>
                </a:xfrm>
                <a:prstGeom prst="rect">
                  <a:avLst/>
                </a:prstGeom>
                <a:noFill/>
                <a:extLst>
                  <a:ext uri="{909E8E84-426E-40DD-AFC4-6F175D3DCCD1}">
                    <a14:hiddenFill xmlns:a14="http://schemas.microsoft.com/office/drawing/2010/main">
                      <a:solidFill>
                        <a:srgbClr val="FFFFFF"/>
                      </a:solidFill>
                    </a14:hiddenFill>
                  </a:ext>
                </a:extLst>
              </p:spPr>
            </p:pic>
            <p:grpSp>
              <p:nvGrpSpPr>
                <p:cNvPr id="482" name="Groep 481">
                  <a:extLst>
                    <a:ext uri="{FF2B5EF4-FFF2-40B4-BE49-F238E27FC236}">
                      <a16:creationId xmlns:a16="http://schemas.microsoft.com/office/drawing/2014/main" id="{AEC294E9-5CC9-69E7-5576-9A9F79AE40A8}"/>
                    </a:ext>
                  </a:extLst>
                </p:cNvPr>
                <p:cNvGrpSpPr/>
                <p:nvPr/>
              </p:nvGrpSpPr>
              <p:grpSpPr>
                <a:xfrm>
                  <a:off x="10038398" y="4696883"/>
                  <a:ext cx="155731" cy="71680"/>
                  <a:chOff x="10038398" y="4696883"/>
                  <a:chExt cx="155731" cy="71680"/>
                </a:xfrm>
              </p:grpSpPr>
              <p:sp>
                <p:nvSpPr>
                  <p:cNvPr id="480" name="Rechthoek 479">
                    <a:extLst>
                      <a:ext uri="{FF2B5EF4-FFF2-40B4-BE49-F238E27FC236}">
                        <a16:creationId xmlns:a16="http://schemas.microsoft.com/office/drawing/2014/main" id="{71BBDBBA-2B9B-743D-9716-02CB02BBBA85}"/>
                      </a:ext>
                    </a:extLst>
                  </p:cNvPr>
                  <p:cNvSpPr/>
                  <p:nvPr/>
                </p:nvSpPr>
                <p:spPr>
                  <a:xfrm rot="1234326">
                    <a:off x="10119850" y="4696883"/>
                    <a:ext cx="74279" cy="59693"/>
                  </a:xfrm>
                  <a:prstGeom prst="rect">
                    <a:avLst/>
                  </a:prstGeom>
                  <a:solidFill>
                    <a:srgbClr val="FAFAFA"/>
                  </a:solidFill>
                  <a:ln>
                    <a:solidFill>
                      <a:srgbClr val="FAFAF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1" name="Rechthoek 480">
                    <a:extLst>
                      <a:ext uri="{FF2B5EF4-FFF2-40B4-BE49-F238E27FC236}">
                        <a16:creationId xmlns:a16="http://schemas.microsoft.com/office/drawing/2014/main" id="{0812F309-B876-8D0D-50C7-3C61085E852C}"/>
                      </a:ext>
                    </a:extLst>
                  </p:cNvPr>
                  <p:cNvSpPr/>
                  <p:nvPr/>
                </p:nvSpPr>
                <p:spPr>
                  <a:xfrm>
                    <a:off x="10038398" y="4708870"/>
                    <a:ext cx="74279" cy="59693"/>
                  </a:xfrm>
                  <a:prstGeom prst="rect">
                    <a:avLst/>
                  </a:prstGeom>
                  <a:solidFill>
                    <a:srgbClr val="FAFAFA"/>
                  </a:solidFill>
                  <a:ln>
                    <a:solidFill>
                      <a:srgbClr val="FAFAF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grpSp>
          <p:pic>
            <p:nvPicPr>
              <p:cNvPr id="1044" name="Picture 20" descr="Free Yawning Cliparts, Download Free Yawning Cliparts png images, Free ...">
                <a:extLst>
                  <a:ext uri="{FF2B5EF4-FFF2-40B4-BE49-F238E27FC236}">
                    <a16:creationId xmlns:a16="http://schemas.microsoft.com/office/drawing/2014/main" id="{6595E6A6-0ABF-FCAD-B2E9-8FCB64443370}"/>
                  </a:ext>
                </a:extLst>
              </p:cNvPr>
              <p:cNvPicPr>
                <a:picLocks noChangeAspect="1" noChangeArrowheads="1"/>
              </p:cNvPicPr>
              <p:nvPr/>
            </p:nvPicPr>
            <p:blipFill rotWithShape="1">
              <a:blip r:embed="rId24">
                <a:extLst>
                  <a:ext uri="{BEBA8EAE-BF5A-486C-A8C5-ECC9F3942E4B}">
                    <a14:imgProps xmlns:a14="http://schemas.microsoft.com/office/drawing/2010/main">
                      <a14:imgLayer r:embed="rId25">
                        <a14:imgEffect>
                          <a14:backgroundRemoval t="10000" b="90000" l="10000" r="90000">
                            <a14:backgroundMark x1="51020" y1="20150" x2="26822" y2="73091"/>
                            <a14:backgroundMark x1="31390" y1="82603" x2="33333" y2="66708"/>
                            <a14:backgroundMark x1="39359" y1="73091" x2="45578" y2="83605"/>
                            <a14:backgroundMark x1="54810" y1="84355" x2="47522" y2="68836"/>
                            <a14:backgroundMark x1="47522" y1="68836" x2="38192" y2="69962"/>
                          </a14:backgroundRemoval>
                        </a14:imgEffect>
                      </a14:imgLayer>
                    </a14:imgProps>
                  </a:ext>
                  <a:ext uri="{28A0092B-C50C-407E-A947-70E740481C1C}">
                    <a14:useLocalDpi xmlns:a14="http://schemas.microsoft.com/office/drawing/2010/main" val="0"/>
                  </a:ext>
                </a:extLst>
              </a:blip>
              <a:srcRect l="53607"/>
              <a:stretch/>
            </p:blipFill>
            <p:spPr bwMode="auto">
              <a:xfrm>
                <a:off x="10072852" y="4517679"/>
                <a:ext cx="266864" cy="446619"/>
              </a:xfrm>
              <a:prstGeom prst="rect">
                <a:avLst/>
              </a:prstGeom>
              <a:noFill/>
              <a:extLst>
                <a:ext uri="{909E8E84-426E-40DD-AFC4-6F175D3DCCD1}">
                  <a14:hiddenFill xmlns:a14="http://schemas.microsoft.com/office/drawing/2010/main">
                    <a:solidFill>
                      <a:srgbClr val="FFFFFF"/>
                    </a:solidFill>
                  </a14:hiddenFill>
                </a:ext>
              </a:extLst>
            </p:spPr>
          </p:pic>
          <p:sp>
            <p:nvSpPr>
              <p:cNvPr id="484" name="Rechthoek 483">
                <a:extLst>
                  <a:ext uri="{FF2B5EF4-FFF2-40B4-BE49-F238E27FC236}">
                    <a16:creationId xmlns:a16="http://schemas.microsoft.com/office/drawing/2014/main" id="{8448EFBB-5C87-00A1-2D2E-545C33D5BD50}"/>
                  </a:ext>
                </a:extLst>
              </p:cNvPr>
              <p:cNvSpPr/>
              <p:nvPr/>
            </p:nvSpPr>
            <p:spPr>
              <a:xfrm rot="5400000">
                <a:off x="9744568" y="5317047"/>
                <a:ext cx="177522" cy="502393"/>
              </a:xfrm>
              <a:prstGeom prst="rect">
                <a:avLst/>
              </a:prstGeom>
              <a:solidFill>
                <a:srgbClr val="B2F2C2"/>
              </a:solidFill>
              <a:ln w="3175">
                <a:solidFill>
                  <a:srgbClr val="B2F2C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dirty="0"/>
              </a:p>
            </p:txBody>
          </p:sp>
        </p:grpSp>
        <p:sp>
          <p:nvSpPr>
            <p:cNvPr id="485" name="Rechthoek 484">
              <a:extLst>
                <a:ext uri="{FF2B5EF4-FFF2-40B4-BE49-F238E27FC236}">
                  <a16:creationId xmlns:a16="http://schemas.microsoft.com/office/drawing/2014/main" id="{06236575-8CB7-3D0F-E9EA-F665DB88AF60}"/>
                </a:ext>
              </a:extLst>
            </p:cNvPr>
            <p:cNvSpPr/>
            <p:nvPr/>
          </p:nvSpPr>
          <p:spPr>
            <a:xfrm rot="5400000">
              <a:off x="9980234" y="4038747"/>
              <a:ext cx="177522" cy="121369"/>
            </a:xfrm>
            <a:prstGeom prst="rect">
              <a:avLst/>
            </a:prstGeom>
            <a:solidFill>
              <a:srgbClr val="B2F2C2"/>
            </a:solidFill>
            <a:ln w="3175">
              <a:solidFill>
                <a:srgbClr val="B2F2C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dirty="0"/>
            </a:p>
          </p:txBody>
        </p:sp>
        <p:sp>
          <p:nvSpPr>
            <p:cNvPr id="486" name="Rechthoek 485">
              <a:extLst>
                <a:ext uri="{FF2B5EF4-FFF2-40B4-BE49-F238E27FC236}">
                  <a16:creationId xmlns:a16="http://schemas.microsoft.com/office/drawing/2014/main" id="{01629194-574C-C4DF-F160-5A568EE5B5AB}"/>
                </a:ext>
              </a:extLst>
            </p:cNvPr>
            <p:cNvSpPr/>
            <p:nvPr/>
          </p:nvSpPr>
          <p:spPr>
            <a:xfrm rot="5400000">
              <a:off x="9662434" y="4014511"/>
              <a:ext cx="177522" cy="121369"/>
            </a:xfrm>
            <a:prstGeom prst="rect">
              <a:avLst/>
            </a:prstGeom>
            <a:solidFill>
              <a:srgbClr val="B2F2C2"/>
            </a:solidFill>
            <a:ln w="3175">
              <a:solidFill>
                <a:srgbClr val="B2F2C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dirty="0"/>
            </a:p>
          </p:txBody>
        </p:sp>
      </p:grpSp>
      <p:grpSp>
        <p:nvGrpSpPr>
          <p:cNvPr id="497" name="Groep 496">
            <a:extLst>
              <a:ext uri="{FF2B5EF4-FFF2-40B4-BE49-F238E27FC236}">
                <a16:creationId xmlns:a16="http://schemas.microsoft.com/office/drawing/2014/main" id="{12703A8B-96FC-77DB-735D-B19BAB74EB16}"/>
              </a:ext>
            </a:extLst>
          </p:cNvPr>
          <p:cNvGrpSpPr/>
          <p:nvPr/>
        </p:nvGrpSpPr>
        <p:grpSpPr>
          <a:xfrm>
            <a:off x="7779376" y="5358317"/>
            <a:ext cx="1047476" cy="1029531"/>
            <a:chOff x="7779376" y="5367695"/>
            <a:chExt cx="787207" cy="1029531"/>
          </a:xfrm>
        </p:grpSpPr>
        <p:grpSp>
          <p:nvGrpSpPr>
            <p:cNvPr id="491" name="Groep 490">
              <a:extLst>
                <a:ext uri="{FF2B5EF4-FFF2-40B4-BE49-F238E27FC236}">
                  <a16:creationId xmlns:a16="http://schemas.microsoft.com/office/drawing/2014/main" id="{5210EF9A-8ACD-46D4-A646-314C34ECDB20}"/>
                </a:ext>
              </a:extLst>
            </p:cNvPr>
            <p:cNvGrpSpPr/>
            <p:nvPr/>
          </p:nvGrpSpPr>
          <p:grpSpPr>
            <a:xfrm>
              <a:off x="7779376" y="5367695"/>
              <a:ext cx="763441" cy="691219"/>
              <a:chOff x="7779376" y="5367695"/>
              <a:chExt cx="644123" cy="691219"/>
            </a:xfrm>
          </p:grpSpPr>
          <p:sp>
            <p:nvSpPr>
              <p:cNvPr id="489" name="Rechthoek 488">
                <a:extLst>
                  <a:ext uri="{FF2B5EF4-FFF2-40B4-BE49-F238E27FC236}">
                    <a16:creationId xmlns:a16="http://schemas.microsoft.com/office/drawing/2014/main" id="{7C212FD0-E270-9947-EF76-1B38B1E62BA9}"/>
                  </a:ext>
                </a:extLst>
              </p:cNvPr>
              <p:cNvSpPr/>
              <p:nvPr/>
            </p:nvSpPr>
            <p:spPr>
              <a:xfrm>
                <a:off x="7779376" y="5367695"/>
                <a:ext cx="644123" cy="5815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0" name="Rechthoek 489">
                <a:extLst>
                  <a:ext uri="{FF2B5EF4-FFF2-40B4-BE49-F238E27FC236}">
                    <a16:creationId xmlns:a16="http://schemas.microsoft.com/office/drawing/2014/main" id="{8D731E14-2AB5-CB40-F8DF-5440E54E01F9}"/>
                  </a:ext>
                </a:extLst>
              </p:cNvPr>
              <p:cNvSpPr/>
              <p:nvPr/>
            </p:nvSpPr>
            <p:spPr>
              <a:xfrm>
                <a:off x="7895023" y="5477327"/>
                <a:ext cx="276853" cy="5815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496" name="Rechthoek 495">
              <a:extLst>
                <a:ext uri="{FF2B5EF4-FFF2-40B4-BE49-F238E27FC236}">
                  <a16:creationId xmlns:a16="http://schemas.microsoft.com/office/drawing/2014/main" id="{6037E4AA-702B-201F-9239-D7FB2AFD49FF}"/>
                </a:ext>
              </a:extLst>
            </p:cNvPr>
            <p:cNvSpPr/>
            <p:nvPr/>
          </p:nvSpPr>
          <p:spPr>
            <a:xfrm>
              <a:off x="8238446" y="5777132"/>
              <a:ext cx="328137" cy="6200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467" name="Groep 466">
            <a:extLst>
              <a:ext uri="{FF2B5EF4-FFF2-40B4-BE49-F238E27FC236}">
                <a16:creationId xmlns:a16="http://schemas.microsoft.com/office/drawing/2014/main" id="{53261A8A-7A1C-A648-010E-00E547D83777}"/>
              </a:ext>
            </a:extLst>
          </p:cNvPr>
          <p:cNvGrpSpPr/>
          <p:nvPr/>
        </p:nvGrpSpPr>
        <p:grpSpPr>
          <a:xfrm>
            <a:off x="8510966" y="5128352"/>
            <a:ext cx="1748753" cy="1700185"/>
            <a:chOff x="7783554" y="5388611"/>
            <a:chExt cx="705665" cy="736390"/>
          </a:xfrm>
        </p:grpSpPr>
        <p:grpSp>
          <p:nvGrpSpPr>
            <p:cNvPr id="460" name="Groep 459">
              <a:extLst>
                <a:ext uri="{FF2B5EF4-FFF2-40B4-BE49-F238E27FC236}">
                  <a16:creationId xmlns:a16="http://schemas.microsoft.com/office/drawing/2014/main" id="{946E5F4E-8298-B238-9F64-0025316B9A36}"/>
                </a:ext>
              </a:extLst>
            </p:cNvPr>
            <p:cNvGrpSpPr/>
            <p:nvPr/>
          </p:nvGrpSpPr>
          <p:grpSpPr>
            <a:xfrm flipH="1">
              <a:off x="7800302" y="5414521"/>
              <a:ext cx="688917" cy="710480"/>
              <a:chOff x="8579002" y="5360100"/>
              <a:chExt cx="837984" cy="795398"/>
            </a:xfrm>
          </p:grpSpPr>
          <p:pic>
            <p:nvPicPr>
              <p:cNvPr id="1032" name="Picture 8" descr="Cell Cartoons – Entertainment for Cell Biology Enthusiast">
                <a:extLst>
                  <a:ext uri="{FF2B5EF4-FFF2-40B4-BE49-F238E27FC236}">
                    <a16:creationId xmlns:a16="http://schemas.microsoft.com/office/drawing/2014/main" id="{ECFEC66D-FE1F-7B2E-2155-08549CB0EB00}"/>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saturation sat="300000"/>
                        </a14:imgEffect>
                      </a14:imgLayer>
                    </a14:imgProps>
                  </a:ext>
                  <a:ext uri="{28A0092B-C50C-407E-A947-70E740481C1C}">
                    <a14:useLocalDpi xmlns:a14="http://schemas.microsoft.com/office/drawing/2010/main" val="0"/>
                  </a:ext>
                </a:extLst>
              </a:blip>
              <a:srcRect l="24369" t="22219" r="5790" b="13378"/>
              <a:stretch/>
            </p:blipFill>
            <p:spPr bwMode="auto">
              <a:xfrm>
                <a:off x="8579002" y="5360100"/>
                <a:ext cx="837984" cy="758567"/>
              </a:xfrm>
              <a:prstGeom prst="rect">
                <a:avLst/>
              </a:prstGeom>
              <a:noFill/>
              <a:extLst>
                <a:ext uri="{909E8E84-426E-40DD-AFC4-6F175D3DCCD1}">
                  <a14:hiddenFill xmlns:a14="http://schemas.microsoft.com/office/drawing/2010/main">
                    <a:solidFill>
                      <a:srgbClr val="FFFFFF"/>
                    </a:solidFill>
                  </a14:hiddenFill>
                </a:ext>
              </a:extLst>
            </p:spPr>
          </p:pic>
          <p:pic>
            <p:nvPicPr>
              <p:cNvPr id="458" name="Afbeelding 457">
                <a:extLst>
                  <a:ext uri="{FF2B5EF4-FFF2-40B4-BE49-F238E27FC236}">
                    <a16:creationId xmlns:a16="http://schemas.microsoft.com/office/drawing/2014/main" id="{853D44E7-E315-7028-4B9C-B236498ADD94}"/>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4275" b="94265" l="9924" r="94198">
                            <a14:foregroundMark x1="53740" y1="73306" x2="36641" y2="29614"/>
                            <a14:foregroundMark x1="15573" y1="26903" x2="42443" y2="13764"/>
                            <a14:foregroundMark x1="87307" y1="55683" x2="88397" y2="58186"/>
                            <a14:foregroundMark x1="72366" y1="21376" x2="87307" y2="55683"/>
                            <a14:foregroundMark x1="81374" y1="79771" x2="52824" y2="94473"/>
                            <a14:foregroundMark x1="56641" y1="39416" x2="34504" y2="29718"/>
                            <a14:foregroundMark x1="28244" y1="28780" x2="50382" y2="38478"/>
                            <a14:foregroundMark x1="52672" y1="27007" x2="52519" y2="39625"/>
                            <a14:foregroundMark x1="29924" y1="25860" x2="40611" y2="41919"/>
                            <a14:foregroundMark x1="25802" y1="27112" x2="29466" y2="32847"/>
                            <a14:foregroundMark x1="49618" y1="31283" x2="52061" y2="35036"/>
                            <a14:foregroundMark x1="48550" y1="54536" x2="48092" y2="64546"/>
                            <a14:foregroundMark x1="40611" y1="39208" x2="48550" y2="67883"/>
                            <a14:foregroundMark x1="52061" y1="78832" x2="48397" y2="60584"/>
                            <a14:foregroundMark x1="55573" y1="57977" x2="37099" y2="58707"/>
                            <a14:foregroundMark x1="30992" y1="12096" x2="23206" y2="9385"/>
                            <a14:foregroundMark x1="37710" y1="50782" x2="41832" y2="59750"/>
                            <a14:foregroundMark x1="49924" y1="63712" x2="44733" y2="60167"/>
                            <a14:foregroundMark x1="37405" y1="46820" x2="48397" y2="45360"/>
                            <a14:foregroundMark x1="49313" y1="45985" x2="50992" y2="63087"/>
                            <a14:foregroundMark x1="42290" y1="73723" x2="31756" y2="58603"/>
                            <a14:foregroundMark x1="36641" y1="72784" x2="29771" y2="76642"/>
                            <a14:foregroundMark x1="46870" y1="10323" x2="78931" y2="32430"/>
                            <a14:foregroundMark x1="84522" y1="65697" x2="64122" y2="8342"/>
                            <a14:foregroundMark x1="86412" y1="71011" x2="85403" y2="68174"/>
                            <a14:foregroundMark x1="54046" y1="15120" x2="15420" y2="86340"/>
                            <a14:foregroundMark x1="12063" y1="35871" x2="11298" y2="27633"/>
                            <a14:foregroundMark x1="13389" y1="50153" x2="12063" y2="35871"/>
                            <a14:foregroundMark x1="15142" y1="69045" x2="13554" y2="51931"/>
                            <a14:foregroundMark x1="17405" y1="93431" x2="15606" y2="74046"/>
                            <a14:foregroundMark x1="16947" y1="21898" x2="74656" y2="22106"/>
                            <a14:foregroundMark x1="47499" y1="88777" x2="33130" y2="86966"/>
                            <a14:foregroundMark x1="32672" y1="10219" x2="31145" y2="6048"/>
                            <a14:foregroundMark x1="72519" y1="19812" x2="72519" y2="19812"/>
                            <a14:foregroundMark x1="83664" y1="23879" x2="83664" y2="23879"/>
                            <a14:foregroundMark x1="86260" y1="31283" x2="86260" y2="31283"/>
                            <a14:foregroundMark x1="89466" y1="40980" x2="89466" y2="40980"/>
                            <a14:foregroundMark x1="90076" y1="48175" x2="90076" y2="48175"/>
                            <a14:foregroundMark x1="78931" y1="22941" x2="78931" y2="22941"/>
                            <a14:foregroundMark x1="19084" y1="12200" x2="19084" y2="12200"/>
                            <a14:foregroundMark x1="18626" y1="16267" x2="18626" y2="16267"/>
                            <a14:foregroundMark x1="23053" y1="89677" x2="23053" y2="89677"/>
                            <a14:foregroundMark x1="30992" y1="90094" x2="30992" y2="90094"/>
                            <a14:foregroundMark x1="94351" y1="61105" x2="94351" y2="61105"/>
                            <a14:foregroundMark x1="36336" y1="4275" x2="36336" y2="4275"/>
                            <a14:foregroundMark x1="47634" y1="73618" x2="47634" y2="73618"/>
                            <a14:backgroundMark x1="13282" y1="35871" x2="13282" y2="35871"/>
                            <a14:backgroundMark x1="16947" y1="69656" x2="16947" y2="69656"/>
                            <a14:backgroundMark x1="13435" y1="59020" x2="16183" y2="58394"/>
                            <a14:backgroundMark x1="11908" y1="51825" x2="13740" y2="51721"/>
                            <a14:backgroundMark x1="68244" y1="85297" x2="69160" y2="87487"/>
                            <a14:backgroundMark x1="84885" y1="66423" x2="84885" y2="66423"/>
                            <a14:backgroundMark x1="87023" y1="55683" x2="87023" y2="55683"/>
                            <a14:backgroundMark x1="85344" y1="65798" x2="84733" y2="68092"/>
                            <a14:backgroundMark x1="86718" y1="56100" x2="85954" y2="54849"/>
                            <a14:backgroundMark x1="18015" y1="70907" x2="13588" y2="72576"/>
                            <a14:backgroundMark x1="50687" y1="88217" x2="51450" y2="90198"/>
                          </a14:backgroundRemoval>
                        </a14:imgEffect>
                      </a14:imgLayer>
                    </a14:imgProps>
                  </a:ext>
                </a:extLst>
              </a:blip>
              <a:stretch>
                <a:fillRect/>
              </a:stretch>
            </p:blipFill>
            <p:spPr>
              <a:xfrm rot="5696010">
                <a:off x="9142483" y="5905758"/>
                <a:ext cx="215858" cy="283621"/>
              </a:xfrm>
              <a:prstGeom prst="rect">
                <a:avLst/>
              </a:prstGeom>
            </p:spPr>
          </p:pic>
        </p:grpSp>
        <p:pic>
          <p:nvPicPr>
            <p:cNvPr id="461" name="Afbeelding 460">
              <a:extLst>
                <a:ext uri="{FF2B5EF4-FFF2-40B4-BE49-F238E27FC236}">
                  <a16:creationId xmlns:a16="http://schemas.microsoft.com/office/drawing/2014/main" id="{D71E82F4-2D13-0A42-DCE5-495C10BD6409}"/>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4275" b="94265" l="9924" r="94198">
                          <a14:foregroundMark x1="53740" y1="73306" x2="36641" y2="29614"/>
                          <a14:foregroundMark x1="15573" y1="26903" x2="42443" y2="13764"/>
                          <a14:foregroundMark x1="87307" y1="55683" x2="88397" y2="58186"/>
                          <a14:foregroundMark x1="72366" y1="21376" x2="87307" y2="55683"/>
                          <a14:foregroundMark x1="81374" y1="79771" x2="52824" y2="94473"/>
                          <a14:foregroundMark x1="56641" y1="39416" x2="34504" y2="29718"/>
                          <a14:foregroundMark x1="28244" y1="28780" x2="50382" y2="38478"/>
                          <a14:foregroundMark x1="52672" y1="27007" x2="52519" y2="39625"/>
                          <a14:foregroundMark x1="29924" y1="25860" x2="40611" y2="41919"/>
                          <a14:foregroundMark x1="25802" y1="27112" x2="29466" y2="32847"/>
                          <a14:foregroundMark x1="49618" y1="31283" x2="52061" y2="35036"/>
                          <a14:foregroundMark x1="48550" y1="54536" x2="48092" y2="64546"/>
                          <a14:foregroundMark x1="40611" y1="39208" x2="48550" y2="67883"/>
                          <a14:foregroundMark x1="52061" y1="78832" x2="48397" y2="60584"/>
                          <a14:foregroundMark x1="55573" y1="57977" x2="37099" y2="58707"/>
                          <a14:foregroundMark x1="30992" y1="12096" x2="23206" y2="9385"/>
                          <a14:foregroundMark x1="37710" y1="50782" x2="41832" y2="59750"/>
                          <a14:foregroundMark x1="49924" y1="63712" x2="44733" y2="60167"/>
                          <a14:foregroundMark x1="37405" y1="46820" x2="48397" y2="45360"/>
                          <a14:foregroundMark x1="49313" y1="45985" x2="50992" y2="63087"/>
                          <a14:foregroundMark x1="42290" y1="73723" x2="31756" y2="58603"/>
                          <a14:foregroundMark x1="36641" y1="72784" x2="29771" y2="76642"/>
                          <a14:foregroundMark x1="46870" y1="10323" x2="78931" y2="32430"/>
                          <a14:foregroundMark x1="84522" y1="65697" x2="64122" y2="8342"/>
                          <a14:foregroundMark x1="86412" y1="71011" x2="85403" y2="68174"/>
                          <a14:foregroundMark x1="54046" y1="15120" x2="15420" y2="86340"/>
                          <a14:foregroundMark x1="12063" y1="35871" x2="11298" y2="27633"/>
                          <a14:foregroundMark x1="13389" y1="50153" x2="12063" y2="35871"/>
                          <a14:foregroundMark x1="15142" y1="69045" x2="13554" y2="51931"/>
                          <a14:foregroundMark x1="17405" y1="93431" x2="15606" y2="74046"/>
                          <a14:foregroundMark x1="16947" y1="21898" x2="74656" y2="22106"/>
                          <a14:foregroundMark x1="47499" y1="88777" x2="33130" y2="86966"/>
                          <a14:foregroundMark x1="32672" y1="10219" x2="31145" y2="6048"/>
                          <a14:foregroundMark x1="72519" y1="19812" x2="72519" y2="19812"/>
                          <a14:foregroundMark x1="83664" y1="23879" x2="83664" y2="23879"/>
                          <a14:foregroundMark x1="86260" y1="31283" x2="86260" y2="31283"/>
                          <a14:foregroundMark x1="89466" y1="40980" x2="89466" y2="40980"/>
                          <a14:foregroundMark x1="90076" y1="48175" x2="90076" y2="48175"/>
                          <a14:foregroundMark x1="78931" y1="22941" x2="78931" y2="22941"/>
                          <a14:foregroundMark x1="19084" y1="12200" x2="19084" y2="12200"/>
                          <a14:foregroundMark x1="18626" y1="16267" x2="18626" y2="16267"/>
                          <a14:foregroundMark x1="23053" y1="89677" x2="23053" y2="89677"/>
                          <a14:foregroundMark x1="30992" y1="90094" x2="30992" y2="90094"/>
                          <a14:foregroundMark x1="94351" y1="61105" x2="94351" y2="61105"/>
                          <a14:foregroundMark x1="36336" y1="4275" x2="36336" y2="4275"/>
                          <a14:foregroundMark x1="47634" y1="73618" x2="47634" y2="73618"/>
                          <a14:backgroundMark x1="13282" y1="35871" x2="13282" y2="35871"/>
                          <a14:backgroundMark x1="16947" y1="69656" x2="16947" y2="69656"/>
                          <a14:backgroundMark x1="13435" y1="59020" x2="16183" y2="58394"/>
                          <a14:backgroundMark x1="11908" y1="51825" x2="13740" y2="51721"/>
                          <a14:backgroundMark x1="68244" y1="85297" x2="69160" y2="87487"/>
                          <a14:backgroundMark x1="84885" y1="66423" x2="84885" y2="66423"/>
                          <a14:backgroundMark x1="87023" y1="55683" x2="87023" y2="55683"/>
                          <a14:backgroundMark x1="85344" y1="65798" x2="84733" y2="68092"/>
                          <a14:backgroundMark x1="86718" y1="56100" x2="85954" y2="54849"/>
                          <a14:backgroundMark x1="18015" y1="70907" x2="13588" y2="72576"/>
                          <a14:backgroundMark x1="50687" y1="88217" x2="51450" y2="90198"/>
                        </a14:backgroundRemoval>
                      </a14:imgEffect>
                    </a14:imgLayer>
                  </a14:imgProps>
                </a:ext>
              </a:extLst>
            </a:blip>
            <a:stretch>
              <a:fillRect/>
            </a:stretch>
          </p:blipFill>
          <p:spPr>
            <a:xfrm rot="15903990" flipH="1">
              <a:off x="7799912" y="5372253"/>
              <a:ext cx="159507" cy="192224"/>
            </a:xfrm>
            <a:prstGeom prst="rect">
              <a:avLst/>
            </a:prstGeom>
          </p:spPr>
        </p:pic>
        <p:sp>
          <p:nvSpPr>
            <p:cNvPr id="465" name="Rechthoek 464">
              <a:extLst>
                <a:ext uri="{FF2B5EF4-FFF2-40B4-BE49-F238E27FC236}">
                  <a16:creationId xmlns:a16="http://schemas.microsoft.com/office/drawing/2014/main" id="{D30A38EC-EDC3-8417-6071-FC144503F229}"/>
                </a:ext>
              </a:extLst>
            </p:cNvPr>
            <p:cNvSpPr/>
            <p:nvPr/>
          </p:nvSpPr>
          <p:spPr>
            <a:xfrm>
              <a:off x="8355356" y="5414336"/>
              <a:ext cx="131469" cy="203145"/>
            </a:xfrm>
            <a:prstGeom prst="rect">
              <a:avLst/>
            </a:prstGeom>
            <a:solidFill>
              <a:srgbClr val="B2F2C2"/>
            </a:solidFill>
            <a:ln w="3175">
              <a:solidFill>
                <a:srgbClr val="B2F2C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dirty="0"/>
            </a:p>
          </p:txBody>
        </p:sp>
        <p:pic>
          <p:nvPicPr>
            <p:cNvPr id="462" name="Afbeelding 461">
              <a:extLst>
                <a:ext uri="{FF2B5EF4-FFF2-40B4-BE49-F238E27FC236}">
                  <a16:creationId xmlns:a16="http://schemas.microsoft.com/office/drawing/2014/main" id="{7CCAFDD6-19F9-E115-0E2A-F9227BF521B8}"/>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4275" b="94265" l="9924" r="94198">
                          <a14:foregroundMark x1="53740" y1="73306" x2="36641" y2="29614"/>
                          <a14:foregroundMark x1="15573" y1="26903" x2="42443" y2="13764"/>
                          <a14:foregroundMark x1="87307" y1="55683" x2="88397" y2="58186"/>
                          <a14:foregroundMark x1="72366" y1="21376" x2="87307" y2="55683"/>
                          <a14:foregroundMark x1="81374" y1="79771" x2="52824" y2="94473"/>
                          <a14:foregroundMark x1="56641" y1="39416" x2="34504" y2="29718"/>
                          <a14:foregroundMark x1="28244" y1="28780" x2="50382" y2="38478"/>
                          <a14:foregroundMark x1="52672" y1="27007" x2="52519" y2="39625"/>
                          <a14:foregroundMark x1="29924" y1="25860" x2="40611" y2="41919"/>
                          <a14:foregroundMark x1="25802" y1="27112" x2="29466" y2="32847"/>
                          <a14:foregroundMark x1="49618" y1="31283" x2="52061" y2="35036"/>
                          <a14:foregroundMark x1="48550" y1="54536" x2="48092" y2="64546"/>
                          <a14:foregroundMark x1="40611" y1="39208" x2="48550" y2="67883"/>
                          <a14:foregroundMark x1="52061" y1="78832" x2="48397" y2="60584"/>
                          <a14:foregroundMark x1="55573" y1="57977" x2="37099" y2="58707"/>
                          <a14:foregroundMark x1="30992" y1="12096" x2="23206" y2="9385"/>
                          <a14:foregroundMark x1="37710" y1="50782" x2="41832" y2="59750"/>
                          <a14:foregroundMark x1="49924" y1="63712" x2="44733" y2="60167"/>
                          <a14:foregroundMark x1="37405" y1="46820" x2="48397" y2="45360"/>
                          <a14:foregroundMark x1="49313" y1="45985" x2="50992" y2="63087"/>
                          <a14:foregroundMark x1="42290" y1="73723" x2="31756" y2="58603"/>
                          <a14:foregroundMark x1="36641" y1="72784" x2="29771" y2="76642"/>
                          <a14:foregroundMark x1="46870" y1="10323" x2="78931" y2="32430"/>
                          <a14:foregroundMark x1="84522" y1="65697" x2="64122" y2="8342"/>
                          <a14:foregroundMark x1="86412" y1="71011" x2="85403" y2="68174"/>
                          <a14:foregroundMark x1="54046" y1="15120" x2="15420" y2="86340"/>
                          <a14:foregroundMark x1="12063" y1="35871" x2="11298" y2="27633"/>
                          <a14:foregroundMark x1="13389" y1="50153" x2="12063" y2="35871"/>
                          <a14:foregroundMark x1="15142" y1="69045" x2="13554" y2="51931"/>
                          <a14:foregroundMark x1="17405" y1="93431" x2="15606" y2="74046"/>
                          <a14:foregroundMark x1="16947" y1="21898" x2="74656" y2="22106"/>
                          <a14:foregroundMark x1="47499" y1="88777" x2="33130" y2="86966"/>
                          <a14:foregroundMark x1="32672" y1="10219" x2="31145" y2="6048"/>
                          <a14:foregroundMark x1="72519" y1="19812" x2="72519" y2="19812"/>
                          <a14:foregroundMark x1="83664" y1="23879" x2="83664" y2="23879"/>
                          <a14:foregroundMark x1="86260" y1="31283" x2="86260" y2="31283"/>
                          <a14:foregroundMark x1="89466" y1="40980" x2="89466" y2="40980"/>
                          <a14:foregroundMark x1="90076" y1="48175" x2="90076" y2="48175"/>
                          <a14:foregroundMark x1="78931" y1="22941" x2="78931" y2="22941"/>
                          <a14:foregroundMark x1="19084" y1="12200" x2="19084" y2="12200"/>
                          <a14:foregroundMark x1="18626" y1="16267" x2="18626" y2="16267"/>
                          <a14:foregroundMark x1="23053" y1="89677" x2="23053" y2="89677"/>
                          <a14:foregroundMark x1="30992" y1="90094" x2="30992" y2="90094"/>
                          <a14:foregroundMark x1="94351" y1="61105" x2="94351" y2="61105"/>
                          <a14:foregroundMark x1="36336" y1="4275" x2="36336" y2="4275"/>
                          <a14:foregroundMark x1="47634" y1="73618" x2="47634" y2="73618"/>
                          <a14:backgroundMark x1="13282" y1="35871" x2="13282" y2="35871"/>
                          <a14:backgroundMark x1="16947" y1="69656" x2="16947" y2="69656"/>
                          <a14:backgroundMark x1="13435" y1="59020" x2="16183" y2="58394"/>
                          <a14:backgroundMark x1="11908" y1="51825" x2="13740" y2="51721"/>
                          <a14:backgroundMark x1="68244" y1="85297" x2="69160" y2="87487"/>
                          <a14:backgroundMark x1="84885" y1="66423" x2="84885" y2="66423"/>
                          <a14:backgroundMark x1="87023" y1="55683" x2="87023" y2="55683"/>
                          <a14:backgroundMark x1="85344" y1="65798" x2="84733" y2="68092"/>
                          <a14:backgroundMark x1="86718" y1="56100" x2="85954" y2="54849"/>
                          <a14:backgroundMark x1="18015" y1="70907" x2="13588" y2="72576"/>
                          <a14:backgroundMark x1="50687" y1="88217" x2="51450" y2="90198"/>
                        </a14:backgroundRemoval>
                      </a14:imgEffect>
                    </a14:imgLayer>
                  </a14:imgProps>
                </a:ext>
              </a:extLst>
            </a:blip>
            <a:stretch>
              <a:fillRect/>
            </a:stretch>
          </p:blipFill>
          <p:spPr>
            <a:xfrm rot="3664124" flipH="1">
              <a:off x="8209638" y="5407917"/>
              <a:ext cx="157371" cy="189651"/>
            </a:xfrm>
            <a:prstGeom prst="rect">
              <a:avLst/>
            </a:prstGeom>
          </p:spPr>
        </p:pic>
      </p:grpSp>
    </p:spTree>
    <p:extLst>
      <p:ext uri="{BB962C8B-B14F-4D97-AF65-F5344CB8AC3E}">
        <p14:creationId xmlns:p14="http://schemas.microsoft.com/office/powerpoint/2010/main" val="1562015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4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5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8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9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4" grpId="0"/>
      <p:bldP spid="3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68">
          <a:extLst>
            <a:ext uri="{FF2B5EF4-FFF2-40B4-BE49-F238E27FC236}">
              <a16:creationId xmlns:a16="http://schemas.microsoft.com/office/drawing/2014/main" id="{E5DD881F-E95C-6BF0-427D-B516396C373A}"/>
            </a:ext>
          </a:extLst>
        </p:cNvPr>
        <p:cNvGrpSpPr/>
        <p:nvPr/>
      </p:nvGrpSpPr>
      <p:grpSpPr>
        <a:xfrm>
          <a:off x="0" y="0"/>
          <a:ext cx="0" cy="0"/>
          <a:chOff x="0" y="0"/>
          <a:chExt cx="0" cy="0"/>
        </a:xfrm>
      </p:grpSpPr>
      <p:pic>
        <p:nvPicPr>
          <p:cNvPr id="474" name="Google Shape;474;g23e4fb3f7be_0_0">
            <a:extLst>
              <a:ext uri="{FF2B5EF4-FFF2-40B4-BE49-F238E27FC236}">
                <a16:creationId xmlns:a16="http://schemas.microsoft.com/office/drawing/2014/main" id="{D4B6C38B-35B0-305E-E239-F65BD87AFD8F}"/>
              </a:ext>
            </a:extLst>
          </p:cNvPr>
          <p:cNvPicPr preferRelativeResize="0"/>
          <p:nvPr/>
        </p:nvPicPr>
        <p:blipFill rotWithShape="1">
          <a:blip r:embed="rId3">
            <a:alphaModFix/>
            <a:extLst>
              <a:ext uri="{BEBA8EAE-BF5A-486C-A8C5-ECC9F3942E4B}">
                <a14:imgProps xmlns:a14="http://schemas.microsoft.com/office/drawing/2010/main">
                  <a14:imgLayer r:embed="rId4">
                    <a14:imgEffect>
                      <a14:sharpenSoften amount="25000"/>
                    </a14:imgEffect>
                  </a14:imgLayer>
                </a14:imgProps>
              </a:ext>
            </a:extLst>
          </a:blip>
          <a:srcRect l="30314" t="7722" r="2"/>
          <a:stretch/>
        </p:blipFill>
        <p:spPr>
          <a:xfrm>
            <a:off x="5923272" y="180635"/>
            <a:ext cx="4045907" cy="6496729"/>
          </a:xfrm>
          <a:prstGeom prst="rect">
            <a:avLst/>
          </a:prstGeom>
          <a:noFill/>
          <a:ln>
            <a:noFill/>
          </a:ln>
        </p:spPr>
      </p:pic>
      <p:grpSp>
        <p:nvGrpSpPr>
          <p:cNvPr id="9" name="Groep 8">
            <a:extLst>
              <a:ext uri="{FF2B5EF4-FFF2-40B4-BE49-F238E27FC236}">
                <a16:creationId xmlns:a16="http://schemas.microsoft.com/office/drawing/2014/main" id="{554836B9-8349-AFA2-E167-6FD852ACE3F5}"/>
              </a:ext>
            </a:extLst>
          </p:cNvPr>
          <p:cNvGrpSpPr/>
          <p:nvPr/>
        </p:nvGrpSpPr>
        <p:grpSpPr>
          <a:xfrm>
            <a:off x="5494103" y="137786"/>
            <a:ext cx="2157760" cy="6162805"/>
            <a:chOff x="4643872" y="137786"/>
            <a:chExt cx="2157760" cy="6162805"/>
          </a:xfrm>
        </p:grpSpPr>
        <p:grpSp>
          <p:nvGrpSpPr>
            <p:cNvPr id="7" name="Groep 6">
              <a:extLst>
                <a:ext uri="{FF2B5EF4-FFF2-40B4-BE49-F238E27FC236}">
                  <a16:creationId xmlns:a16="http://schemas.microsoft.com/office/drawing/2014/main" id="{A64FD212-081F-A8C8-D691-E669D136E703}"/>
                </a:ext>
              </a:extLst>
            </p:cNvPr>
            <p:cNvGrpSpPr/>
            <p:nvPr/>
          </p:nvGrpSpPr>
          <p:grpSpPr>
            <a:xfrm>
              <a:off x="4643872" y="137786"/>
              <a:ext cx="2157760" cy="6162805"/>
              <a:chOff x="4643872" y="137786"/>
              <a:chExt cx="2157760" cy="6162805"/>
            </a:xfrm>
          </p:grpSpPr>
          <p:sp>
            <p:nvSpPr>
              <p:cNvPr id="4" name="Rechthoek 3">
                <a:extLst>
                  <a:ext uri="{FF2B5EF4-FFF2-40B4-BE49-F238E27FC236}">
                    <a16:creationId xmlns:a16="http://schemas.microsoft.com/office/drawing/2014/main" id="{9B73C39F-4C46-D74E-5215-BC9D7852E7E6}"/>
                  </a:ext>
                </a:extLst>
              </p:cNvPr>
              <p:cNvSpPr/>
              <p:nvPr/>
            </p:nvSpPr>
            <p:spPr>
              <a:xfrm>
                <a:off x="5073041" y="137786"/>
                <a:ext cx="1728591" cy="67640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a:extLst>
                  <a:ext uri="{FF2B5EF4-FFF2-40B4-BE49-F238E27FC236}">
                    <a16:creationId xmlns:a16="http://schemas.microsoft.com/office/drawing/2014/main" id="{BF53D88E-5A65-6A6D-145E-9982811B2B74}"/>
                  </a:ext>
                </a:extLst>
              </p:cNvPr>
              <p:cNvSpPr/>
              <p:nvPr/>
            </p:nvSpPr>
            <p:spPr>
              <a:xfrm rot="5400000">
                <a:off x="2745158" y="3245754"/>
                <a:ext cx="4953551" cy="11561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grpSp>
        <p:sp>
          <p:nvSpPr>
            <p:cNvPr id="8" name="Rechthoek 7">
              <a:extLst>
                <a:ext uri="{FF2B5EF4-FFF2-40B4-BE49-F238E27FC236}">
                  <a16:creationId xmlns:a16="http://schemas.microsoft.com/office/drawing/2014/main" id="{C162AC4F-B119-9E97-38ED-7C60F68CA101}"/>
                </a:ext>
              </a:extLst>
            </p:cNvPr>
            <p:cNvSpPr/>
            <p:nvPr/>
          </p:nvSpPr>
          <p:spPr>
            <a:xfrm rot="5400000">
              <a:off x="4949049" y="1600871"/>
              <a:ext cx="1729790" cy="11561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12" name="Rechthoek 11">
            <a:extLst>
              <a:ext uri="{FF2B5EF4-FFF2-40B4-BE49-F238E27FC236}">
                <a16:creationId xmlns:a16="http://schemas.microsoft.com/office/drawing/2014/main" id="{FE8C82B1-B656-6F48-9C01-B93E5FDAA437}"/>
              </a:ext>
            </a:extLst>
          </p:cNvPr>
          <p:cNvSpPr/>
          <p:nvPr/>
        </p:nvSpPr>
        <p:spPr>
          <a:xfrm>
            <a:off x="5798011" y="155583"/>
            <a:ext cx="4045907" cy="6496728"/>
          </a:xfrm>
          <a:prstGeom prst="rect">
            <a:avLst/>
          </a:prstGeom>
          <a:no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Google Shape;469;g23e4fb3f7be_0_0">
            <a:extLst>
              <a:ext uri="{FF2B5EF4-FFF2-40B4-BE49-F238E27FC236}">
                <a16:creationId xmlns:a16="http://schemas.microsoft.com/office/drawing/2014/main" id="{55BF2C35-E183-25E6-7A39-6FFD950B3F78}"/>
              </a:ext>
            </a:extLst>
          </p:cNvPr>
          <p:cNvSpPr txBox="1">
            <a:spLocks noGrp="1"/>
          </p:cNvSpPr>
          <p:nvPr>
            <p:ph type="title"/>
          </p:nvPr>
        </p:nvSpPr>
        <p:spPr>
          <a:xfrm>
            <a:off x="757355" y="416179"/>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nl-NL" dirty="0">
                <a:latin typeface="Effra" panose="02000506080000020004" pitchFamily="2" charset="0"/>
                <a:ea typeface="Arial"/>
                <a:cs typeface="Arial"/>
                <a:sym typeface="Arial"/>
              </a:rPr>
              <a:t>Afweer</a:t>
            </a:r>
            <a:endParaRPr dirty="0">
              <a:latin typeface="Effra" panose="02000506080000020004" pitchFamily="2" charset="0"/>
              <a:ea typeface="Arial"/>
              <a:cs typeface="Arial"/>
              <a:sym typeface="Arial"/>
            </a:endParaRPr>
          </a:p>
        </p:txBody>
      </p:sp>
      <p:grpSp>
        <p:nvGrpSpPr>
          <p:cNvPr id="14" name="Groep 13">
            <a:extLst>
              <a:ext uri="{FF2B5EF4-FFF2-40B4-BE49-F238E27FC236}">
                <a16:creationId xmlns:a16="http://schemas.microsoft.com/office/drawing/2014/main" id="{D0E85EBA-C8E2-EED5-1B91-E5C992F60019}"/>
              </a:ext>
            </a:extLst>
          </p:cNvPr>
          <p:cNvGrpSpPr/>
          <p:nvPr/>
        </p:nvGrpSpPr>
        <p:grpSpPr>
          <a:xfrm>
            <a:off x="4906080" y="2074212"/>
            <a:ext cx="1762110" cy="1792582"/>
            <a:chOff x="7783554" y="5388611"/>
            <a:chExt cx="705665" cy="736390"/>
          </a:xfrm>
        </p:grpSpPr>
        <p:grpSp>
          <p:nvGrpSpPr>
            <p:cNvPr id="15" name="Groep 14">
              <a:extLst>
                <a:ext uri="{FF2B5EF4-FFF2-40B4-BE49-F238E27FC236}">
                  <a16:creationId xmlns:a16="http://schemas.microsoft.com/office/drawing/2014/main" id="{CE726C0F-CB82-35CE-AE44-075D611C1CEE}"/>
                </a:ext>
              </a:extLst>
            </p:cNvPr>
            <p:cNvGrpSpPr/>
            <p:nvPr/>
          </p:nvGrpSpPr>
          <p:grpSpPr>
            <a:xfrm flipH="1">
              <a:off x="7800302" y="5414521"/>
              <a:ext cx="688917" cy="710480"/>
              <a:chOff x="8579002" y="5360100"/>
              <a:chExt cx="837984" cy="795398"/>
            </a:xfrm>
          </p:grpSpPr>
          <p:pic>
            <p:nvPicPr>
              <p:cNvPr id="19" name="Picture 8" descr="Cell Cartoons – Entertainment for Cell Biology Enthusiast">
                <a:extLst>
                  <a:ext uri="{FF2B5EF4-FFF2-40B4-BE49-F238E27FC236}">
                    <a16:creationId xmlns:a16="http://schemas.microsoft.com/office/drawing/2014/main" id="{EC7D2FF7-F7EF-A552-1F07-7B5CFE11C940}"/>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aturation sat="300000"/>
                        </a14:imgEffect>
                      </a14:imgLayer>
                    </a14:imgProps>
                  </a:ext>
                  <a:ext uri="{28A0092B-C50C-407E-A947-70E740481C1C}">
                    <a14:useLocalDpi xmlns:a14="http://schemas.microsoft.com/office/drawing/2010/main" val="0"/>
                  </a:ext>
                </a:extLst>
              </a:blip>
              <a:srcRect l="24369" t="22219" r="5790" b="13378"/>
              <a:stretch/>
            </p:blipFill>
            <p:spPr bwMode="auto">
              <a:xfrm>
                <a:off x="8579002" y="5360100"/>
                <a:ext cx="837984" cy="758567"/>
              </a:xfrm>
              <a:prstGeom prst="rect">
                <a:avLst/>
              </a:prstGeom>
              <a:noFill/>
              <a:extLst>
                <a:ext uri="{909E8E84-426E-40DD-AFC4-6F175D3DCCD1}">
                  <a14:hiddenFill xmlns:a14="http://schemas.microsoft.com/office/drawing/2010/main">
                    <a:solidFill>
                      <a:srgbClr val="FFFFFF"/>
                    </a:solidFill>
                  </a14:hiddenFill>
                </a:ext>
              </a:extLst>
            </p:spPr>
          </p:pic>
          <p:pic>
            <p:nvPicPr>
              <p:cNvPr id="20" name="Afbeelding 19">
                <a:extLst>
                  <a:ext uri="{FF2B5EF4-FFF2-40B4-BE49-F238E27FC236}">
                    <a16:creationId xmlns:a16="http://schemas.microsoft.com/office/drawing/2014/main" id="{9EADC8C7-ADC7-1356-7EF3-ECAA65C6A85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275" b="94265" l="9924" r="94198">
                            <a14:foregroundMark x1="53740" y1="73306" x2="36641" y2="29614"/>
                            <a14:foregroundMark x1="15573" y1="26903" x2="42443" y2="13764"/>
                            <a14:foregroundMark x1="87307" y1="55683" x2="88397" y2="58186"/>
                            <a14:foregroundMark x1="72366" y1="21376" x2="87307" y2="55683"/>
                            <a14:foregroundMark x1="81374" y1="79771" x2="52824" y2="94473"/>
                            <a14:foregroundMark x1="56641" y1="39416" x2="34504" y2="29718"/>
                            <a14:foregroundMark x1="28244" y1="28780" x2="50382" y2="38478"/>
                            <a14:foregroundMark x1="52672" y1="27007" x2="52519" y2="39625"/>
                            <a14:foregroundMark x1="29924" y1="25860" x2="40611" y2="41919"/>
                            <a14:foregroundMark x1="25802" y1="27112" x2="29466" y2="32847"/>
                            <a14:foregroundMark x1="49618" y1="31283" x2="52061" y2="35036"/>
                            <a14:foregroundMark x1="48550" y1="54536" x2="48092" y2="64546"/>
                            <a14:foregroundMark x1="40611" y1="39208" x2="48550" y2="67883"/>
                            <a14:foregroundMark x1="52061" y1="78832" x2="48397" y2="60584"/>
                            <a14:foregroundMark x1="55573" y1="57977" x2="37099" y2="58707"/>
                            <a14:foregroundMark x1="30992" y1="12096" x2="23206" y2="9385"/>
                            <a14:foregroundMark x1="37710" y1="50782" x2="41832" y2="59750"/>
                            <a14:foregroundMark x1="49924" y1="63712" x2="44733" y2="60167"/>
                            <a14:foregroundMark x1="37405" y1="46820" x2="48397" y2="45360"/>
                            <a14:foregroundMark x1="49313" y1="45985" x2="50992" y2="63087"/>
                            <a14:foregroundMark x1="42290" y1="73723" x2="31756" y2="58603"/>
                            <a14:foregroundMark x1="36641" y1="72784" x2="29771" y2="76642"/>
                            <a14:foregroundMark x1="46870" y1="10323" x2="78931" y2="32430"/>
                            <a14:foregroundMark x1="84522" y1="65697" x2="64122" y2="8342"/>
                            <a14:foregroundMark x1="86412" y1="71011" x2="85403" y2="68174"/>
                            <a14:foregroundMark x1="54046" y1="15120" x2="15420" y2="86340"/>
                            <a14:foregroundMark x1="12063" y1="35871" x2="11298" y2="27633"/>
                            <a14:foregroundMark x1="13389" y1="50153" x2="12063" y2="35871"/>
                            <a14:foregroundMark x1="15142" y1="69045" x2="13554" y2="51931"/>
                            <a14:foregroundMark x1="17405" y1="93431" x2="15606" y2="74046"/>
                            <a14:foregroundMark x1="16947" y1="21898" x2="74656" y2="22106"/>
                            <a14:foregroundMark x1="47499" y1="88777" x2="33130" y2="86966"/>
                            <a14:foregroundMark x1="32672" y1="10219" x2="31145" y2="6048"/>
                            <a14:foregroundMark x1="72519" y1="19812" x2="72519" y2="19812"/>
                            <a14:foregroundMark x1="83664" y1="23879" x2="83664" y2="23879"/>
                            <a14:foregroundMark x1="86260" y1="31283" x2="86260" y2="31283"/>
                            <a14:foregroundMark x1="89466" y1="40980" x2="89466" y2="40980"/>
                            <a14:foregroundMark x1="90076" y1="48175" x2="90076" y2="48175"/>
                            <a14:foregroundMark x1="78931" y1="22941" x2="78931" y2="22941"/>
                            <a14:foregroundMark x1="19084" y1="12200" x2="19084" y2="12200"/>
                            <a14:foregroundMark x1="18626" y1="16267" x2="18626" y2="16267"/>
                            <a14:foregroundMark x1="23053" y1="89677" x2="23053" y2="89677"/>
                            <a14:foregroundMark x1="30992" y1="90094" x2="30992" y2="90094"/>
                            <a14:foregroundMark x1="94351" y1="61105" x2="94351" y2="61105"/>
                            <a14:foregroundMark x1="36336" y1="4275" x2="36336" y2="4275"/>
                            <a14:foregroundMark x1="47634" y1="73618" x2="47634" y2="73618"/>
                            <a14:backgroundMark x1="13282" y1="35871" x2="13282" y2="35871"/>
                            <a14:backgroundMark x1="16947" y1="69656" x2="16947" y2="69656"/>
                            <a14:backgroundMark x1="13435" y1="59020" x2="16183" y2="58394"/>
                            <a14:backgroundMark x1="11908" y1="51825" x2="13740" y2="51721"/>
                            <a14:backgroundMark x1="68244" y1="85297" x2="69160" y2="87487"/>
                            <a14:backgroundMark x1="84885" y1="66423" x2="84885" y2="66423"/>
                            <a14:backgroundMark x1="87023" y1="55683" x2="87023" y2="55683"/>
                            <a14:backgroundMark x1="85344" y1="65798" x2="84733" y2="68092"/>
                            <a14:backgroundMark x1="86718" y1="56100" x2="85954" y2="54849"/>
                            <a14:backgroundMark x1="18015" y1="70907" x2="13588" y2="72576"/>
                            <a14:backgroundMark x1="50687" y1="88217" x2="51450" y2="90198"/>
                          </a14:backgroundRemoval>
                        </a14:imgEffect>
                      </a14:imgLayer>
                    </a14:imgProps>
                  </a:ext>
                </a:extLst>
              </a:blip>
              <a:stretch>
                <a:fillRect/>
              </a:stretch>
            </p:blipFill>
            <p:spPr>
              <a:xfrm rot="5696010">
                <a:off x="9142483" y="5905758"/>
                <a:ext cx="215858" cy="283621"/>
              </a:xfrm>
              <a:prstGeom prst="rect">
                <a:avLst/>
              </a:prstGeom>
            </p:spPr>
          </p:pic>
        </p:grpSp>
        <p:pic>
          <p:nvPicPr>
            <p:cNvPr id="16" name="Afbeelding 15">
              <a:extLst>
                <a:ext uri="{FF2B5EF4-FFF2-40B4-BE49-F238E27FC236}">
                  <a16:creationId xmlns:a16="http://schemas.microsoft.com/office/drawing/2014/main" id="{C78366E9-85F8-CE04-FECA-CA4C8D3FD464}"/>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275" b="94265" l="9924" r="94198">
                          <a14:foregroundMark x1="53740" y1="73306" x2="36641" y2="29614"/>
                          <a14:foregroundMark x1="15573" y1="26903" x2="42443" y2="13764"/>
                          <a14:foregroundMark x1="87307" y1="55683" x2="88397" y2="58186"/>
                          <a14:foregroundMark x1="72366" y1="21376" x2="87307" y2="55683"/>
                          <a14:foregroundMark x1="81374" y1="79771" x2="52824" y2="94473"/>
                          <a14:foregroundMark x1="56641" y1="39416" x2="34504" y2="29718"/>
                          <a14:foregroundMark x1="28244" y1="28780" x2="50382" y2="38478"/>
                          <a14:foregroundMark x1="52672" y1="27007" x2="52519" y2="39625"/>
                          <a14:foregroundMark x1="29924" y1="25860" x2="40611" y2="41919"/>
                          <a14:foregroundMark x1="25802" y1="27112" x2="29466" y2="32847"/>
                          <a14:foregroundMark x1="49618" y1="31283" x2="52061" y2="35036"/>
                          <a14:foregroundMark x1="48550" y1="54536" x2="48092" y2="64546"/>
                          <a14:foregroundMark x1="40611" y1="39208" x2="48550" y2="67883"/>
                          <a14:foregroundMark x1="52061" y1="78832" x2="48397" y2="60584"/>
                          <a14:foregroundMark x1="55573" y1="57977" x2="37099" y2="58707"/>
                          <a14:foregroundMark x1="30992" y1="12096" x2="23206" y2="9385"/>
                          <a14:foregroundMark x1="37710" y1="50782" x2="41832" y2="59750"/>
                          <a14:foregroundMark x1="49924" y1="63712" x2="44733" y2="60167"/>
                          <a14:foregroundMark x1="37405" y1="46820" x2="48397" y2="45360"/>
                          <a14:foregroundMark x1="49313" y1="45985" x2="50992" y2="63087"/>
                          <a14:foregroundMark x1="42290" y1="73723" x2="31756" y2="58603"/>
                          <a14:foregroundMark x1="36641" y1="72784" x2="29771" y2="76642"/>
                          <a14:foregroundMark x1="46870" y1="10323" x2="78931" y2="32430"/>
                          <a14:foregroundMark x1="84522" y1="65697" x2="64122" y2="8342"/>
                          <a14:foregroundMark x1="86412" y1="71011" x2="85403" y2="68174"/>
                          <a14:foregroundMark x1="54046" y1="15120" x2="15420" y2="86340"/>
                          <a14:foregroundMark x1="12063" y1="35871" x2="11298" y2="27633"/>
                          <a14:foregroundMark x1="13389" y1="50153" x2="12063" y2="35871"/>
                          <a14:foregroundMark x1="15142" y1="69045" x2="13554" y2="51931"/>
                          <a14:foregroundMark x1="17405" y1="93431" x2="15606" y2="74046"/>
                          <a14:foregroundMark x1="16947" y1="21898" x2="74656" y2="22106"/>
                          <a14:foregroundMark x1="47499" y1="88777" x2="33130" y2="86966"/>
                          <a14:foregroundMark x1="32672" y1="10219" x2="31145" y2="6048"/>
                          <a14:foregroundMark x1="72519" y1="19812" x2="72519" y2="19812"/>
                          <a14:foregroundMark x1="83664" y1="23879" x2="83664" y2="23879"/>
                          <a14:foregroundMark x1="86260" y1="31283" x2="86260" y2="31283"/>
                          <a14:foregroundMark x1="89466" y1="40980" x2="89466" y2="40980"/>
                          <a14:foregroundMark x1="90076" y1="48175" x2="90076" y2="48175"/>
                          <a14:foregroundMark x1="78931" y1="22941" x2="78931" y2="22941"/>
                          <a14:foregroundMark x1="19084" y1="12200" x2="19084" y2="12200"/>
                          <a14:foregroundMark x1="18626" y1="16267" x2="18626" y2="16267"/>
                          <a14:foregroundMark x1="23053" y1="89677" x2="23053" y2="89677"/>
                          <a14:foregroundMark x1="30992" y1="90094" x2="30992" y2="90094"/>
                          <a14:foregroundMark x1="94351" y1="61105" x2="94351" y2="61105"/>
                          <a14:foregroundMark x1="36336" y1="4275" x2="36336" y2="4275"/>
                          <a14:foregroundMark x1="47634" y1="73618" x2="47634" y2="73618"/>
                          <a14:backgroundMark x1="13282" y1="35871" x2="13282" y2="35871"/>
                          <a14:backgroundMark x1="16947" y1="69656" x2="16947" y2="69656"/>
                          <a14:backgroundMark x1="13435" y1="59020" x2="16183" y2="58394"/>
                          <a14:backgroundMark x1="11908" y1="51825" x2="13740" y2="51721"/>
                          <a14:backgroundMark x1="68244" y1="85297" x2="69160" y2="87487"/>
                          <a14:backgroundMark x1="84885" y1="66423" x2="84885" y2="66423"/>
                          <a14:backgroundMark x1="87023" y1="55683" x2="87023" y2="55683"/>
                          <a14:backgroundMark x1="85344" y1="65798" x2="84733" y2="68092"/>
                          <a14:backgroundMark x1="86718" y1="56100" x2="85954" y2="54849"/>
                          <a14:backgroundMark x1="18015" y1="70907" x2="13588" y2="72576"/>
                          <a14:backgroundMark x1="50687" y1="88217" x2="51450" y2="90198"/>
                        </a14:backgroundRemoval>
                      </a14:imgEffect>
                    </a14:imgLayer>
                  </a14:imgProps>
                </a:ext>
              </a:extLst>
            </a:blip>
            <a:stretch>
              <a:fillRect/>
            </a:stretch>
          </p:blipFill>
          <p:spPr>
            <a:xfrm rot="15903990" flipH="1">
              <a:off x="7799912" y="5372253"/>
              <a:ext cx="159507" cy="192224"/>
            </a:xfrm>
            <a:prstGeom prst="rect">
              <a:avLst/>
            </a:prstGeom>
          </p:spPr>
        </p:pic>
        <p:sp>
          <p:nvSpPr>
            <p:cNvPr id="17" name="Rechthoek 16">
              <a:extLst>
                <a:ext uri="{FF2B5EF4-FFF2-40B4-BE49-F238E27FC236}">
                  <a16:creationId xmlns:a16="http://schemas.microsoft.com/office/drawing/2014/main" id="{07CFD8BD-3E43-D987-9683-B9F75776EC8E}"/>
                </a:ext>
              </a:extLst>
            </p:cNvPr>
            <p:cNvSpPr/>
            <p:nvPr/>
          </p:nvSpPr>
          <p:spPr>
            <a:xfrm>
              <a:off x="8355706" y="5414336"/>
              <a:ext cx="131469" cy="203145"/>
            </a:xfrm>
            <a:prstGeom prst="rect">
              <a:avLst/>
            </a:prstGeom>
            <a:solidFill>
              <a:srgbClr val="B2F2C2"/>
            </a:solidFill>
            <a:ln w="3175">
              <a:solidFill>
                <a:srgbClr val="B2F2C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dirty="0"/>
            </a:p>
          </p:txBody>
        </p:sp>
        <p:pic>
          <p:nvPicPr>
            <p:cNvPr id="18" name="Afbeelding 17">
              <a:extLst>
                <a:ext uri="{FF2B5EF4-FFF2-40B4-BE49-F238E27FC236}">
                  <a16:creationId xmlns:a16="http://schemas.microsoft.com/office/drawing/2014/main" id="{53B017EA-A935-2EB7-AB01-2A780136E4F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275" b="94265" l="9924" r="94198">
                          <a14:foregroundMark x1="53740" y1="73306" x2="36641" y2="29614"/>
                          <a14:foregroundMark x1="15573" y1="26903" x2="42443" y2="13764"/>
                          <a14:foregroundMark x1="87307" y1="55683" x2="88397" y2="58186"/>
                          <a14:foregroundMark x1="72366" y1="21376" x2="87307" y2="55683"/>
                          <a14:foregroundMark x1="81374" y1="79771" x2="52824" y2="94473"/>
                          <a14:foregroundMark x1="56641" y1="39416" x2="34504" y2="29718"/>
                          <a14:foregroundMark x1="28244" y1="28780" x2="50382" y2="38478"/>
                          <a14:foregroundMark x1="52672" y1="27007" x2="52519" y2="39625"/>
                          <a14:foregroundMark x1="29924" y1="25860" x2="40611" y2="41919"/>
                          <a14:foregroundMark x1="25802" y1="27112" x2="29466" y2="32847"/>
                          <a14:foregroundMark x1="49618" y1="31283" x2="52061" y2="35036"/>
                          <a14:foregroundMark x1="48550" y1="54536" x2="48092" y2="64546"/>
                          <a14:foregroundMark x1="40611" y1="39208" x2="48550" y2="67883"/>
                          <a14:foregroundMark x1="52061" y1="78832" x2="48397" y2="60584"/>
                          <a14:foregroundMark x1="55573" y1="57977" x2="37099" y2="58707"/>
                          <a14:foregroundMark x1="30992" y1="12096" x2="23206" y2="9385"/>
                          <a14:foregroundMark x1="37710" y1="50782" x2="41832" y2="59750"/>
                          <a14:foregroundMark x1="49924" y1="63712" x2="44733" y2="60167"/>
                          <a14:foregroundMark x1="37405" y1="46820" x2="48397" y2="45360"/>
                          <a14:foregroundMark x1="49313" y1="45985" x2="50992" y2="63087"/>
                          <a14:foregroundMark x1="42290" y1="73723" x2="31756" y2="58603"/>
                          <a14:foregroundMark x1="36641" y1="72784" x2="29771" y2="76642"/>
                          <a14:foregroundMark x1="46870" y1="10323" x2="78931" y2="32430"/>
                          <a14:foregroundMark x1="84522" y1="65697" x2="64122" y2="8342"/>
                          <a14:foregroundMark x1="86412" y1="71011" x2="85403" y2="68174"/>
                          <a14:foregroundMark x1="54046" y1="15120" x2="15420" y2="86340"/>
                          <a14:foregroundMark x1="12063" y1="35871" x2="11298" y2="27633"/>
                          <a14:foregroundMark x1="13389" y1="50153" x2="12063" y2="35871"/>
                          <a14:foregroundMark x1="15142" y1="69045" x2="13554" y2="51931"/>
                          <a14:foregroundMark x1="17405" y1="93431" x2="15606" y2="74046"/>
                          <a14:foregroundMark x1="16947" y1="21898" x2="74656" y2="22106"/>
                          <a14:foregroundMark x1="47499" y1="88777" x2="33130" y2="86966"/>
                          <a14:foregroundMark x1="32672" y1="10219" x2="31145" y2="6048"/>
                          <a14:foregroundMark x1="72519" y1="19812" x2="72519" y2="19812"/>
                          <a14:foregroundMark x1="83664" y1="23879" x2="83664" y2="23879"/>
                          <a14:foregroundMark x1="86260" y1="31283" x2="86260" y2="31283"/>
                          <a14:foregroundMark x1="89466" y1="40980" x2="89466" y2="40980"/>
                          <a14:foregroundMark x1="90076" y1="48175" x2="90076" y2="48175"/>
                          <a14:foregroundMark x1="78931" y1="22941" x2="78931" y2="22941"/>
                          <a14:foregroundMark x1="19084" y1="12200" x2="19084" y2="12200"/>
                          <a14:foregroundMark x1="18626" y1="16267" x2="18626" y2="16267"/>
                          <a14:foregroundMark x1="23053" y1="89677" x2="23053" y2="89677"/>
                          <a14:foregroundMark x1="30992" y1="90094" x2="30992" y2="90094"/>
                          <a14:foregroundMark x1="94351" y1="61105" x2="94351" y2="61105"/>
                          <a14:foregroundMark x1="36336" y1="4275" x2="36336" y2="4275"/>
                          <a14:foregroundMark x1="47634" y1="73618" x2="47634" y2="73618"/>
                          <a14:backgroundMark x1="13282" y1="35871" x2="13282" y2="35871"/>
                          <a14:backgroundMark x1="16947" y1="69656" x2="16947" y2="69656"/>
                          <a14:backgroundMark x1="13435" y1="59020" x2="16183" y2="58394"/>
                          <a14:backgroundMark x1="11908" y1="51825" x2="13740" y2="51721"/>
                          <a14:backgroundMark x1="68244" y1="85297" x2="69160" y2="87487"/>
                          <a14:backgroundMark x1="84885" y1="66423" x2="84885" y2="66423"/>
                          <a14:backgroundMark x1="87023" y1="55683" x2="87023" y2="55683"/>
                          <a14:backgroundMark x1="85344" y1="65798" x2="84733" y2="68092"/>
                          <a14:backgroundMark x1="86718" y1="56100" x2="85954" y2="54849"/>
                          <a14:backgroundMark x1="18015" y1="70907" x2="13588" y2="72576"/>
                          <a14:backgroundMark x1="50687" y1="88217" x2="51450" y2="90198"/>
                        </a14:backgroundRemoval>
                      </a14:imgEffect>
                    </a14:imgLayer>
                  </a14:imgProps>
                </a:ext>
              </a:extLst>
            </a:blip>
            <a:stretch>
              <a:fillRect/>
            </a:stretch>
          </p:blipFill>
          <p:spPr>
            <a:xfrm rot="3664124" flipH="1">
              <a:off x="8209638" y="5407917"/>
              <a:ext cx="157371" cy="189651"/>
            </a:xfrm>
            <a:prstGeom prst="rect">
              <a:avLst/>
            </a:prstGeom>
          </p:spPr>
        </p:pic>
      </p:grpSp>
      <p:pic>
        <p:nvPicPr>
          <p:cNvPr id="21" name="Afbeelding 20">
            <a:extLst>
              <a:ext uri="{FF2B5EF4-FFF2-40B4-BE49-F238E27FC236}">
                <a16:creationId xmlns:a16="http://schemas.microsoft.com/office/drawing/2014/main" id="{E8142D8C-E239-126A-3293-1CA027E99405}"/>
              </a:ext>
            </a:extLst>
          </p:cNvPr>
          <p:cNvPicPr>
            <a:picLocks noChangeAspect="1"/>
          </p:cNvPicPr>
          <p:nvPr/>
        </p:nvPicPr>
        <p:blipFill>
          <a:blip r:embed="rId9"/>
          <a:stretch>
            <a:fillRect/>
          </a:stretch>
        </p:blipFill>
        <p:spPr>
          <a:xfrm rot="19838458">
            <a:off x="7835723" y="252196"/>
            <a:ext cx="224001" cy="327965"/>
          </a:xfrm>
          <a:prstGeom prst="rect">
            <a:avLst/>
          </a:prstGeom>
        </p:spPr>
      </p:pic>
      <p:pic>
        <p:nvPicPr>
          <p:cNvPr id="22" name="Afbeelding 21">
            <a:extLst>
              <a:ext uri="{FF2B5EF4-FFF2-40B4-BE49-F238E27FC236}">
                <a16:creationId xmlns:a16="http://schemas.microsoft.com/office/drawing/2014/main" id="{5631176A-1B8F-53D1-150A-4D4DB844ECDE}"/>
              </a:ext>
            </a:extLst>
          </p:cNvPr>
          <p:cNvPicPr>
            <a:picLocks noChangeAspect="1"/>
          </p:cNvPicPr>
          <p:nvPr/>
        </p:nvPicPr>
        <p:blipFill>
          <a:blip r:embed="rId9"/>
          <a:stretch>
            <a:fillRect/>
          </a:stretch>
        </p:blipFill>
        <p:spPr>
          <a:xfrm rot="19838458">
            <a:off x="7927070" y="930090"/>
            <a:ext cx="153447" cy="224665"/>
          </a:xfrm>
          <a:prstGeom prst="rect">
            <a:avLst/>
          </a:prstGeom>
        </p:spPr>
      </p:pic>
      <p:pic>
        <p:nvPicPr>
          <p:cNvPr id="23" name="Afbeelding 22">
            <a:extLst>
              <a:ext uri="{FF2B5EF4-FFF2-40B4-BE49-F238E27FC236}">
                <a16:creationId xmlns:a16="http://schemas.microsoft.com/office/drawing/2014/main" id="{6151B4EF-D9CA-278C-CD9E-25D1A9D17DD8}"/>
              </a:ext>
            </a:extLst>
          </p:cNvPr>
          <p:cNvPicPr>
            <a:picLocks noChangeAspect="1"/>
          </p:cNvPicPr>
          <p:nvPr/>
        </p:nvPicPr>
        <p:blipFill>
          <a:blip r:embed="rId9"/>
          <a:stretch>
            <a:fillRect/>
          </a:stretch>
        </p:blipFill>
        <p:spPr>
          <a:xfrm rot="19838458">
            <a:off x="8083002" y="1931079"/>
            <a:ext cx="153447" cy="224665"/>
          </a:xfrm>
          <a:prstGeom prst="rect">
            <a:avLst/>
          </a:prstGeom>
        </p:spPr>
      </p:pic>
      <p:pic>
        <p:nvPicPr>
          <p:cNvPr id="24" name="Afbeelding 23">
            <a:extLst>
              <a:ext uri="{FF2B5EF4-FFF2-40B4-BE49-F238E27FC236}">
                <a16:creationId xmlns:a16="http://schemas.microsoft.com/office/drawing/2014/main" id="{97AEB9F0-083E-11B6-164C-5EE8CED708DA}"/>
              </a:ext>
            </a:extLst>
          </p:cNvPr>
          <p:cNvPicPr>
            <a:picLocks noChangeAspect="1"/>
          </p:cNvPicPr>
          <p:nvPr/>
        </p:nvPicPr>
        <p:blipFill>
          <a:blip r:embed="rId9"/>
          <a:stretch>
            <a:fillRect/>
          </a:stretch>
        </p:blipFill>
        <p:spPr>
          <a:xfrm rot="19838458">
            <a:off x="8045628" y="3229539"/>
            <a:ext cx="153447" cy="224665"/>
          </a:xfrm>
          <a:prstGeom prst="rect">
            <a:avLst/>
          </a:prstGeom>
        </p:spPr>
      </p:pic>
      <p:pic>
        <p:nvPicPr>
          <p:cNvPr id="25" name="Afbeelding 24">
            <a:extLst>
              <a:ext uri="{FF2B5EF4-FFF2-40B4-BE49-F238E27FC236}">
                <a16:creationId xmlns:a16="http://schemas.microsoft.com/office/drawing/2014/main" id="{ABA1A49B-09A0-EBDA-4A7A-AD8CE7BEA98E}"/>
              </a:ext>
            </a:extLst>
          </p:cNvPr>
          <p:cNvPicPr>
            <a:picLocks noChangeAspect="1"/>
          </p:cNvPicPr>
          <p:nvPr/>
        </p:nvPicPr>
        <p:blipFill>
          <a:blip r:embed="rId9"/>
          <a:stretch>
            <a:fillRect/>
          </a:stretch>
        </p:blipFill>
        <p:spPr>
          <a:xfrm rot="19838458">
            <a:off x="7927070" y="5919204"/>
            <a:ext cx="153447" cy="224665"/>
          </a:xfrm>
          <a:prstGeom prst="rect">
            <a:avLst/>
          </a:prstGeom>
        </p:spPr>
      </p:pic>
      <p:pic>
        <p:nvPicPr>
          <p:cNvPr id="27" name="Afbeelding 26">
            <a:extLst>
              <a:ext uri="{FF2B5EF4-FFF2-40B4-BE49-F238E27FC236}">
                <a16:creationId xmlns:a16="http://schemas.microsoft.com/office/drawing/2014/main" id="{0901F42A-04B4-F110-516E-69AA828C8A4A}"/>
              </a:ext>
            </a:extLst>
          </p:cNvPr>
          <p:cNvPicPr>
            <a:picLocks noChangeAspect="1"/>
          </p:cNvPicPr>
          <p:nvPr/>
        </p:nvPicPr>
        <p:blipFill>
          <a:blip r:embed="rId9"/>
          <a:stretch>
            <a:fillRect/>
          </a:stretch>
        </p:blipFill>
        <p:spPr>
          <a:xfrm rot="19838458">
            <a:off x="6981504" y="5903968"/>
            <a:ext cx="153447" cy="224665"/>
          </a:xfrm>
          <a:prstGeom prst="rect">
            <a:avLst/>
          </a:prstGeom>
        </p:spPr>
      </p:pic>
      <p:grpSp>
        <p:nvGrpSpPr>
          <p:cNvPr id="34" name="Groep 33">
            <a:extLst>
              <a:ext uri="{FF2B5EF4-FFF2-40B4-BE49-F238E27FC236}">
                <a16:creationId xmlns:a16="http://schemas.microsoft.com/office/drawing/2014/main" id="{B217DB17-A8AD-C5CE-2B5A-A08C1EFE249A}"/>
              </a:ext>
            </a:extLst>
          </p:cNvPr>
          <p:cNvGrpSpPr/>
          <p:nvPr/>
        </p:nvGrpSpPr>
        <p:grpSpPr>
          <a:xfrm rot="461919">
            <a:off x="7501791" y="5246213"/>
            <a:ext cx="798087" cy="735179"/>
            <a:chOff x="7446209" y="5229518"/>
            <a:chExt cx="798087" cy="735179"/>
          </a:xfrm>
        </p:grpSpPr>
        <p:sp>
          <p:nvSpPr>
            <p:cNvPr id="33" name="Rechthoek 32">
              <a:extLst>
                <a:ext uri="{FF2B5EF4-FFF2-40B4-BE49-F238E27FC236}">
                  <a16:creationId xmlns:a16="http://schemas.microsoft.com/office/drawing/2014/main" id="{A41FF1DC-3114-06E2-DD30-101AF8F1C6D8}"/>
                </a:ext>
              </a:extLst>
            </p:cNvPr>
            <p:cNvSpPr/>
            <p:nvPr/>
          </p:nvSpPr>
          <p:spPr>
            <a:xfrm>
              <a:off x="7769710" y="5322627"/>
              <a:ext cx="474586" cy="39578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8" name="Picture 4" descr="Killer T Cell – Cell Cartoons">
              <a:extLst>
                <a:ext uri="{FF2B5EF4-FFF2-40B4-BE49-F238E27FC236}">
                  <a16:creationId xmlns:a16="http://schemas.microsoft.com/office/drawing/2014/main" id="{AD3A64A9-9C63-1059-FC4C-EFEB98F6FAFB}"/>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5078" b="89258" l="7520" r="93555">
                          <a14:foregroundMark x1="46289" y1="33301" x2="53223" y2="35938"/>
                          <a14:foregroundMark x1="89551" y1="27539" x2="90723" y2="25391"/>
                          <a14:foregroundMark x1="93652" y1="21387" x2="75586" y2="51758"/>
                          <a14:foregroundMark x1="49609" y1="32227" x2="42969" y2="28906"/>
                          <a14:foregroundMark x1="52148" y1="30762" x2="55078" y2="41406"/>
                          <a14:foregroundMark x1="28125" y1="89453" x2="28125" y2="89453"/>
                          <a14:foregroundMark x1="92578" y1="16211" x2="77051" y2="43359"/>
                          <a14:foregroundMark x1="10547" y1="68262" x2="10059" y2="73828"/>
                          <a14:foregroundMark x1="10352" y1="31836" x2="10352" y2="31836"/>
                          <a14:foregroundMark x1="12891" y1="32520" x2="7617" y2="31543"/>
                          <a14:foregroundMark x1="47266" y1="36523" x2="42383" y2="41602"/>
                          <a14:foregroundMark x1="93359" y1="5078" x2="93359" y2="5078"/>
                        </a14:backgroundRemoval>
                      </a14:imgEffect>
                    </a14:imgLayer>
                  </a14:imgProps>
                </a:ext>
                <a:ext uri="{28A0092B-C50C-407E-A947-70E740481C1C}">
                  <a14:useLocalDpi xmlns:a14="http://schemas.microsoft.com/office/drawing/2010/main" val="0"/>
                </a:ext>
              </a:extLst>
            </a:blip>
            <a:srcRect b="5082"/>
            <a:stretch/>
          </p:blipFill>
          <p:spPr bwMode="auto">
            <a:xfrm rot="3797464">
              <a:off x="7427529" y="5248198"/>
              <a:ext cx="735179" cy="697820"/>
            </a:xfrm>
            <a:prstGeom prst="rect">
              <a:avLst/>
            </a:prstGeom>
            <a:noFill/>
            <a:extLst>
              <a:ext uri="{909E8E84-426E-40DD-AFC4-6F175D3DCCD1}">
                <a14:hiddenFill xmlns:a14="http://schemas.microsoft.com/office/drawing/2010/main">
                  <a:solidFill>
                    <a:srgbClr val="FFFFFF"/>
                  </a:solidFill>
                </a14:hiddenFill>
              </a:ext>
            </a:extLst>
          </p:spPr>
        </p:pic>
      </p:grpSp>
      <p:sp>
        <p:nvSpPr>
          <p:cNvPr id="38" name="Google Shape;99;g2d17701bccb_0_0">
            <a:extLst>
              <a:ext uri="{FF2B5EF4-FFF2-40B4-BE49-F238E27FC236}">
                <a16:creationId xmlns:a16="http://schemas.microsoft.com/office/drawing/2014/main" id="{806710E7-EF98-AF68-4B2B-F7EC73CF5478}"/>
              </a:ext>
            </a:extLst>
          </p:cNvPr>
          <p:cNvSpPr txBox="1">
            <a:spLocks/>
          </p:cNvSpPr>
          <p:nvPr/>
        </p:nvSpPr>
        <p:spPr>
          <a:xfrm>
            <a:off x="594182" y="1741879"/>
            <a:ext cx="5715265" cy="3762528"/>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647700" indent="-457200">
              <a:spcBef>
                <a:spcPts val="0"/>
              </a:spcBef>
              <a:buSzPts val="2600"/>
            </a:pPr>
            <a:r>
              <a:rPr lang="nl-NL" sz="3000" dirty="0">
                <a:latin typeface="Effra" panose="02000506080000020004" pitchFamily="2" charset="0"/>
                <a:ea typeface="Arial"/>
                <a:cs typeface="Arial"/>
                <a:sym typeface="Arial"/>
              </a:rPr>
              <a:t>T</a:t>
            </a:r>
            <a:r>
              <a:rPr lang="nl-NL" sz="3000" baseline="-25000" dirty="0">
                <a:latin typeface="Effra" panose="02000506080000020004" pitchFamily="2" charset="0"/>
                <a:ea typeface="Arial"/>
                <a:cs typeface="Arial"/>
                <a:sym typeface="Arial"/>
              </a:rPr>
              <a:t>c</a:t>
            </a:r>
            <a:r>
              <a:rPr lang="nl-NL" sz="3000" dirty="0">
                <a:latin typeface="Effra" panose="02000506080000020004" pitchFamily="2" charset="0"/>
                <a:ea typeface="Arial"/>
                <a:cs typeface="Arial"/>
                <a:sym typeface="Arial"/>
              </a:rPr>
              <a:t>-cel</a:t>
            </a:r>
            <a:br>
              <a:rPr lang="nl-NL" sz="3000" dirty="0">
                <a:latin typeface="Effra" panose="02000506080000020004" pitchFamily="2" charset="0"/>
                <a:ea typeface="Arial"/>
                <a:cs typeface="Arial"/>
                <a:sym typeface="Arial"/>
              </a:rPr>
            </a:br>
            <a:r>
              <a:rPr lang="nl-NL" sz="3000" dirty="0">
                <a:latin typeface="Effra" panose="02000506080000020004" pitchFamily="2" charset="0"/>
                <a:ea typeface="Arial"/>
                <a:cs typeface="Arial"/>
                <a:sym typeface="Arial"/>
              </a:rPr>
              <a:t>= cytotoxische T-cel</a:t>
            </a:r>
          </a:p>
          <a:p>
            <a:pPr marL="647700" indent="-457200">
              <a:spcBef>
                <a:spcPts val="0"/>
              </a:spcBef>
              <a:buSzPts val="2600"/>
            </a:pPr>
            <a:endParaRPr lang="nl-NL" sz="3000" dirty="0">
              <a:latin typeface="Effra" panose="02000506080000020004" pitchFamily="2" charset="0"/>
              <a:cs typeface="Arial"/>
              <a:sym typeface="Arial"/>
            </a:endParaRPr>
          </a:p>
          <a:p>
            <a:pPr marL="647700" indent="-457200">
              <a:spcBef>
                <a:spcPts val="0"/>
              </a:spcBef>
              <a:buSzPts val="2600"/>
            </a:pPr>
            <a:r>
              <a:rPr lang="nl-NL" sz="3000" dirty="0">
                <a:latin typeface="Effra" panose="02000506080000020004" pitchFamily="2" charset="0"/>
                <a:cs typeface="Arial"/>
                <a:sym typeface="Arial"/>
              </a:rPr>
              <a:t>Actief tegen </a:t>
            </a:r>
            <a:br>
              <a:rPr lang="nl-NL" sz="3000" dirty="0">
                <a:latin typeface="Effra" panose="02000506080000020004" pitchFamily="2" charset="0"/>
                <a:cs typeface="Arial"/>
                <a:sym typeface="Arial"/>
              </a:rPr>
            </a:br>
            <a:r>
              <a:rPr lang="nl-NL" sz="3000" u="sng" dirty="0">
                <a:latin typeface="Effra" panose="02000506080000020004" pitchFamily="2" charset="0"/>
                <a:cs typeface="Arial"/>
                <a:sym typeface="Arial"/>
              </a:rPr>
              <a:t>intra</a:t>
            </a:r>
            <a:r>
              <a:rPr lang="nl-NL" sz="3000" dirty="0">
                <a:latin typeface="Effra" panose="02000506080000020004" pitchFamily="2" charset="0"/>
                <a:cs typeface="Arial"/>
                <a:sym typeface="Arial"/>
              </a:rPr>
              <a:t>cellulaire </a:t>
            </a:r>
            <a:br>
              <a:rPr lang="nl-NL" sz="3000" dirty="0">
                <a:latin typeface="Effra" panose="02000506080000020004" pitchFamily="2" charset="0"/>
                <a:cs typeface="Arial"/>
                <a:sym typeface="Arial"/>
              </a:rPr>
            </a:br>
            <a:r>
              <a:rPr lang="nl-NL" sz="3000" dirty="0">
                <a:latin typeface="Effra" panose="02000506080000020004" pitchFamily="2" charset="0"/>
                <a:cs typeface="Arial"/>
                <a:sym typeface="Arial"/>
              </a:rPr>
              <a:t>ziekteverwekkers </a:t>
            </a:r>
            <a:br>
              <a:rPr lang="nl-NL" sz="3000" dirty="0">
                <a:latin typeface="Effra" panose="02000506080000020004" pitchFamily="2" charset="0"/>
                <a:cs typeface="Arial"/>
                <a:sym typeface="Arial"/>
              </a:rPr>
            </a:br>
            <a:r>
              <a:rPr lang="nl-NL" sz="3000" dirty="0">
                <a:latin typeface="Effra" panose="02000506080000020004" pitchFamily="2" charset="0"/>
                <a:cs typeface="Arial"/>
                <a:sym typeface="Arial"/>
              </a:rPr>
              <a:t>(met name virussen) </a:t>
            </a:r>
            <a:br>
              <a:rPr lang="nl-NL" sz="3000" dirty="0">
                <a:latin typeface="Effra" panose="02000506080000020004" pitchFamily="2" charset="0"/>
                <a:cs typeface="Arial"/>
                <a:sym typeface="Arial"/>
              </a:rPr>
            </a:br>
            <a:r>
              <a:rPr lang="nl-NL" sz="3000" dirty="0">
                <a:latin typeface="Effra" panose="02000506080000020004" pitchFamily="2" charset="0"/>
                <a:cs typeface="Arial"/>
                <a:sym typeface="Arial"/>
              </a:rPr>
              <a:t>en tumorcellen</a:t>
            </a:r>
            <a:br>
              <a:rPr lang="nl-NL" dirty="0">
                <a:latin typeface="Effra" panose="02000506080000020004" pitchFamily="2" charset="0"/>
                <a:ea typeface="Arial"/>
                <a:cs typeface="Arial"/>
                <a:sym typeface="Arial"/>
              </a:rPr>
            </a:br>
            <a:endParaRPr lang="nl-NL" sz="2500" dirty="0">
              <a:latin typeface="Effra" panose="02000506080000020004" pitchFamily="2" charset="0"/>
              <a:ea typeface="Arial"/>
              <a:cs typeface="Arial"/>
              <a:sym typeface="Arial"/>
            </a:endParaRPr>
          </a:p>
        </p:txBody>
      </p:sp>
      <p:grpSp>
        <p:nvGrpSpPr>
          <p:cNvPr id="58" name="Groep 57">
            <a:extLst>
              <a:ext uri="{FF2B5EF4-FFF2-40B4-BE49-F238E27FC236}">
                <a16:creationId xmlns:a16="http://schemas.microsoft.com/office/drawing/2014/main" id="{C9173C98-4DCD-46A7-0A7E-0FA2A9C1AFBE}"/>
              </a:ext>
            </a:extLst>
          </p:cNvPr>
          <p:cNvGrpSpPr/>
          <p:nvPr/>
        </p:nvGrpSpPr>
        <p:grpSpPr>
          <a:xfrm>
            <a:off x="8863324" y="1612492"/>
            <a:ext cx="2227333" cy="2072211"/>
            <a:chOff x="8863324" y="1612492"/>
            <a:chExt cx="2227333" cy="2072211"/>
          </a:xfrm>
        </p:grpSpPr>
        <p:grpSp>
          <p:nvGrpSpPr>
            <p:cNvPr id="44" name="Groep 43">
              <a:extLst>
                <a:ext uri="{FF2B5EF4-FFF2-40B4-BE49-F238E27FC236}">
                  <a16:creationId xmlns:a16="http://schemas.microsoft.com/office/drawing/2014/main" id="{7E14A886-F85D-65CA-F318-87DC4B30BFAE}"/>
                </a:ext>
              </a:extLst>
            </p:cNvPr>
            <p:cNvGrpSpPr/>
            <p:nvPr/>
          </p:nvGrpSpPr>
          <p:grpSpPr>
            <a:xfrm>
              <a:off x="8863324" y="1918769"/>
              <a:ext cx="1780405" cy="1765934"/>
              <a:chOff x="9007279" y="2823792"/>
              <a:chExt cx="955384" cy="906835"/>
            </a:xfrm>
          </p:grpSpPr>
          <p:grpSp>
            <p:nvGrpSpPr>
              <p:cNvPr id="31" name="Groep 30">
                <a:extLst>
                  <a:ext uri="{FF2B5EF4-FFF2-40B4-BE49-F238E27FC236}">
                    <a16:creationId xmlns:a16="http://schemas.microsoft.com/office/drawing/2014/main" id="{367505B8-B60E-9C1B-29DD-F0CEA68FE282}"/>
                  </a:ext>
                </a:extLst>
              </p:cNvPr>
              <p:cNvGrpSpPr/>
              <p:nvPr/>
            </p:nvGrpSpPr>
            <p:grpSpPr>
              <a:xfrm>
                <a:off x="9007279" y="2823792"/>
                <a:ext cx="955384" cy="906835"/>
                <a:chOff x="9007279" y="2828341"/>
                <a:chExt cx="955384" cy="906835"/>
              </a:xfrm>
            </p:grpSpPr>
            <p:sp>
              <p:nvSpPr>
                <p:cNvPr id="30" name="Rechthoek 29">
                  <a:extLst>
                    <a:ext uri="{FF2B5EF4-FFF2-40B4-BE49-F238E27FC236}">
                      <a16:creationId xmlns:a16="http://schemas.microsoft.com/office/drawing/2014/main" id="{1A3D014F-D581-E699-6DD6-B2E5AEDFDAE7}"/>
                    </a:ext>
                  </a:extLst>
                </p:cNvPr>
                <p:cNvSpPr/>
                <p:nvPr/>
              </p:nvSpPr>
              <p:spPr>
                <a:xfrm>
                  <a:off x="9181819" y="3031943"/>
                  <a:ext cx="473123" cy="702140"/>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dirty="0"/>
                </a:p>
              </p:txBody>
            </p:sp>
            <p:pic>
              <p:nvPicPr>
                <p:cNvPr id="29" name="Picture 4" descr="Killer T Cell – Cell Cartoons">
                  <a:extLst>
                    <a:ext uri="{FF2B5EF4-FFF2-40B4-BE49-F238E27FC236}">
                      <a16:creationId xmlns:a16="http://schemas.microsoft.com/office/drawing/2014/main" id="{4782DC52-78E0-EF98-2EAE-7D47A5A4249B}"/>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1">
                          <a14:imgEffect>
                            <a14:backgroundRemoval t="2344" b="89258" l="7520" r="93750">
                              <a14:foregroundMark x1="46289" y1="33301" x2="53223" y2="35938"/>
                              <a14:foregroundMark x1="89551" y1="27539" x2="90723" y2="25391"/>
                              <a14:foregroundMark x1="93652" y1="21387" x2="75586" y2="51758"/>
                              <a14:foregroundMark x1="49609" y1="32227" x2="42969" y2="28906"/>
                              <a14:foregroundMark x1="52148" y1="30762" x2="55078" y2="41406"/>
                              <a14:foregroundMark x1="28125" y1="89453" x2="28125" y2="89453"/>
                              <a14:foregroundMark x1="92578" y1="16211" x2="77051" y2="43359"/>
                              <a14:foregroundMark x1="10547" y1="68262" x2="10059" y2="73828"/>
                              <a14:foregroundMark x1="10352" y1="31836" x2="10352" y2="31836"/>
                              <a14:foregroundMark x1="12891" y1="32520" x2="7617" y2="31543"/>
                              <a14:foregroundMark x1="47266" y1="36523" x2="42383" y2="41602"/>
                              <a14:foregroundMark x1="93750" y1="2344" x2="93750" y2="2344"/>
                            </a14:backgroundRemoval>
                          </a14:imgEffect>
                        </a14:imgLayer>
                      </a14:imgProps>
                    </a:ext>
                    <a:ext uri="{28A0092B-C50C-407E-A947-70E740481C1C}">
                      <a14:useLocalDpi xmlns:a14="http://schemas.microsoft.com/office/drawing/2010/main" val="0"/>
                    </a:ext>
                  </a:extLst>
                </a:blip>
                <a:srcRect b="5082"/>
                <a:stretch/>
              </p:blipFill>
              <p:spPr bwMode="auto">
                <a:xfrm rot="20693293">
                  <a:off x="9007279" y="2828341"/>
                  <a:ext cx="955384" cy="90683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16" descr="Vector Tired Cartoon Eyes On A White Background Stockvectorkunst en ...">
                <a:extLst>
                  <a:ext uri="{FF2B5EF4-FFF2-40B4-BE49-F238E27FC236}">
                    <a16:creationId xmlns:a16="http://schemas.microsoft.com/office/drawing/2014/main" id="{738A9B93-7152-D8D3-8301-E03C7A009041}"/>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10000" b="90000" l="10000" r="90000">
                            <a14:foregroundMark x1="30176" y1="41504" x2="75098" y2="48242"/>
                            <a14:foregroundMark x1="37012" y1="50977" x2="37012" y2="50977"/>
                            <a14:foregroundMark x1="34961" y1="44922" x2="34961" y2="44922"/>
                            <a14:foregroundMark x1="34961" y1="46875" x2="39746" y2="46875"/>
                            <a14:foregroundMark x1="49902" y1="54395" x2="66309" y2="53711"/>
                            <a14:foregroundMark x1="31543" y1="46191" x2="25391" y2="46191"/>
                            <a14:foregroundMark x1="34277" y1="45508" x2="40332" y2="48242"/>
                            <a14:foregroundMark x1="35645" y1="44238" x2="35645" y2="44238"/>
                            <a14:backgroundMark x1="67480" y1="65234" x2="74609" y2="66211"/>
                            <a14:backgroundMark x1="91406" y1="68262" x2="87793" y2="68262"/>
                            <a14:backgroundMark x1="60352" y1="65723" x2="60352" y2="65723"/>
                            <a14:backgroundMark x1="60840" y1="65723" x2="60840" y2="65723"/>
                            <a14:backgroundMark x1="57813" y1="66699" x2="57813" y2="66699"/>
                          </a14:backgroundRemoval>
                        </a14:imgEffect>
                      </a14:imgLayer>
                    </a14:imgProps>
                  </a:ext>
                  <a:ext uri="{28A0092B-C50C-407E-A947-70E740481C1C}">
                    <a14:useLocalDpi xmlns:a14="http://schemas.microsoft.com/office/drawing/2010/main" val="0"/>
                  </a:ext>
                </a:extLst>
              </a:blip>
              <a:srcRect/>
              <a:stretch>
                <a:fillRect/>
              </a:stretch>
            </p:blipFill>
            <p:spPr bwMode="auto">
              <a:xfrm>
                <a:off x="9243959" y="2942312"/>
                <a:ext cx="380358" cy="36234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0" descr="Free Yawning Cliparts, Download Free Yawning Cliparts png images, Free ...">
                <a:extLst>
                  <a:ext uri="{FF2B5EF4-FFF2-40B4-BE49-F238E27FC236}">
                    <a16:creationId xmlns:a16="http://schemas.microsoft.com/office/drawing/2014/main" id="{0B513963-4084-BAE2-2431-2A1C6FE0776E}"/>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10000" b="90000" l="10000" r="90000">
                            <a14:backgroundMark x1="51020" y1="20150" x2="26822" y2="73091"/>
                            <a14:backgroundMark x1="31390" y1="82603" x2="33333" y2="66708"/>
                            <a14:backgroundMark x1="39359" y1="73091" x2="45578" y2="83605"/>
                            <a14:backgroundMark x1="54810" y1="84355" x2="47522" y2="68836"/>
                            <a14:backgroundMark x1="47522" y1="68836" x2="38192" y2="69962"/>
                          </a14:backgroundRemoval>
                        </a14:imgEffect>
                      </a14:imgLayer>
                    </a14:imgProps>
                  </a:ext>
                  <a:ext uri="{28A0092B-C50C-407E-A947-70E740481C1C}">
                    <a14:useLocalDpi xmlns:a14="http://schemas.microsoft.com/office/drawing/2010/main" val="0"/>
                  </a:ext>
                </a:extLst>
              </a:blip>
              <a:srcRect l="53607"/>
              <a:stretch/>
            </p:blipFill>
            <p:spPr bwMode="auto">
              <a:xfrm>
                <a:off x="9367474" y="3005884"/>
                <a:ext cx="295741" cy="471509"/>
              </a:xfrm>
              <a:prstGeom prst="rect">
                <a:avLst/>
              </a:prstGeom>
              <a:noFill/>
              <a:extLst>
                <a:ext uri="{909E8E84-426E-40DD-AFC4-6F175D3DCCD1}">
                  <a14:hiddenFill xmlns:a14="http://schemas.microsoft.com/office/drawing/2010/main">
                    <a:solidFill>
                      <a:srgbClr val="FFFFFF"/>
                    </a:solidFill>
                  </a14:hiddenFill>
                </a:ext>
              </a:extLst>
            </p:spPr>
          </p:pic>
        </p:grpSp>
        <p:pic>
          <p:nvPicPr>
            <p:cNvPr id="36" name="Picture 18" descr="7.800+ Gapen Stockillustraties, royalty-free vector illustraties en ...">
              <a:extLst>
                <a:ext uri="{FF2B5EF4-FFF2-40B4-BE49-F238E27FC236}">
                  <a16:creationId xmlns:a16="http://schemas.microsoft.com/office/drawing/2014/main" id="{447D7127-B79C-3129-4956-952B83034A9D}"/>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73247" b="94805" l="80229" r="93954">
                          <a14:foregroundMark x1="87908" y1="80779" x2="87908" y2="80779"/>
                          <a14:foregroundMark x1="84967" y1="84675" x2="84967" y2="84675"/>
                          <a14:foregroundMark x1="81209" y1="91169" x2="81209" y2="91169"/>
                          <a14:foregroundMark x1="80229" y1="92727" x2="80229" y2="92727"/>
                          <a14:foregroundMark x1="84967" y1="85455" x2="84967" y2="85455"/>
                          <a14:foregroundMark x1="85294" y1="83896" x2="85294" y2="83896"/>
                          <a14:foregroundMark x1="83007" y1="88831" x2="83007" y2="88831"/>
                          <a14:foregroundMark x1="84641" y1="84156" x2="84641" y2="84156"/>
                          <a14:foregroundMark x1="87582" y1="79740" x2="87745" y2="80000"/>
                          <a14:foregroundMark x1="85131" y1="84156" x2="84314" y2="84416"/>
                          <a14:backgroundMark x1="80882" y1="91429" x2="80882" y2="91429"/>
                          <a14:backgroundMark x1="80065" y1="92727" x2="80065" y2="92727"/>
                          <a14:backgroundMark x1="85040" y1="83377" x2="85294" y2="83377"/>
                        </a14:backgroundRemoval>
                      </a14:imgEffect>
                    </a14:imgLayer>
                  </a14:imgProps>
                </a:ext>
                <a:ext uri="{28A0092B-C50C-407E-A947-70E740481C1C}">
                  <a14:useLocalDpi xmlns:a14="http://schemas.microsoft.com/office/drawing/2010/main" val="0"/>
                </a:ext>
              </a:extLst>
            </a:blip>
            <a:srcRect l="78847" t="70578" r="4296" b="2227"/>
            <a:stretch/>
          </p:blipFill>
          <p:spPr bwMode="auto">
            <a:xfrm>
              <a:off x="9651055" y="1612492"/>
              <a:ext cx="1439602" cy="1358011"/>
            </a:xfrm>
            <a:prstGeom prst="rect">
              <a:avLst/>
            </a:prstGeom>
            <a:noFill/>
            <a:extLst>
              <a:ext uri="{909E8E84-426E-40DD-AFC4-6F175D3DCCD1}">
                <a14:hiddenFill xmlns:a14="http://schemas.microsoft.com/office/drawing/2010/main">
                  <a:solidFill>
                    <a:srgbClr val="FFFFFF"/>
                  </a:solidFill>
                </a14:hiddenFill>
              </a:ext>
            </a:extLst>
          </p:spPr>
        </p:pic>
      </p:grpSp>
      <p:pic>
        <p:nvPicPr>
          <p:cNvPr id="39" name="Afbeelding 38">
            <a:extLst>
              <a:ext uri="{FF2B5EF4-FFF2-40B4-BE49-F238E27FC236}">
                <a16:creationId xmlns:a16="http://schemas.microsoft.com/office/drawing/2014/main" id="{BB24C313-927E-37AE-0482-316261272681}"/>
              </a:ext>
            </a:extLst>
          </p:cNvPr>
          <p:cNvPicPr>
            <a:picLocks noChangeAspect="1"/>
          </p:cNvPicPr>
          <p:nvPr/>
        </p:nvPicPr>
        <p:blipFill>
          <a:blip r:embed="rId19"/>
          <a:srcRect l="8201" b="28127"/>
          <a:stretch/>
        </p:blipFill>
        <p:spPr>
          <a:xfrm>
            <a:off x="8448521" y="4686670"/>
            <a:ext cx="622139" cy="464173"/>
          </a:xfrm>
          <a:prstGeom prst="rect">
            <a:avLst/>
          </a:prstGeom>
        </p:spPr>
      </p:pic>
      <p:pic>
        <p:nvPicPr>
          <p:cNvPr id="40" name="Afbeelding 39">
            <a:extLst>
              <a:ext uri="{FF2B5EF4-FFF2-40B4-BE49-F238E27FC236}">
                <a16:creationId xmlns:a16="http://schemas.microsoft.com/office/drawing/2014/main" id="{D9553467-7510-55A6-864C-E55212851C85}"/>
              </a:ext>
            </a:extLst>
          </p:cNvPr>
          <p:cNvPicPr>
            <a:picLocks noChangeAspect="1"/>
          </p:cNvPicPr>
          <p:nvPr/>
        </p:nvPicPr>
        <p:blipFill>
          <a:blip r:embed="rId19"/>
          <a:srcRect l="8202" r="8420" b="28127"/>
          <a:stretch/>
        </p:blipFill>
        <p:spPr>
          <a:xfrm>
            <a:off x="7908303" y="4686669"/>
            <a:ext cx="565075" cy="464173"/>
          </a:xfrm>
          <a:prstGeom prst="rect">
            <a:avLst/>
          </a:prstGeom>
        </p:spPr>
      </p:pic>
      <p:grpSp>
        <p:nvGrpSpPr>
          <p:cNvPr id="41" name="Groep 40">
            <a:extLst>
              <a:ext uri="{FF2B5EF4-FFF2-40B4-BE49-F238E27FC236}">
                <a16:creationId xmlns:a16="http://schemas.microsoft.com/office/drawing/2014/main" id="{69FDFD1C-642A-1F3C-2514-E3E3F94EA9D0}"/>
              </a:ext>
            </a:extLst>
          </p:cNvPr>
          <p:cNvGrpSpPr/>
          <p:nvPr/>
        </p:nvGrpSpPr>
        <p:grpSpPr>
          <a:xfrm>
            <a:off x="7342724" y="4583424"/>
            <a:ext cx="692207" cy="637926"/>
            <a:chOff x="9007277" y="2828341"/>
            <a:chExt cx="955384" cy="906835"/>
          </a:xfrm>
        </p:grpSpPr>
        <p:sp>
          <p:nvSpPr>
            <p:cNvPr id="42" name="Rechthoek 41">
              <a:extLst>
                <a:ext uri="{FF2B5EF4-FFF2-40B4-BE49-F238E27FC236}">
                  <a16:creationId xmlns:a16="http://schemas.microsoft.com/office/drawing/2014/main" id="{F6AFD6CA-9832-573C-233B-400BD03FC6F8}"/>
                </a:ext>
              </a:extLst>
            </p:cNvPr>
            <p:cNvSpPr/>
            <p:nvPr/>
          </p:nvSpPr>
          <p:spPr>
            <a:xfrm>
              <a:off x="9181819" y="3031943"/>
              <a:ext cx="473123" cy="702140"/>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dirty="0"/>
            </a:p>
          </p:txBody>
        </p:sp>
        <p:pic>
          <p:nvPicPr>
            <p:cNvPr id="43" name="Picture 4" descr="Killer T Cell – Cell Cartoons">
              <a:extLst>
                <a:ext uri="{FF2B5EF4-FFF2-40B4-BE49-F238E27FC236}">
                  <a16:creationId xmlns:a16="http://schemas.microsoft.com/office/drawing/2014/main" id="{C9434321-0895-19D3-B875-9D81F81EDF76}"/>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1">
                      <a14:imgEffect>
                        <a14:backgroundRemoval t="2344" b="89258" l="7520" r="93750">
                          <a14:foregroundMark x1="46289" y1="33301" x2="53223" y2="35938"/>
                          <a14:foregroundMark x1="89551" y1="27539" x2="90723" y2="25391"/>
                          <a14:foregroundMark x1="93652" y1="21387" x2="75586" y2="51758"/>
                          <a14:foregroundMark x1="49609" y1="32227" x2="42969" y2="28906"/>
                          <a14:foregroundMark x1="52148" y1="30762" x2="55078" y2="41406"/>
                          <a14:foregroundMark x1="28125" y1="89453" x2="28125" y2="89453"/>
                          <a14:foregroundMark x1="92578" y1="16211" x2="77051" y2="43359"/>
                          <a14:foregroundMark x1="10547" y1="68262" x2="10059" y2="73828"/>
                          <a14:foregroundMark x1="10352" y1="31836" x2="10352" y2="31836"/>
                          <a14:foregroundMark x1="12891" y1="32520" x2="7617" y2="31543"/>
                          <a14:foregroundMark x1="47266" y1="36523" x2="42383" y2="41602"/>
                          <a14:foregroundMark x1="93750" y1="2344" x2="93750" y2="2344"/>
                        </a14:backgroundRemoval>
                      </a14:imgEffect>
                    </a14:imgLayer>
                  </a14:imgProps>
                </a:ext>
                <a:ext uri="{28A0092B-C50C-407E-A947-70E740481C1C}">
                  <a14:useLocalDpi xmlns:a14="http://schemas.microsoft.com/office/drawing/2010/main" val="0"/>
                </a:ext>
              </a:extLst>
            </a:blip>
            <a:srcRect b="5082"/>
            <a:stretch/>
          </p:blipFill>
          <p:spPr bwMode="auto">
            <a:xfrm rot="20693293">
              <a:off x="9007277" y="2828341"/>
              <a:ext cx="955384" cy="90683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6" name="Groep 45">
            <a:extLst>
              <a:ext uri="{FF2B5EF4-FFF2-40B4-BE49-F238E27FC236}">
                <a16:creationId xmlns:a16="http://schemas.microsoft.com/office/drawing/2014/main" id="{AB200B21-9E83-A116-44AF-BA7020E75C66}"/>
              </a:ext>
            </a:extLst>
          </p:cNvPr>
          <p:cNvGrpSpPr/>
          <p:nvPr/>
        </p:nvGrpSpPr>
        <p:grpSpPr>
          <a:xfrm rot="5400000">
            <a:off x="7854708" y="2642123"/>
            <a:ext cx="692207" cy="637926"/>
            <a:chOff x="9007277" y="2828341"/>
            <a:chExt cx="955384" cy="906835"/>
          </a:xfrm>
        </p:grpSpPr>
        <p:sp>
          <p:nvSpPr>
            <p:cNvPr id="47" name="Rechthoek 46">
              <a:extLst>
                <a:ext uri="{FF2B5EF4-FFF2-40B4-BE49-F238E27FC236}">
                  <a16:creationId xmlns:a16="http://schemas.microsoft.com/office/drawing/2014/main" id="{D1EE9206-551E-430E-EF40-59DC3FAEA2A7}"/>
                </a:ext>
              </a:extLst>
            </p:cNvPr>
            <p:cNvSpPr/>
            <p:nvPr/>
          </p:nvSpPr>
          <p:spPr>
            <a:xfrm>
              <a:off x="9181819" y="3031943"/>
              <a:ext cx="473123" cy="702140"/>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dirty="0"/>
            </a:p>
          </p:txBody>
        </p:sp>
        <p:pic>
          <p:nvPicPr>
            <p:cNvPr id="48" name="Picture 4" descr="Killer T Cell – Cell Cartoons">
              <a:extLst>
                <a:ext uri="{FF2B5EF4-FFF2-40B4-BE49-F238E27FC236}">
                  <a16:creationId xmlns:a16="http://schemas.microsoft.com/office/drawing/2014/main" id="{8E25DCC3-6532-EEE4-FA28-B92659BA717F}"/>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1">
                      <a14:imgEffect>
                        <a14:backgroundRemoval t="2344" b="89258" l="7520" r="93750">
                          <a14:foregroundMark x1="46289" y1="33301" x2="53223" y2="35938"/>
                          <a14:foregroundMark x1="89551" y1="27539" x2="90723" y2="25391"/>
                          <a14:foregroundMark x1="93652" y1="21387" x2="75586" y2="51758"/>
                          <a14:foregroundMark x1="49609" y1="32227" x2="42969" y2="28906"/>
                          <a14:foregroundMark x1="52148" y1="30762" x2="55078" y2="41406"/>
                          <a14:foregroundMark x1="28125" y1="89453" x2="28125" y2="89453"/>
                          <a14:foregroundMark x1="92578" y1="16211" x2="77051" y2="43359"/>
                          <a14:foregroundMark x1="10547" y1="68262" x2="10059" y2="73828"/>
                          <a14:foregroundMark x1="10352" y1="31836" x2="10352" y2="31836"/>
                          <a14:foregroundMark x1="12891" y1="32520" x2="7617" y2="31543"/>
                          <a14:foregroundMark x1="47266" y1="36523" x2="42383" y2="41602"/>
                          <a14:foregroundMark x1="93750" y1="2344" x2="93750" y2="2344"/>
                        </a14:backgroundRemoval>
                      </a14:imgEffect>
                    </a14:imgLayer>
                  </a14:imgProps>
                </a:ext>
                <a:ext uri="{28A0092B-C50C-407E-A947-70E740481C1C}">
                  <a14:useLocalDpi xmlns:a14="http://schemas.microsoft.com/office/drawing/2010/main" val="0"/>
                </a:ext>
              </a:extLst>
            </a:blip>
            <a:srcRect b="5082"/>
            <a:stretch/>
          </p:blipFill>
          <p:spPr bwMode="auto">
            <a:xfrm rot="20693293">
              <a:off x="9007277" y="2828341"/>
              <a:ext cx="955384" cy="90683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9" name="Groep 48">
            <a:extLst>
              <a:ext uri="{FF2B5EF4-FFF2-40B4-BE49-F238E27FC236}">
                <a16:creationId xmlns:a16="http://schemas.microsoft.com/office/drawing/2014/main" id="{028B370B-BCA6-D041-36E4-FFAAC469AC78}"/>
              </a:ext>
            </a:extLst>
          </p:cNvPr>
          <p:cNvGrpSpPr/>
          <p:nvPr/>
        </p:nvGrpSpPr>
        <p:grpSpPr>
          <a:xfrm>
            <a:off x="6792571" y="4565143"/>
            <a:ext cx="692207" cy="637926"/>
            <a:chOff x="9007277" y="2828341"/>
            <a:chExt cx="955384" cy="906835"/>
          </a:xfrm>
        </p:grpSpPr>
        <p:sp>
          <p:nvSpPr>
            <p:cNvPr id="50" name="Rechthoek 49">
              <a:extLst>
                <a:ext uri="{FF2B5EF4-FFF2-40B4-BE49-F238E27FC236}">
                  <a16:creationId xmlns:a16="http://schemas.microsoft.com/office/drawing/2014/main" id="{29A52E24-D9A9-1A4F-CBC9-D15DB34C62EF}"/>
                </a:ext>
              </a:extLst>
            </p:cNvPr>
            <p:cNvSpPr/>
            <p:nvPr/>
          </p:nvSpPr>
          <p:spPr>
            <a:xfrm>
              <a:off x="9181819" y="3031943"/>
              <a:ext cx="473123" cy="702140"/>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dirty="0"/>
            </a:p>
          </p:txBody>
        </p:sp>
        <p:pic>
          <p:nvPicPr>
            <p:cNvPr id="51" name="Picture 4" descr="Killer T Cell – Cell Cartoons">
              <a:extLst>
                <a:ext uri="{FF2B5EF4-FFF2-40B4-BE49-F238E27FC236}">
                  <a16:creationId xmlns:a16="http://schemas.microsoft.com/office/drawing/2014/main" id="{5A1D6A01-064D-8E66-0A9D-C765E98A5CE5}"/>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1">
                      <a14:imgEffect>
                        <a14:backgroundRemoval t="2344" b="89258" l="7520" r="93750">
                          <a14:foregroundMark x1="46289" y1="33301" x2="53223" y2="35938"/>
                          <a14:foregroundMark x1="89551" y1="27539" x2="90723" y2="25391"/>
                          <a14:foregroundMark x1="93652" y1="21387" x2="75586" y2="51758"/>
                          <a14:foregroundMark x1="49609" y1="32227" x2="42969" y2="28906"/>
                          <a14:foregroundMark x1="52148" y1="30762" x2="55078" y2="41406"/>
                          <a14:foregroundMark x1="28125" y1="89453" x2="28125" y2="89453"/>
                          <a14:foregroundMark x1="92578" y1="16211" x2="77051" y2="43359"/>
                          <a14:foregroundMark x1="10547" y1="68262" x2="10059" y2="73828"/>
                          <a14:foregroundMark x1="10352" y1="31836" x2="10352" y2="31836"/>
                          <a14:foregroundMark x1="12891" y1="32520" x2="7617" y2="31543"/>
                          <a14:foregroundMark x1="47266" y1="36523" x2="42383" y2="41602"/>
                          <a14:foregroundMark x1="93750" y1="2344" x2="93750" y2="2344"/>
                        </a14:backgroundRemoval>
                      </a14:imgEffect>
                    </a14:imgLayer>
                  </a14:imgProps>
                </a:ext>
                <a:ext uri="{28A0092B-C50C-407E-A947-70E740481C1C}">
                  <a14:useLocalDpi xmlns:a14="http://schemas.microsoft.com/office/drawing/2010/main" val="0"/>
                </a:ext>
              </a:extLst>
            </a:blip>
            <a:srcRect b="5082"/>
            <a:stretch/>
          </p:blipFill>
          <p:spPr bwMode="auto">
            <a:xfrm rot="20693293">
              <a:off x="9007277" y="2828341"/>
              <a:ext cx="955384" cy="906835"/>
            </a:xfrm>
            <a:prstGeom prst="rect">
              <a:avLst/>
            </a:prstGeom>
            <a:noFill/>
            <a:extLst>
              <a:ext uri="{909E8E84-426E-40DD-AFC4-6F175D3DCCD1}">
                <a14:hiddenFill xmlns:a14="http://schemas.microsoft.com/office/drawing/2010/main">
                  <a:solidFill>
                    <a:srgbClr val="FFFFFF"/>
                  </a:solidFill>
                </a14:hiddenFill>
              </a:ext>
            </a:extLst>
          </p:spPr>
        </p:pic>
      </p:grpSp>
      <p:pic>
        <p:nvPicPr>
          <p:cNvPr id="59" name="Afbeelding 58">
            <a:extLst>
              <a:ext uri="{FF2B5EF4-FFF2-40B4-BE49-F238E27FC236}">
                <a16:creationId xmlns:a16="http://schemas.microsoft.com/office/drawing/2014/main" id="{F769DA57-29F5-025B-4CE5-09F58C446D7D}"/>
              </a:ext>
            </a:extLst>
          </p:cNvPr>
          <p:cNvPicPr>
            <a:picLocks noChangeAspect="1"/>
          </p:cNvPicPr>
          <p:nvPr/>
        </p:nvPicPr>
        <p:blipFill>
          <a:blip r:embed="rId9"/>
          <a:stretch>
            <a:fillRect/>
          </a:stretch>
        </p:blipFill>
        <p:spPr>
          <a:xfrm rot="19838458">
            <a:off x="8983662" y="5896060"/>
            <a:ext cx="153447" cy="224665"/>
          </a:xfrm>
          <a:prstGeom prst="rect">
            <a:avLst/>
          </a:prstGeom>
        </p:spPr>
      </p:pic>
      <p:sp>
        <p:nvSpPr>
          <p:cNvPr id="62" name="Google Shape;99;g2d17701bccb_0_0">
            <a:extLst>
              <a:ext uri="{FF2B5EF4-FFF2-40B4-BE49-F238E27FC236}">
                <a16:creationId xmlns:a16="http://schemas.microsoft.com/office/drawing/2014/main" id="{B08CDCC1-8811-EBF2-8780-C037EA058E4B}"/>
              </a:ext>
            </a:extLst>
          </p:cNvPr>
          <p:cNvSpPr txBox="1">
            <a:spLocks noGrp="1"/>
          </p:cNvSpPr>
          <p:nvPr>
            <p:ph type="body" idx="1"/>
          </p:nvPr>
        </p:nvSpPr>
        <p:spPr>
          <a:xfrm>
            <a:off x="2035383" y="5892892"/>
            <a:ext cx="3979772" cy="1518837"/>
          </a:xfrm>
          <a:prstGeom prst="rect">
            <a:avLst/>
          </a:prstGeom>
          <a:noFill/>
          <a:ln>
            <a:noFill/>
          </a:ln>
        </p:spPr>
        <p:txBody>
          <a:bodyPr spcFirstLastPara="1" wrap="square" lIns="91425" tIns="45700" rIns="91425" bIns="45700" anchor="t" anchorCtr="0">
            <a:spAutoFit/>
          </a:bodyPr>
          <a:lstStyle/>
          <a:p>
            <a:pPr marL="635000" lvl="0" indent="-444500" algn="l" rtl="0">
              <a:lnSpc>
                <a:spcPct val="90000"/>
              </a:lnSpc>
              <a:spcBef>
                <a:spcPts val="0"/>
              </a:spcBef>
              <a:spcAft>
                <a:spcPts val="0"/>
              </a:spcAft>
              <a:buSzPts val="2600"/>
              <a:buChar char="•"/>
            </a:pPr>
            <a:r>
              <a:rPr lang="nl-NL" sz="2500" dirty="0">
                <a:latin typeface="Effra" panose="02000506080000020004" pitchFamily="2" charset="0"/>
                <a:ea typeface="Arial"/>
                <a:cs typeface="Arial"/>
                <a:sym typeface="Arial"/>
              </a:rPr>
              <a:t>Binas 84L (aangepast)</a:t>
            </a:r>
          </a:p>
          <a:p>
            <a:pPr marL="635000" indent="-444500">
              <a:spcBef>
                <a:spcPts val="0"/>
              </a:spcBef>
              <a:buSzPts val="2600"/>
            </a:pPr>
            <a:r>
              <a:rPr lang="nl-NL" sz="2500" dirty="0">
                <a:latin typeface="Effra" panose="02000506080000020004"/>
              </a:rPr>
              <a:t>ScienceData p. 345</a:t>
            </a:r>
          </a:p>
          <a:p>
            <a:pPr marL="190500" lvl="0" indent="0" algn="l" rtl="0">
              <a:lnSpc>
                <a:spcPct val="90000"/>
              </a:lnSpc>
              <a:spcBef>
                <a:spcPts val="0"/>
              </a:spcBef>
              <a:spcAft>
                <a:spcPts val="0"/>
              </a:spcAft>
              <a:buSzPts val="2600"/>
              <a:buNone/>
            </a:pPr>
            <a:br>
              <a:rPr lang="nl-NL" sz="2800" dirty="0">
                <a:latin typeface="Effra" panose="02000506080000020004" pitchFamily="2" charset="0"/>
                <a:ea typeface="Arial"/>
                <a:cs typeface="Arial"/>
                <a:sym typeface="Arial"/>
              </a:rPr>
            </a:br>
            <a:endParaRPr lang="nl-NL" sz="2500" dirty="0">
              <a:latin typeface="Effra" panose="02000506080000020004" pitchFamily="2" charset="0"/>
              <a:ea typeface="Arial"/>
              <a:cs typeface="Arial"/>
              <a:sym typeface="Arial"/>
            </a:endParaRPr>
          </a:p>
        </p:txBody>
      </p:sp>
      <mc:AlternateContent xmlns:mc="http://schemas.openxmlformats.org/markup-compatibility/2006" xmlns:p14="http://schemas.microsoft.com/office/powerpoint/2010/main">
        <mc:Choice Requires="p14">
          <p:contentPart p14:bwMode="auto" r:id="rId20">
            <p14:nvContentPartPr>
              <p14:cNvPr id="63" name="Inkt 62">
                <a:extLst>
                  <a:ext uri="{FF2B5EF4-FFF2-40B4-BE49-F238E27FC236}">
                    <a16:creationId xmlns:a16="http://schemas.microsoft.com/office/drawing/2014/main" id="{A04E724A-39CC-C920-41A9-3C98B168A022}"/>
                  </a:ext>
                </a:extLst>
              </p14:cNvPr>
              <p14:cNvContentPartPr/>
              <p14:nvPr/>
            </p14:nvContentPartPr>
            <p14:xfrm>
              <a:off x="8068360" y="2616000"/>
              <a:ext cx="331200" cy="17280"/>
            </p14:xfrm>
          </p:contentPart>
        </mc:Choice>
        <mc:Fallback xmlns="">
          <p:pic>
            <p:nvPicPr>
              <p:cNvPr id="63" name="Inkt 62">
                <a:extLst>
                  <a:ext uri="{FF2B5EF4-FFF2-40B4-BE49-F238E27FC236}">
                    <a16:creationId xmlns:a16="http://schemas.microsoft.com/office/drawing/2014/main" id="{A04E724A-39CC-C920-41A9-3C98B168A022}"/>
                  </a:ext>
                </a:extLst>
              </p:cNvPr>
              <p:cNvPicPr/>
              <p:nvPr/>
            </p:nvPicPr>
            <p:blipFill>
              <a:blip r:embed="rId21"/>
              <a:stretch>
                <a:fillRect/>
              </a:stretch>
            </p:blipFill>
            <p:spPr>
              <a:xfrm>
                <a:off x="7996720" y="2472000"/>
                <a:ext cx="474840" cy="3049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448" name="Inkt 447">
                <a:extLst>
                  <a:ext uri="{FF2B5EF4-FFF2-40B4-BE49-F238E27FC236}">
                    <a16:creationId xmlns:a16="http://schemas.microsoft.com/office/drawing/2014/main" id="{29E1854F-ED16-FF90-8DDC-F238BDE98770}"/>
                  </a:ext>
                </a:extLst>
              </p14:cNvPr>
              <p14:cNvContentPartPr/>
              <p14:nvPr/>
            </p14:nvContentPartPr>
            <p14:xfrm>
              <a:off x="8085280" y="5240760"/>
              <a:ext cx="903240" cy="360"/>
            </p14:xfrm>
          </p:contentPart>
        </mc:Choice>
        <mc:Fallback xmlns="">
          <p:pic>
            <p:nvPicPr>
              <p:cNvPr id="448" name="Inkt 447">
                <a:extLst>
                  <a:ext uri="{FF2B5EF4-FFF2-40B4-BE49-F238E27FC236}">
                    <a16:creationId xmlns:a16="http://schemas.microsoft.com/office/drawing/2014/main" id="{29E1854F-ED16-FF90-8DDC-F238BDE98770}"/>
                  </a:ext>
                </a:extLst>
              </p:cNvPr>
              <p:cNvPicPr/>
              <p:nvPr/>
            </p:nvPicPr>
            <p:blipFill>
              <a:blip r:embed="rId23"/>
              <a:stretch>
                <a:fillRect/>
              </a:stretch>
            </p:blipFill>
            <p:spPr>
              <a:xfrm>
                <a:off x="8013280" y="5096760"/>
                <a:ext cx="1046880" cy="288000"/>
              </a:xfrm>
              <a:prstGeom prst="rect">
                <a:avLst/>
              </a:prstGeom>
            </p:spPr>
          </p:pic>
        </mc:Fallback>
      </mc:AlternateContent>
    </p:spTree>
    <p:extLst>
      <p:ext uri="{BB962C8B-B14F-4D97-AF65-F5344CB8AC3E}">
        <p14:creationId xmlns:p14="http://schemas.microsoft.com/office/powerpoint/2010/main" val="2604779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4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68">
          <a:extLst>
            <a:ext uri="{FF2B5EF4-FFF2-40B4-BE49-F238E27FC236}">
              <a16:creationId xmlns:a16="http://schemas.microsoft.com/office/drawing/2014/main" id="{7A18C888-E21D-C70B-7C98-AC118A2DD339}"/>
            </a:ext>
          </a:extLst>
        </p:cNvPr>
        <p:cNvGrpSpPr/>
        <p:nvPr/>
      </p:nvGrpSpPr>
      <p:grpSpPr>
        <a:xfrm>
          <a:off x="0" y="0"/>
          <a:ext cx="0" cy="0"/>
          <a:chOff x="0" y="0"/>
          <a:chExt cx="0" cy="0"/>
        </a:xfrm>
      </p:grpSpPr>
      <p:grpSp>
        <p:nvGrpSpPr>
          <p:cNvPr id="13" name="Groep 12">
            <a:extLst>
              <a:ext uri="{FF2B5EF4-FFF2-40B4-BE49-F238E27FC236}">
                <a16:creationId xmlns:a16="http://schemas.microsoft.com/office/drawing/2014/main" id="{B1B298E6-60D9-1360-FDE7-DE63E1923BD8}"/>
              </a:ext>
            </a:extLst>
          </p:cNvPr>
          <p:cNvGrpSpPr/>
          <p:nvPr/>
        </p:nvGrpSpPr>
        <p:grpSpPr>
          <a:xfrm>
            <a:off x="3419605" y="275573"/>
            <a:ext cx="8450540" cy="6441510"/>
            <a:chOff x="3559279" y="140917"/>
            <a:chExt cx="8188056" cy="6300904"/>
          </a:xfrm>
        </p:grpSpPr>
        <p:grpSp>
          <p:nvGrpSpPr>
            <p:cNvPr id="11" name="Groep 10">
              <a:extLst>
                <a:ext uri="{FF2B5EF4-FFF2-40B4-BE49-F238E27FC236}">
                  <a16:creationId xmlns:a16="http://schemas.microsoft.com/office/drawing/2014/main" id="{04756F0A-B6CE-432A-87FD-0BBB16B4421B}"/>
                </a:ext>
              </a:extLst>
            </p:cNvPr>
            <p:cNvGrpSpPr/>
            <p:nvPr/>
          </p:nvGrpSpPr>
          <p:grpSpPr>
            <a:xfrm>
              <a:off x="3559279" y="140917"/>
              <a:ext cx="8188056" cy="6300904"/>
              <a:chOff x="2873719" y="772746"/>
              <a:chExt cx="6752121" cy="5480634"/>
            </a:xfrm>
          </p:grpSpPr>
          <p:grpSp>
            <p:nvGrpSpPr>
              <p:cNvPr id="6" name="Google Shape;472;g23e4fb3f7be_0_0">
                <a:extLst>
                  <a:ext uri="{FF2B5EF4-FFF2-40B4-BE49-F238E27FC236}">
                    <a16:creationId xmlns:a16="http://schemas.microsoft.com/office/drawing/2014/main" id="{4B6AC15C-525A-F4C0-5D11-AE8FC8D1526B}"/>
                  </a:ext>
                </a:extLst>
              </p:cNvPr>
              <p:cNvGrpSpPr/>
              <p:nvPr/>
            </p:nvGrpSpPr>
            <p:grpSpPr>
              <a:xfrm>
                <a:off x="2873719" y="772746"/>
                <a:ext cx="6608484" cy="5480634"/>
                <a:chOff x="2873059" y="1506239"/>
                <a:chExt cx="6013624" cy="4740030"/>
              </a:xfrm>
            </p:grpSpPr>
            <p:pic>
              <p:nvPicPr>
                <p:cNvPr id="8" name="Google Shape;473;g23e4fb3f7be_0_0">
                  <a:extLst>
                    <a:ext uri="{FF2B5EF4-FFF2-40B4-BE49-F238E27FC236}">
                      <a16:creationId xmlns:a16="http://schemas.microsoft.com/office/drawing/2014/main" id="{EFC68985-3158-DAB5-6D66-06DFA4898092}"/>
                    </a:ext>
                  </a:extLst>
                </p:cNvPr>
                <p:cNvPicPr preferRelativeResize="0"/>
                <p:nvPr/>
              </p:nvPicPr>
              <p:blipFill rotWithShape="1">
                <a:blip r:embed="rId3">
                  <a:alphaModFix/>
                  <a:extLst>
                    <a:ext uri="{BEBA8EAE-BF5A-486C-A8C5-ECC9F3942E4B}">
                      <a14:imgProps xmlns:a14="http://schemas.microsoft.com/office/drawing/2010/main">
                        <a14:imgLayer r:embed="rId4">
                          <a14:imgEffect>
                            <a14:sharpenSoften amount="25000"/>
                          </a14:imgEffect>
                        </a14:imgLayer>
                      </a14:imgProps>
                    </a:ext>
                  </a:extLst>
                </a:blip>
                <a:srcRect t="-1" b="-766"/>
                <a:stretch/>
              </p:blipFill>
              <p:spPr>
                <a:xfrm>
                  <a:off x="2873059" y="1506239"/>
                  <a:ext cx="4256699" cy="4130860"/>
                </a:xfrm>
                <a:prstGeom prst="rect">
                  <a:avLst/>
                </a:prstGeom>
                <a:noFill/>
                <a:ln>
                  <a:noFill/>
                </a:ln>
              </p:spPr>
            </p:pic>
            <p:pic>
              <p:nvPicPr>
                <p:cNvPr id="9" name="Google Shape;474;g23e4fb3f7be_0_0">
                  <a:extLst>
                    <a:ext uri="{FF2B5EF4-FFF2-40B4-BE49-F238E27FC236}">
                      <a16:creationId xmlns:a16="http://schemas.microsoft.com/office/drawing/2014/main" id="{64DEDA3E-A2CD-9858-0D4B-2B51C9919E39}"/>
                    </a:ext>
                  </a:extLst>
                </p:cNvPr>
                <p:cNvPicPr preferRelativeResize="0"/>
                <p:nvPr/>
              </p:nvPicPr>
              <p:blipFill rotWithShape="1">
                <a:blip r:embed="rId5">
                  <a:alphaModFix/>
                  <a:extLst>
                    <a:ext uri="{BEBA8EAE-BF5A-486C-A8C5-ECC9F3942E4B}">
                      <a14:imgProps xmlns:a14="http://schemas.microsoft.com/office/drawing/2010/main">
                        <a14:imgLayer r:embed="rId6">
                          <a14:imgEffect>
                            <a14:sharpenSoften amount="25000"/>
                          </a14:imgEffect>
                        </a14:imgLayer>
                      </a14:imgProps>
                    </a:ext>
                  </a:extLst>
                </a:blip>
                <a:srcRect l="1797" t="10203" r="55523" b="4026"/>
                <a:stretch/>
              </p:blipFill>
              <p:spPr>
                <a:xfrm>
                  <a:off x="7090522" y="1834585"/>
                  <a:ext cx="1796161" cy="4411684"/>
                </a:xfrm>
                <a:prstGeom prst="rect">
                  <a:avLst/>
                </a:prstGeom>
                <a:noFill/>
                <a:ln>
                  <a:noFill/>
                </a:ln>
              </p:spPr>
            </p:pic>
          </p:grpSp>
          <p:sp>
            <p:nvSpPr>
              <p:cNvPr id="10" name="Rechthoek 9">
                <a:extLst>
                  <a:ext uri="{FF2B5EF4-FFF2-40B4-BE49-F238E27FC236}">
                    <a16:creationId xmlns:a16="http://schemas.microsoft.com/office/drawing/2014/main" id="{1B0B5D8A-57ED-6B63-EC6C-389E751C65B4}"/>
                  </a:ext>
                </a:extLst>
              </p:cNvPr>
              <p:cNvSpPr/>
              <p:nvPr/>
            </p:nvSpPr>
            <p:spPr>
              <a:xfrm>
                <a:off x="7841294" y="772747"/>
                <a:ext cx="1784546" cy="33858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12" name="Rechthoek 11">
              <a:extLst>
                <a:ext uri="{FF2B5EF4-FFF2-40B4-BE49-F238E27FC236}">
                  <a16:creationId xmlns:a16="http://schemas.microsoft.com/office/drawing/2014/main" id="{0CDED5BC-155F-D2E0-D1CE-197680D35B19}"/>
                </a:ext>
              </a:extLst>
            </p:cNvPr>
            <p:cNvSpPr/>
            <p:nvPr/>
          </p:nvSpPr>
          <p:spPr>
            <a:xfrm>
              <a:off x="3670126" y="5461348"/>
              <a:ext cx="4722312" cy="3603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20" name="Rechthoek 19">
            <a:extLst>
              <a:ext uri="{FF2B5EF4-FFF2-40B4-BE49-F238E27FC236}">
                <a16:creationId xmlns:a16="http://schemas.microsoft.com/office/drawing/2014/main" id="{D34821D8-1C8E-7829-8955-C554A356DD54}"/>
              </a:ext>
            </a:extLst>
          </p:cNvPr>
          <p:cNvSpPr/>
          <p:nvPr/>
        </p:nvSpPr>
        <p:spPr>
          <a:xfrm>
            <a:off x="9611665" y="4217511"/>
            <a:ext cx="2144010" cy="2487046"/>
          </a:xfrm>
          <a:prstGeom prst="rect">
            <a:avLst/>
          </a:prstGeom>
          <a:no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hthoek 20">
            <a:extLst>
              <a:ext uri="{FF2B5EF4-FFF2-40B4-BE49-F238E27FC236}">
                <a16:creationId xmlns:a16="http://schemas.microsoft.com/office/drawing/2014/main" id="{F1020D60-DABE-CB69-B55B-ABAC53FB6491}"/>
              </a:ext>
            </a:extLst>
          </p:cNvPr>
          <p:cNvSpPr/>
          <p:nvPr/>
        </p:nvSpPr>
        <p:spPr>
          <a:xfrm>
            <a:off x="3420797" y="175364"/>
            <a:ext cx="5737485" cy="5711558"/>
          </a:xfrm>
          <a:prstGeom prst="rect">
            <a:avLst/>
          </a:prstGeom>
          <a:no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Google Shape;469;g23e4fb3f7be_0_0">
            <a:extLst>
              <a:ext uri="{FF2B5EF4-FFF2-40B4-BE49-F238E27FC236}">
                <a16:creationId xmlns:a16="http://schemas.microsoft.com/office/drawing/2014/main" id="{1ED4C67C-ADB2-6C02-62B3-CEB040069718}"/>
              </a:ext>
            </a:extLst>
          </p:cNvPr>
          <p:cNvSpPr txBox="1">
            <a:spLocks noGrp="1"/>
          </p:cNvSpPr>
          <p:nvPr>
            <p:ph type="title"/>
          </p:nvPr>
        </p:nvSpPr>
        <p:spPr>
          <a:xfrm>
            <a:off x="522720" y="440837"/>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nl-NL" dirty="0">
                <a:latin typeface="Effra" panose="02000506080000020004" pitchFamily="2" charset="0"/>
                <a:ea typeface="Arial"/>
                <a:cs typeface="Arial"/>
                <a:sym typeface="Arial"/>
              </a:rPr>
              <a:t>Afweer</a:t>
            </a:r>
            <a:endParaRPr dirty="0">
              <a:latin typeface="Effra" panose="02000506080000020004" pitchFamily="2" charset="0"/>
              <a:ea typeface="Arial"/>
              <a:cs typeface="Arial"/>
              <a:sym typeface="Arial"/>
            </a:endParaRPr>
          </a:p>
        </p:txBody>
      </p:sp>
      <p:sp>
        <p:nvSpPr>
          <p:cNvPr id="23" name="Google Shape;99;g2d17701bccb_0_0">
            <a:extLst>
              <a:ext uri="{FF2B5EF4-FFF2-40B4-BE49-F238E27FC236}">
                <a16:creationId xmlns:a16="http://schemas.microsoft.com/office/drawing/2014/main" id="{51200AC3-F9F7-517D-8844-078CB2C8143E}"/>
              </a:ext>
            </a:extLst>
          </p:cNvPr>
          <p:cNvSpPr txBox="1">
            <a:spLocks noGrp="1"/>
          </p:cNvSpPr>
          <p:nvPr>
            <p:ph type="body" idx="1"/>
          </p:nvPr>
        </p:nvSpPr>
        <p:spPr>
          <a:xfrm>
            <a:off x="9532802" y="260209"/>
            <a:ext cx="2499799" cy="2211334"/>
          </a:xfrm>
          <a:prstGeom prst="rect">
            <a:avLst/>
          </a:prstGeom>
          <a:noFill/>
          <a:ln>
            <a:noFill/>
          </a:ln>
        </p:spPr>
        <p:txBody>
          <a:bodyPr spcFirstLastPara="1" wrap="square" lIns="91425" tIns="45700" rIns="91425" bIns="45700" anchor="t" anchorCtr="0">
            <a:spAutoFit/>
          </a:bodyPr>
          <a:lstStyle/>
          <a:p>
            <a:pPr marL="635000" lvl="0" indent="-444500" algn="l" rtl="0">
              <a:lnSpc>
                <a:spcPct val="90000"/>
              </a:lnSpc>
              <a:spcBef>
                <a:spcPts val="0"/>
              </a:spcBef>
              <a:spcAft>
                <a:spcPts val="0"/>
              </a:spcAft>
              <a:buSzPts val="2600"/>
              <a:buChar char="•"/>
            </a:pPr>
            <a:r>
              <a:rPr lang="nl-NL" sz="2500" dirty="0">
                <a:latin typeface="Effra" panose="02000506080000020004" pitchFamily="2" charset="0"/>
                <a:ea typeface="Arial"/>
                <a:cs typeface="Arial"/>
                <a:sym typeface="Arial"/>
              </a:rPr>
              <a:t>Binas 84L (aangepast)</a:t>
            </a:r>
          </a:p>
          <a:p>
            <a:pPr marL="635000" indent="-444500">
              <a:spcBef>
                <a:spcPts val="0"/>
              </a:spcBef>
              <a:buSzPts val="2600"/>
            </a:pPr>
            <a:r>
              <a:rPr lang="nl-NL" sz="2500" dirty="0">
                <a:latin typeface="Effra" panose="02000506080000020004"/>
              </a:rPr>
              <a:t>ScienceData p. 345</a:t>
            </a:r>
          </a:p>
          <a:p>
            <a:pPr marL="190500" lvl="0" indent="0" algn="l" rtl="0">
              <a:lnSpc>
                <a:spcPct val="90000"/>
              </a:lnSpc>
              <a:spcBef>
                <a:spcPts val="0"/>
              </a:spcBef>
              <a:spcAft>
                <a:spcPts val="0"/>
              </a:spcAft>
              <a:buSzPts val="2600"/>
              <a:buNone/>
            </a:pPr>
            <a:br>
              <a:rPr lang="nl-NL" sz="2800" dirty="0">
                <a:latin typeface="Effra" panose="02000506080000020004" pitchFamily="2" charset="0"/>
                <a:ea typeface="Arial"/>
                <a:cs typeface="Arial"/>
                <a:sym typeface="Arial"/>
              </a:rPr>
            </a:br>
            <a:endParaRPr lang="nl-NL" sz="2500" dirty="0">
              <a:latin typeface="Effra" panose="02000506080000020004" pitchFamily="2" charset="0"/>
              <a:ea typeface="Arial"/>
              <a:cs typeface="Arial"/>
              <a:sym typeface="Arial"/>
            </a:endParaRPr>
          </a:p>
        </p:txBody>
      </p:sp>
      <p:grpSp>
        <p:nvGrpSpPr>
          <p:cNvPr id="24" name="Groep 23">
            <a:extLst>
              <a:ext uri="{FF2B5EF4-FFF2-40B4-BE49-F238E27FC236}">
                <a16:creationId xmlns:a16="http://schemas.microsoft.com/office/drawing/2014/main" id="{834D924C-D99F-65B4-678A-6A2F8289969D}"/>
              </a:ext>
            </a:extLst>
          </p:cNvPr>
          <p:cNvGrpSpPr/>
          <p:nvPr/>
        </p:nvGrpSpPr>
        <p:grpSpPr>
          <a:xfrm>
            <a:off x="10797993" y="4521869"/>
            <a:ext cx="1394007" cy="1561237"/>
            <a:chOff x="7783554" y="5388611"/>
            <a:chExt cx="705665" cy="736390"/>
          </a:xfrm>
        </p:grpSpPr>
        <p:grpSp>
          <p:nvGrpSpPr>
            <p:cNvPr id="25" name="Groep 24">
              <a:extLst>
                <a:ext uri="{FF2B5EF4-FFF2-40B4-BE49-F238E27FC236}">
                  <a16:creationId xmlns:a16="http://schemas.microsoft.com/office/drawing/2014/main" id="{B73F9EF0-0D18-EEC4-EA26-95EB9D239019}"/>
                </a:ext>
              </a:extLst>
            </p:cNvPr>
            <p:cNvGrpSpPr/>
            <p:nvPr/>
          </p:nvGrpSpPr>
          <p:grpSpPr>
            <a:xfrm flipH="1">
              <a:off x="7800302" y="5414521"/>
              <a:ext cx="688917" cy="710480"/>
              <a:chOff x="8579002" y="5360100"/>
              <a:chExt cx="837984" cy="795398"/>
            </a:xfrm>
          </p:grpSpPr>
          <p:pic>
            <p:nvPicPr>
              <p:cNvPr id="29" name="Picture 8" descr="Cell Cartoons – Entertainment for Cell Biology Enthusiast">
                <a:extLst>
                  <a:ext uri="{FF2B5EF4-FFF2-40B4-BE49-F238E27FC236}">
                    <a16:creationId xmlns:a16="http://schemas.microsoft.com/office/drawing/2014/main" id="{29D4D90A-E08A-1377-447A-87CD68579A11}"/>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rcRect l="24369" t="22219" r="5790" b="13378"/>
              <a:stretch/>
            </p:blipFill>
            <p:spPr bwMode="auto">
              <a:xfrm>
                <a:off x="8579002" y="5360100"/>
                <a:ext cx="837984" cy="758567"/>
              </a:xfrm>
              <a:prstGeom prst="rect">
                <a:avLst/>
              </a:prstGeom>
              <a:noFill/>
              <a:extLst>
                <a:ext uri="{909E8E84-426E-40DD-AFC4-6F175D3DCCD1}">
                  <a14:hiddenFill xmlns:a14="http://schemas.microsoft.com/office/drawing/2010/main">
                    <a:solidFill>
                      <a:srgbClr val="FFFFFF"/>
                    </a:solidFill>
                  </a14:hiddenFill>
                </a:ext>
              </a:extLst>
            </p:spPr>
          </p:pic>
          <p:pic>
            <p:nvPicPr>
              <p:cNvPr id="30" name="Afbeelding 29">
                <a:extLst>
                  <a:ext uri="{FF2B5EF4-FFF2-40B4-BE49-F238E27FC236}">
                    <a16:creationId xmlns:a16="http://schemas.microsoft.com/office/drawing/2014/main" id="{0AFBA84B-EB7C-9461-63E5-D0CFEB2750D6}"/>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275" b="94265" l="9924" r="94198">
                            <a14:foregroundMark x1="53740" y1="73306" x2="36641" y2="29614"/>
                            <a14:foregroundMark x1="15573" y1="26903" x2="42443" y2="13764"/>
                            <a14:foregroundMark x1="87307" y1="55683" x2="88397" y2="58186"/>
                            <a14:foregroundMark x1="72366" y1="21376" x2="87307" y2="55683"/>
                            <a14:foregroundMark x1="81374" y1="79771" x2="52824" y2="94473"/>
                            <a14:foregroundMark x1="56641" y1="39416" x2="34504" y2="29718"/>
                            <a14:foregroundMark x1="28244" y1="28780" x2="50382" y2="38478"/>
                            <a14:foregroundMark x1="52672" y1="27007" x2="52519" y2="39625"/>
                            <a14:foregroundMark x1="29924" y1="25860" x2="40611" y2="41919"/>
                            <a14:foregroundMark x1="25802" y1="27112" x2="29466" y2="32847"/>
                            <a14:foregroundMark x1="49618" y1="31283" x2="52061" y2="35036"/>
                            <a14:foregroundMark x1="48550" y1="54536" x2="48092" y2="64546"/>
                            <a14:foregroundMark x1="40611" y1="39208" x2="48550" y2="67883"/>
                            <a14:foregroundMark x1="52061" y1="78832" x2="48397" y2="60584"/>
                            <a14:foregroundMark x1="55573" y1="57977" x2="37099" y2="58707"/>
                            <a14:foregroundMark x1="30992" y1="12096" x2="23206" y2="9385"/>
                            <a14:foregroundMark x1="37710" y1="50782" x2="41832" y2="59750"/>
                            <a14:foregroundMark x1="49924" y1="63712" x2="44733" y2="60167"/>
                            <a14:foregroundMark x1="37405" y1="46820" x2="48397" y2="45360"/>
                            <a14:foregroundMark x1="49313" y1="45985" x2="50992" y2="63087"/>
                            <a14:foregroundMark x1="42290" y1="73723" x2="31756" y2="58603"/>
                            <a14:foregroundMark x1="36641" y1="72784" x2="29771" y2="76642"/>
                            <a14:foregroundMark x1="46870" y1="10323" x2="78931" y2="32430"/>
                            <a14:foregroundMark x1="84522" y1="65697" x2="64122" y2="8342"/>
                            <a14:foregroundMark x1="86412" y1="71011" x2="85403" y2="68174"/>
                            <a14:foregroundMark x1="54046" y1="15120" x2="15420" y2="86340"/>
                            <a14:foregroundMark x1="12063" y1="35871" x2="11298" y2="27633"/>
                            <a14:foregroundMark x1="13389" y1="50153" x2="12063" y2="35871"/>
                            <a14:foregroundMark x1="15142" y1="69045" x2="13554" y2="51931"/>
                            <a14:foregroundMark x1="17405" y1="93431" x2="15606" y2="74046"/>
                            <a14:foregroundMark x1="16947" y1="21898" x2="74656" y2="22106"/>
                            <a14:foregroundMark x1="47499" y1="88777" x2="33130" y2="86966"/>
                            <a14:foregroundMark x1="32672" y1="10219" x2="31145" y2="6048"/>
                            <a14:foregroundMark x1="72519" y1="19812" x2="72519" y2="19812"/>
                            <a14:foregroundMark x1="83664" y1="23879" x2="83664" y2="23879"/>
                            <a14:foregroundMark x1="86260" y1="31283" x2="86260" y2="31283"/>
                            <a14:foregroundMark x1="89466" y1="40980" x2="89466" y2="40980"/>
                            <a14:foregroundMark x1="90076" y1="48175" x2="90076" y2="48175"/>
                            <a14:foregroundMark x1="78931" y1="22941" x2="78931" y2="22941"/>
                            <a14:foregroundMark x1="19084" y1="12200" x2="19084" y2="12200"/>
                            <a14:foregroundMark x1="18626" y1="16267" x2="18626" y2="16267"/>
                            <a14:foregroundMark x1="23053" y1="89677" x2="23053" y2="89677"/>
                            <a14:foregroundMark x1="30992" y1="90094" x2="30992" y2="90094"/>
                            <a14:foregroundMark x1="94351" y1="61105" x2="94351" y2="61105"/>
                            <a14:foregroundMark x1="36336" y1="4275" x2="36336" y2="4275"/>
                            <a14:foregroundMark x1="47634" y1="73618" x2="47634" y2="73618"/>
                            <a14:backgroundMark x1="13282" y1="35871" x2="13282" y2="35871"/>
                            <a14:backgroundMark x1="16947" y1="69656" x2="16947" y2="69656"/>
                            <a14:backgroundMark x1="13435" y1="59020" x2="16183" y2="58394"/>
                            <a14:backgroundMark x1="11908" y1="51825" x2="13740" y2="51721"/>
                            <a14:backgroundMark x1="68244" y1="85297" x2="69160" y2="87487"/>
                            <a14:backgroundMark x1="84885" y1="66423" x2="84885" y2="66423"/>
                            <a14:backgroundMark x1="87023" y1="55683" x2="87023" y2="55683"/>
                            <a14:backgroundMark x1="85344" y1="65798" x2="84733" y2="68092"/>
                            <a14:backgroundMark x1="86718" y1="56100" x2="85954" y2="54849"/>
                            <a14:backgroundMark x1="18015" y1="70907" x2="13588" y2="72576"/>
                            <a14:backgroundMark x1="50687" y1="88217" x2="51450" y2="90198"/>
                          </a14:backgroundRemoval>
                        </a14:imgEffect>
                      </a14:imgLayer>
                    </a14:imgProps>
                  </a:ext>
                </a:extLst>
              </a:blip>
              <a:stretch>
                <a:fillRect/>
              </a:stretch>
            </p:blipFill>
            <p:spPr>
              <a:xfrm rot="5696010">
                <a:off x="9142483" y="5905758"/>
                <a:ext cx="215858" cy="283621"/>
              </a:xfrm>
              <a:prstGeom prst="rect">
                <a:avLst/>
              </a:prstGeom>
            </p:spPr>
          </p:pic>
        </p:grpSp>
        <p:pic>
          <p:nvPicPr>
            <p:cNvPr id="26" name="Afbeelding 25">
              <a:extLst>
                <a:ext uri="{FF2B5EF4-FFF2-40B4-BE49-F238E27FC236}">
                  <a16:creationId xmlns:a16="http://schemas.microsoft.com/office/drawing/2014/main" id="{05F1C21B-BCAB-B945-5373-ADB76E1B94C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275" b="94265" l="9924" r="94198">
                          <a14:foregroundMark x1="53740" y1="73306" x2="36641" y2="29614"/>
                          <a14:foregroundMark x1="15573" y1="26903" x2="42443" y2="13764"/>
                          <a14:foregroundMark x1="87307" y1="55683" x2="88397" y2="58186"/>
                          <a14:foregroundMark x1="72366" y1="21376" x2="87307" y2="55683"/>
                          <a14:foregroundMark x1="81374" y1="79771" x2="52824" y2="94473"/>
                          <a14:foregroundMark x1="56641" y1="39416" x2="34504" y2="29718"/>
                          <a14:foregroundMark x1="28244" y1="28780" x2="50382" y2="38478"/>
                          <a14:foregroundMark x1="52672" y1="27007" x2="52519" y2="39625"/>
                          <a14:foregroundMark x1="29924" y1="25860" x2="40611" y2="41919"/>
                          <a14:foregroundMark x1="25802" y1="27112" x2="29466" y2="32847"/>
                          <a14:foregroundMark x1="49618" y1="31283" x2="52061" y2="35036"/>
                          <a14:foregroundMark x1="48550" y1="54536" x2="48092" y2="64546"/>
                          <a14:foregroundMark x1="40611" y1="39208" x2="48550" y2="67883"/>
                          <a14:foregroundMark x1="52061" y1="78832" x2="48397" y2="60584"/>
                          <a14:foregroundMark x1="55573" y1="57977" x2="37099" y2="58707"/>
                          <a14:foregroundMark x1="30992" y1="12096" x2="23206" y2="9385"/>
                          <a14:foregroundMark x1="37710" y1="50782" x2="41832" y2="59750"/>
                          <a14:foregroundMark x1="49924" y1="63712" x2="44733" y2="60167"/>
                          <a14:foregroundMark x1="37405" y1="46820" x2="48397" y2="45360"/>
                          <a14:foregroundMark x1="49313" y1="45985" x2="50992" y2="63087"/>
                          <a14:foregroundMark x1="42290" y1="73723" x2="31756" y2="58603"/>
                          <a14:foregroundMark x1="36641" y1="72784" x2="29771" y2="76642"/>
                          <a14:foregroundMark x1="46870" y1="10323" x2="78931" y2="32430"/>
                          <a14:foregroundMark x1="84522" y1="65697" x2="64122" y2="8342"/>
                          <a14:foregroundMark x1="86412" y1="71011" x2="85403" y2="68174"/>
                          <a14:foregroundMark x1="54046" y1="15120" x2="15420" y2="86340"/>
                          <a14:foregroundMark x1="12063" y1="35871" x2="11298" y2="27633"/>
                          <a14:foregroundMark x1="13389" y1="50153" x2="12063" y2="35871"/>
                          <a14:foregroundMark x1="15142" y1="69045" x2="13554" y2="51931"/>
                          <a14:foregroundMark x1="17405" y1="93431" x2="15606" y2="74046"/>
                          <a14:foregroundMark x1="16947" y1="21898" x2="74656" y2="22106"/>
                          <a14:foregroundMark x1="47499" y1="88777" x2="33130" y2="86966"/>
                          <a14:foregroundMark x1="32672" y1="10219" x2="31145" y2="6048"/>
                          <a14:foregroundMark x1="72519" y1="19812" x2="72519" y2="19812"/>
                          <a14:foregroundMark x1="83664" y1="23879" x2="83664" y2="23879"/>
                          <a14:foregroundMark x1="86260" y1="31283" x2="86260" y2="31283"/>
                          <a14:foregroundMark x1="89466" y1="40980" x2="89466" y2="40980"/>
                          <a14:foregroundMark x1="90076" y1="48175" x2="90076" y2="48175"/>
                          <a14:foregroundMark x1="78931" y1="22941" x2="78931" y2="22941"/>
                          <a14:foregroundMark x1="19084" y1="12200" x2="19084" y2="12200"/>
                          <a14:foregroundMark x1="18626" y1="16267" x2="18626" y2="16267"/>
                          <a14:foregroundMark x1="23053" y1="89677" x2="23053" y2="89677"/>
                          <a14:foregroundMark x1="30992" y1="90094" x2="30992" y2="90094"/>
                          <a14:foregroundMark x1="94351" y1="61105" x2="94351" y2="61105"/>
                          <a14:foregroundMark x1="36336" y1="4275" x2="36336" y2="4275"/>
                          <a14:foregroundMark x1="47634" y1="73618" x2="47634" y2="73618"/>
                          <a14:backgroundMark x1="13282" y1="35871" x2="13282" y2="35871"/>
                          <a14:backgroundMark x1="16947" y1="69656" x2="16947" y2="69656"/>
                          <a14:backgroundMark x1="13435" y1="59020" x2="16183" y2="58394"/>
                          <a14:backgroundMark x1="11908" y1="51825" x2="13740" y2="51721"/>
                          <a14:backgroundMark x1="68244" y1="85297" x2="69160" y2="87487"/>
                          <a14:backgroundMark x1="84885" y1="66423" x2="84885" y2="66423"/>
                          <a14:backgroundMark x1="87023" y1="55683" x2="87023" y2="55683"/>
                          <a14:backgroundMark x1="85344" y1="65798" x2="84733" y2="68092"/>
                          <a14:backgroundMark x1="86718" y1="56100" x2="85954" y2="54849"/>
                          <a14:backgroundMark x1="18015" y1="70907" x2="13588" y2="72576"/>
                          <a14:backgroundMark x1="50687" y1="88217" x2="51450" y2="90198"/>
                        </a14:backgroundRemoval>
                      </a14:imgEffect>
                    </a14:imgLayer>
                  </a14:imgProps>
                </a:ext>
              </a:extLst>
            </a:blip>
            <a:stretch>
              <a:fillRect/>
            </a:stretch>
          </p:blipFill>
          <p:spPr>
            <a:xfrm rot="15903990" flipH="1">
              <a:off x="7799912" y="5372253"/>
              <a:ext cx="159507" cy="192224"/>
            </a:xfrm>
            <a:prstGeom prst="rect">
              <a:avLst/>
            </a:prstGeom>
          </p:spPr>
        </p:pic>
        <p:sp>
          <p:nvSpPr>
            <p:cNvPr id="27" name="Rechthoek 26">
              <a:extLst>
                <a:ext uri="{FF2B5EF4-FFF2-40B4-BE49-F238E27FC236}">
                  <a16:creationId xmlns:a16="http://schemas.microsoft.com/office/drawing/2014/main" id="{270A4031-5A1E-8D0C-C227-CD1A30384402}"/>
                </a:ext>
              </a:extLst>
            </p:cNvPr>
            <p:cNvSpPr/>
            <p:nvPr/>
          </p:nvSpPr>
          <p:spPr>
            <a:xfrm>
              <a:off x="8352038" y="5414336"/>
              <a:ext cx="131469" cy="203145"/>
            </a:xfrm>
            <a:prstGeom prst="rect">
              <a:avLst/>
            </a:prstGeom>
            <a:solidFill>
              <a:srgbClr val="B2F2C2"/>
            </a:solidFill>
            <a:ln w="3175">
              <a:solidFill>
                <a:srgbClr val="B2F2C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dirty="0"/>
            </a:p>
          </p:txBody>
        </p:sp>
        <p:pic>
          <p:nvPicPr>
            <p:cNvPr id="28" name="Afbeelding 27">
              <a:extLst>
                <a:ext uri="{FF2B5EF4-FFF2-40B4-BE49-F238E27FC236}">
                  <a16:creationId xmlns:a16="http://schemas.microsoft.com/office/drawing/2014/main" id="{E9E71132-F18C-2F65-68C2-833E7C0BEF87}"/>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275" b="94265" l="9924" r="94198">
                          <a14:foregroundMark x1="53740" y1="73306" x2="36641" y2="29614"/>
                          <a14:foregroundMark x1="15573" y1="26903" x2="42443" y2="13764"/>
                          <a14:foregroundMark x1="87307" y1="55683" x2="88397" y2="58186"/>
                          <a14:foregroundMark x1="72366" y1="21376" x2="87307" y2="55683"/>
                          <a14:foregroundMark x1="81374" y1="79771" x2="52824" y2="94473"/>
                          <a14:foregroundMark x1="56641" y1="39416" x2="34504" y2="29718"/>
                          <a14:foregroundMark x1="28244" y1="28780" x2="50382" y2="38478"/>
                          <a14:foregroundMark x1="52672" y1="27007" x2="52519" y2="39625"/>
                          <a14:foregroundMark x1="29924" y1="25860" x2="40611" y2="41919"/>
                          <a14:foregroundMark x1="25802" y1="27112" x2="29466" y2="32847"/>
                          <a14:foregroundMark x1="49618" y1="31283" x2="52061" y2="35036"/>
                          <a14:foregroundMark x1="48550" y1="54536" x2="48092" y2="64546"/>
                          <a14:foregroundMark x1="40611" y1="39208" x2="48550" y2="67883"/>
                          <a14:foregroundMark x1="52061" y1="78832" x2="48397" y2="60584"/>
                          <a14:foregroundMark x1="55573" y1="57977" x2="37099" y2="58707"/>
                          <a14:foregroundMark x1="30992" y1="12096" x2="23206" y2="9385"/>
                          <a14:foregroundMark x1="37710" y1="50782" x2="41832" y2="59750"/>
                          <a14:foregroundMark x1="49924" y1="63712" x2="44733" y2="60167"/>
                          <a14:foregroundMark x1="37405" y1="46820" x2="48397" y2="45360"/>
                          <a14:foregroundMark x1="49313" y1="45985" x2="50992" y2="63087"/>
                          <a14:foregroundMark x1="42290" y1="73723" x2="31756" y2="58603"/>
                          <a14:foregroundMark x1="36641" y1="72784" x2="29771" y2="76642"/>
                          <a14:foregroundMark x1="46870" y1="10323" x2="78931" y2="32430"/>
                          <a14:foregroundMark x1="84522" y1="65697" x2="64122" y2="8342"/>
                          <a14:foregroundMark x1="86412" y1="71011" x2="85403" y2="68174"/>
                          <a14:foregroundMark x1="54046" y1="15120" x2="15420" y2="86340"/>
                          <a14:foregroundMark x1="12063" y1="35871" x2="11298" y2="27633"/>
                          <a14:foregroundMark x1="13389" y1="50153" x2="12063" y2="35871"/>
                          <a14:foregroundMark x1="15142" y1="69045" x2="13554" y2="51931"/>
                          <a14:foregroundMark x1="17405" y1="93431" x2="15606" y2="74046"/>
                          <a14:foregroundMark x1="16947" y1="21898" x2="74656" y2="22106"/>
                          <a14:foregroundMark x1="47499" y1="88777" x2="33130" y2="86966"/>
                          <a14:foregroundMark x1="32672" y1="10219" x2="31145" y2="6048"/>
                          <a14:foregroundMark x1="72519" y1="19812" x2="72519" y2="19812"/>
                          <a14:foregroundMark x1="83664" y1="23879" x2="83664" y2="23879"/>
                          <a14:foregroundMark x1="86260" y1="31283" x2="86260" y2="31283"/>
                          <a14:foregroundMark x1="89466" y1="40980" x2="89466" y2="40980"/>
                          <a14:foregroundMark x1="90076" y1="48175" x2="90076" y2="48175"/>
                          <a14:foregroundMark x1="78931" y1="22941" x2="78931" y2="22941"/>
                          <a14:foregroundMark x1="19084" y1="12200" x2="19084" y2="12200"/>
                          <a14:foregroundMark x1="18626" y1="16267" x2="18626" y2="16267"/>
                          <a14:foregroundMark x1="23053" y1="89677" x2="23053" y2="89677"/>
                          <a14:foregroundMark x1="30992" y1="90094" x2="30992" y2="90094"/>
                          <a14:foregroundMark x1="94351" y1="61105" x2="94351" y2="61105"/>
                          <a14:foregroundMark x1="36336" y1="4275" x2="36336" y2="4275"/>
                          <a14:foregroundMark x1="47634" y1="73618" x2="47634" y2="73618"/>
                          <a14:backgroundMark x1="13282" y1="35871" x2="13282" y2="35871"/>
                          <a14:backgroundMark x1="16947" y1="69656" x2="16947" y2="69656"/>
                          <a14:backgroundMark x1="13435" y1="59020" x2="16183" y2="58394"/>
                          <a14:backgroundMark x1="11908" y1="51825" x2="13740" y2="51721"/>
                          <a14:backgroundMark x1="68244" y1="85297" x2="69160" y2="87487"/>
                          <a14:backgroundMark x1="84885" y1="66423" x2="84885" y2="66423"/>
                          <a14:backgroundMark x1="87023" y1="55683" x2="87023" y2="55683"/>
                          <a14:backgroundMark x1="85344" y1="65798" x2="84733" y2="68092"/>
                          <a14:backgroundMark x1="86718" y1="56100" x2="85954" y2="54849"/>
                          <a14:backgroundMark x1="18015" y1="70907" x2="13588" y2="72576"/>
                          <a14:backgroundMark x1="50687" y1="88217" x2="51450" y2="90198"/>
                        </a14:backgroundRemoval>
                      </a14:imgEffect>
                    </a14:imgLayer>
                  </a14:imgProps>
                </a:ext>
              </a:extLst>
            </a:blip>
            <a:stretch>
              <a:fillRect/>
            </a:stretch>
          </p:blipFill>
          <p:spPr>
            <a:xfrm rot="3664124" flipH="1">
              <a:off x="8209638" y="5407917"/>
              <a:ext cx="157371" cy="189651"/>
            </a:xfrm>
            <a:prstGeom prst="rect">
              <a:avLst/>
            </a:prstGeom>
          </p:spPr>
        </p:pic>
      </p:grpSp>
      <p:grpSp>
        <p:nvGrpSpPr>
          <p:cNvPr id="33" name="Groep 32">
            <a:extLst>
              <a:ext uri="{FF2B5EF4-FFF2-40B4-BE49-F238E27FC236}">
                <a16:creationId xmlns:a16="http://schemas.microsoft.com/office/drawing/2014/main" id="{1B1C5482-1BA5-3D0A-1149-8A1DF7284CC7}"/>
              </a:ext>
            </a:extLst>
          </p:cNvPr>
          <p:cNvGrpSpPr/>
          <p:nvPr/>
        </p:nvGrpSpPr>
        <p:grpSpPr>
          <a:xfrm>
            <a:off x="9793194" y="4759371"/>
            <a:ext cx="499998" cy="489023"/>
            <a:chOff x="7783554" y="5388611"/>
            <a:chExt cx="705665" cy="736390"/>
          </a:xfrm>
        </p:grpSpPr>
        <p:grpSp>
          <p:nvGrpSpPr>
            <p:cNvPr id="34" name="Groep 33">
              <a:extLst>
                <a:ext uri="{FF2B5EF4-FFF2-40B4-BE49-F238E27FC236}">
                  <a16:creationId xmlns:a16="http://schemas.microsoft.com/office/drawing/2014/main" id="{1DC35225-4821-AD1E-3802-31135FFAD604}"/>
                </a:ext>
              </a:extLst>
            </p:cNvPr>
            <p:cNvGrpSpPr/>
            <p:nvPr/>
          </p:nvGrpSpPr>
          <p:grpSpPr>
            <a:xfrm flipH="1">
              <a:off x="7800302" y="5414521"/>
              <a:ext cx="688917" cy="710480"/>
              <a:chOff x="8579002" y="5360100"/>
              <a:chExt cx="837984" cy="795398"/>
            </a:xfrm>
          </p:grpSpPr>
          <p:pic>
            <p:nvPicPr>
              <p:cNvPr id="38" name="Picture 8" descr="Cell Cartoons – Entertainment for Cell Biology Enthusiast">
                <a:extLst>
                  <a:ext uri="{FF2B5EF4-FFF2-40B4-BE49-F238E27FC236}">
                    <a16:creationId xmlns:a16="http://schemas.microsoft.com/office/drawing/2014/main" id="{21CCDE8B-529B-ED7A-C3A1-0DF050ED6207}"/>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rcRect l="24369" t="22219" r="5790" b="13378"/>
              <a:stretch/>
            </p:blipFill>
            <p:spPr bwMode="auto">
              <a:xfrm>
                <a:off x="8579002" y="5360100"/>
                <a:ext cx="837984" cy="758567"/>
              </a:xfrm>
              <a:prstGeom prst="rect">
                <a:avLst/>
              </a:prstGeom>
              <a:noFill/>
              <a:extLst>
                <a:ext uri="{909E8E84-426E-40DD-AFC4-6F175D3DCCD1}">
                  <a14:hiddenFill xmlns:a14="http://schemas.microsoft.com/office/drawing/2010/main">
                    <a:solidFill>
                      <a:srgbClr val="FFFFFF"/>
                    </a:solidFill>
                  </a14:hiddenFill>
                </a:ext>
              </a:extLst>
            </p:spPr>
          </p:pic>
          <p:pic>
            <p:nvPicPr>
              <p:cNvPr id="39" name="Afbeelding 38">
                <a:extLst>
                  <a:ext uri="{FF2B5EF4-FFF2-40B4-BE49-F238E27FC236}">
                    <a16:creationId xmlns:a16="http://schemas.microsoft.com/office/drawing/2014/main" id="{B2B839CD-C5EA-1163-77C6-714A4B989C08}"/>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275" b="94265" l="9924" r="94198">
                            <a14:foregroundMark x1="53740" y1="73306" x2="36641" y2="29614"/>
                            <a14:foregroundMark x1="15573" y1="26903" x2="42443" y2="13764"/>
                            <a14:foregroundMark x1="87307" y1="55683" x2="88397" y2="58186"/>
                            <a14:foregroundMark x1="72366" y1="21376" x2="87307" y2="55683"/>
                            <a14:foregroundMark x1="81374" y1="79771" x2="52824" y2="94473"/>
                            <a14:foregroundMark x1="56641" y1="39416" x2="34504" y2="29718"/>
                            <a14:foregroundMark x1="28244" y1="28780" x2="50382" y2="38478"/>
                            <a14:foregroundMark x1="52672" y1="27007" x2="52519" y2="39625"/>
                            <a14:foregroundMark x1="29924" y1="25860" x2="40611" y2="41919"/>
                            <a14:foregroundMark x1="25802" y1="27112" x2="29466" y2="32847"/>
                            <a14:foregroundMark x1="49618" y1="31283" x2="52061" y2="35036"/>
                            <a14:foregroundMark x1="48550" y1="54536" x2="48092" y2="64546"/>
                            <a14:foregroundMark x1="40611" y1="39208" x2="48550" y2="67883"/>
                            <a14:foregroundMark x1="52061" y1="78832" x2="48397" y2="60584"/>
                            <a14:foregroundMark x1="55573" y1="57977" x2="37099" y2="58707"/>
                            <a14:foregroundMark x1="30992" y1="12096" x2="23206" y2="9385"/>
                            <a14:foregroundMark x1="37710" y1="50782" x2="41832" y2="59750"/>
                            <a14:foregroundMark x1="49924" y1="63712" x2="44733" y2="60167"/>
                            <a14:foregroundMark x1="37405" y1="46820" x2="48397" y2="45360"/>
                            <a14:foregroundMark x1="49313" y1="45985" x2="50992" y2="63087"/>
                            <a14:foregroundMark x1="42290" y1="73723" x2="31756" y2="58603"/>
                            <a14:foregroundMark x1="36641" y1="72784" x2="29771" y2="76642"/>
                            <a14:foregroundMark x1="46870" y1="10323" x2="78931" y2="32430"/>
                            <a14:foregroundMark x1="84522" y1="65697" x2="64122" y2="8342"/>
                            <a14:foregroundMark x1="86412" y1="71011" x2="85403" y2="68174"/>
                            <a14:foregroundMark x1="54046" y1="15120" x2="15420" y2="86340"/>
                            <a14:foregroundMark x1="12063" y1="35871" x2="11298" y2="27633"/>
                            <a14:foregroundMark x1="13389" y1="50153" x2="12063" y2="35871"/>
                            <a14:foregroundMark x1="15142" y1="69045" x2="13554" y2="51931"/>
                            <a14:foregroundMark x1="17405" y1="93431" x2="15606" y2="74046"/>
                            <a14:foregroundMark x1="16947" y1="21898" x2="74656" y2="22106"/>
                            <a14:foregroundMark x1="47499" y1="88777" x2="33130" y2="86966"/>
                            <a14:foregroundMark x1="32672" y1="10219" x2="31145" y2="6048"/>
                            <a14:foregroundMark x1="72519" y1="19812" x2="72519" y2="19812"/>
                            <a14:foregroundMark x1="83664" y1="23879" x2="83664" y2="23879"/>
                            <a14:foregroundMark x1="86260" y1="31283" x2="86260" y2="31283"/>
                            <a14:foregroundMark x1="89466" y1="40980" x2="89466" y2="40980"/>
                            <a14:foregroundMark x1="90076" y1="48175" x2="90076" y2="48175"/>
                            <a14:foregroundMark x1="78931" y1="22941" x2="78931" y2="22941"/>
                            <a14:foregroundMark x1="19084" y1="12200" x2="19084" y2="12200"/>
                            <a14:foregroundMark x1="18626" y1="16267" x2="18626" y2="16267"/>
                            <a14:foregroundMark x1="23053" y1="89677" x2="23053" y2="89677"/>
                            <a14:foregroundMark x1="30992" y1="90094" x2="30992" y2="90094"/>
                            <a14:foregroundMark x1="94351" y1="61105" x2="94351" y2="61105"/>
                            <a14:foregroundMark x1="36336" y1="4275" x2="36336" y2="4275"/>
                            <a14:foregroundMark x1="47634" y1="73618" x2="47634" y2="73618"/>
                            <a14:backgroundMark x1="13282" y1="35871" x2="13282" y2="35871"/>
                            <a14:backgroundMark x1="16947" y1="69656" x2="16947" y2="69656"/>
                            <a14:backgroundMark x1="13435" y1="59020" x2="16183" y2="58394"/>
                            <a14:backgroundMark x1="11908" y1="51825" x2="13740" y2="51721"/>
                            <a14:backgroundMark x1="68244" y1="85297" x2="69160" y2="87487"/>
                            <a14:backgroundMark x1="84885" y1="66423" x2="84885" y2="66423"/>
                            <a14:backgroundMark x1="87023" y1="55683" x2="87023" y2="55683"/>
                            <a14:backgroundMark x1="85344" y1="65798" x2="84733" y2="68092"/>
                            <a14:backgroundMark x1="86718" y1="56100" x2="85954" y2="54849"/>
                            <a14:backgroundMark x1="18015" y1="70907" x2="13588" y2="72576"/>
                            <a14:backgroundMark x1="50687" y1="88217" x2="51450" y2="90198"/>
                          </a14:backgroundRemoval>
                        </a14:imgEffect>
                      </a14:imgLayer>
                    </a14:imgProps>
                  </a:ext>
                </a:extLst>
              </a:blip>
              <a:stretch>
                <a:fillRect/>
              </a:stretch>
            </p:blipFill>
            <p:spPr>
              <a:xfrm rot="5696010">
                <a:off x="9142483" y="5905758"/>
                <a:ext cx="215858" cy="283621"/>
              </a:xfrm>
              <a:prstGeom prst="rect">
                <a:avLst/>
              </a:prstGeom>
            </p:spPr>
          </p:pic>
        </p:grpSp>
        <p:pic>
          <p:nvPicPr>
            <p:cNvPr id="35" name="Afbeelding 34">
              <a:extLst>
                <a:ext uri="{FF2B5EF4-FFF2-40B4-BE49-F238E27FC236}">
                  <a16:creationId xmlns:a16="http://schemas.microsoft.com/office/drawing/2014/main" id="{1F22449B-1B91-1441-AC96-436825EE7475}"/>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275" b="94265" l="9924" r="94198">
                          <a14:foregroundMark x1="53740" y1="73306" x2="36641" y2="29614"/>
                          <a14:foregroundMark x1="15573" y1="26903" x2="42443" y2="13764"/>
                          <a14:foregroundMark x1="87307" y1="55683" x2="88397" y2="58186"/>
                          <a14:foregroundMark x1="72366" y1="21376" x2="87307" y2="55683"/>
                          <a14:foregroundMark x1="81374" y1="79771" x2="52824" y2="94473"/>
                          <a14:foregroundMark x1="56641" y1="39416" x2="34504" y2="29718"/>
                          <a14:foregroundMark x1="28244" y1="28780" x2="50382" y2="38478"/>
                          <a14:foregroundMark x1="52672" y1="27007" x2="52519" y2="39625"/>
                          <a14:foregroundMark x1="29924" y1="25860" x2="40611" y2="41919"/>
                          <a14:foregroundMark x1="25802" y1="27112" x2="29466" y2="32847"/>
                          <a14:foregroundMark x1="49618" y1="31283" x2="52061" y2="35036"/>
                          <a14:foregroundMark x1="48550" y1="54536" x2="48092" y2="64546"/>
                          <a14:foregroundMark x1="40611" y1="39208" x2="48550" y2="67883"/>
                          <a14:foregroundMark x1="52061" y1="78832" x2="48397" y2="60584"/>
                          <a14:foregroundMark x1="55573" y1="57977" x2="37099" y2="58707"/>
                          <a14:foregroundMark x1="30992" y1="12096" x2="23206" y2="9385"/>
                          <a14:foregroundMark x1="37710" y1="50782" x2="41832" y2="59750"/>
                          <a14:foregroundMark x1="49924" y1="63712" x2="44733" y2="60167"/>
                          <a14:foregroundMark x1="37405" y1="46820" x2="48397" y2="45360"/>
                          <a14:foregroundMark x1="49313" y1="45985" x2="50992" y2="63087"/>
                          <a14:foregroundMark x1="42290" y1="73723" x2="31756" y2="58603"/>
                          <a14:foregroundMark x1="36641" y1="72784" x2="29771" y2="76642"/>
                          <a14:foregroundMark x1="46870" y1="10323" x2="78931" y2="32430"/>
                          <a14:foregroundMark x1="84522" y1="65697" x2="64122" y2="8342"/>
                          <a14:foregroundMark x1="86412" y1="71011" x2="85403" y2="68174"/>
                          <a14:foregroundMark x1="54046" y1="15120" x2="15420" y2="86340"/>
                          <a14:foregroundMark x1="12063" y1="35871" x2="11298" y2="27633"/>
                          <a14:foregroundMark x1="13389" y1="50153" x2="12063" y2="35871"/>
                          <a14:foregroundMark x1="15142" y1="69045" x2="13554" y2="51931"/>
                          <a14:foregroundMark x1="17405" y1="93431" x2="15606" y2="74046"/>
                          <a14:foregroundMark x1="16947" y1="21898" x2="74656" y2="22106"/>
                          <a14:foregroundMark x1="47499" y1="88777" x2="33130" y2="86966"/>
                          <a14:foregroundMark x1="32672" y1="10219" x2="31145" y2="6048"/>
                          <a14:foregroundMark x1="72519" y1="19812" x2="72519" y2="19812"/>
                          <a14:foregroundMark x1="83664" y1="23879" x2="83664" y2="23879"/>
                          <a14:foregroundMark x1="86260" y1="31283" x2="86260" y2="31283"/>
                          <a14:foregroundMark x1="89466" y1="40980" x2="89466" y2="40980"/>
                          <a14:foregroundMark x1="90076" y1="48175" x2="90076" y2="48175"/>
                          <a14:foregroundMark x1="78931" y1="22941" x2="78931" y2="22941"/>
                          <a14:foregroundMark x1="19084" y1="12200" x2="19084" y2="12200"/>
                          <a14:foregroundMark x1="18626" y1="16267" x2="18626" y2="16267"/>
                          <a14:foregroundMark x1="23053" y1="89677" x2="23053" y2="89677"/>
                          <a14:foregroundMark x1="30992" y1="90094" x2="30992" y2="90094"/>
                          <a14:foregroundMark x1="94351" y1="61105" x2="94351" y2="61105"/>
                          <a14:foregroundMark x1="36336" y1="4275" x2="36336" y2="4275"/>
                          <a14:foregroundMark x1="47634" y1="73618" x2="47634" y2="73618"/>
                          <a14:backgroundMark x1="13282" y1="35871" x2="13282" y2="35871"/>
                          <a14:backgroundMark x1="16947" y1="69656" x2="16947" y2="69656"/>
                          <a14:backgroundMark x1="13435" y1="59020" x2="16183" y2="58394"/>
                          <a14:backgroundMark x1="11908" y1="51825" x2="13740" y2="51721"/>
                          <a14:backgroundMark x1="68244" y1="85297" x2="69160" y2="87487"/>
                          <a14:backgroundMark x1="84885" y1="66423" x2="84885" y2="66423"/>
                          <a14:backgroundMark x1="87023" y1="55683" x2="87023" y2="55683"/>
                          <a14:backgroundMark x1="85344" y1="65798" x2="84733" y2="68092"/>
                          <a14:backgroundMark x1="86718" y1="56100" x2="85954" y2="54849"/>
                          <a14:backgroundMark x1="18015" y1="70907" x2="13588" y2="72576"/>
                          <a14:backgroundMark x1="50687" y1="88217" x2="51450" y2="90198"/>
                        </a14:backgroundRemoval>
                      </a14:imgEffect>
                    </a14:imgLayer>
                  </a14:imgProps>
                </a:ext>
              </a:extLst>
            </a:blip>
            <a:stretch>
              <a:fillRect/>
            </a:stretch>
          </p:blipFill>
          <p:spPr>
            <a:xfrm rot="15903990" flipH="1">
              <a:off x="7799912" y="5372253"/>
              <a:ext cx="159507" cy="192224"/>
            </a:xfrm>
            <a:prstGeom prst="rect">
              <a:avLst/>
            </a:prstGeom>
          </p:spPr>
        </p:pic>
        <p:sp>
          <p:nvSpPr>
            <p:cNvPr id="36" name="Rechthoek 35">
              <a:extLst>
                <a:ext uri="{FF2B5EF4-FFF2-40B4-BE49-F238E27FC236}">
                  <a16:creationId xmlns:a16="http://schemas.microsoft.com/office/drawing/2014/main" id="{C4A3D431-D051-8407-8A1C-A76620B79782}"/>
                </a:ext>
              </a:extLst>
            </p:cNvPr>
            <p:cNvSpPr/>
            <p:nvPr/>
          </p:nvSpPr>
          <p:spPr>
            <a:xfrm>
              <a:off x="8352038" y="5414336"/>
              <a:ext cx="131469" cy="203145"/>
            </a:xfrm>
            <a:prstGeom prst="rect">
              <a:avLst/>
            </a:prstGeom>
            <a:solidFill>
              <a:srgbClr val="B2F2C2"/>
            </a:solidFill>
            <a:ln w="3175">
              <a:solidFill>
                <a:srgbClr val="B2F2C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dirty="0"/>
            </a:p>
          </p:txBody>
        </p:sp>
        <p:pic>
          <p:nvPicPr>
            <p:cNvPr id="37" name="Afbeelding 36">
              <a:extLst>
                <a:ext uri="{FF2B5EF4-FFF2-40B4-BE49-F238E27FC236}">
                  <a16:creationId xmlns:a16="http://schemas.microsoft.com/office/drawing/2014/main" id="{DEDB555C-3D2B-4EC1-8DDC-EAB8A2F1CDC2}"/>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275" b="94265" l="9924" r="94198">
                          <a14:foregroundMark x1="53740" y1="73306" x2="36641" y2="29614"/>
                          <a14:foregroundMark x1="15573" y1="26903" x2="42443" y2="13764"/>
                          <a14:foregroundMark x1="87307" y1="55683" x2="88397" y2="58186"/>
                          <a14:foregroundMark x1="72366" y1="21376" x2="87307" y2="55683"/>
                          <a14:foregroundMark x1="81374" y1="79771" x2="52824" y2="94473"/>
                          <a14:foregroundMark x1="56641" y1="39416" x2="34504" y2="29718"/>
                          <a14:foregroundMark x1="28244" y1="28780" x2="50382" y2="38478"/>
                          <a14:foregroundMark x1="52672" y1="27007" x2="52519" y2="39625"/>
                          <a14:foregroundMark x1="29924" y1="25860" x2="40611" y2="41919"/>
                          <a14:foregroundMark x1="25802" y1="27112" x2="29466" y2="32847"/>
                          <a14:foregroundMark x1="49618" y1="31283" x2="52061" y2="35036"/>
                          <a14:foregroundMark x1="48550" y1="54536" x2="48092" y2="64546"/>
                          <a14:foregroundMark x1="40611" y1="39208" x2="48550" y2="67883"/>
                          <a14:foregroundMark x1="52061" y1="78832" x2="48397" y2="60584"/>
                          <a14:foregroundMark x1="55573" y1="57977" x2="37099" y2="58707"/>
                          <a14:foregroundMark x1="30992" y1="12096" x2="23206" y2="9385"/>
                          <a14:foregroundMark x1="37710" y1="50782" x2="41832" y2="59750"/>
                          <a14:foregroundMark x1="49924" y1="63712" x2="44733" y2="60167"/>
                          <a14:foregroundMark x1="37405" y1="46820" x2="48397" y2="45360"/>
                          <a14:foregroundMark x1="49313" y1="45985" x2="50992" y2="63087"/>
                          <a14:foregroundMark x1="42290" y1="73723" x2="31756" y2="58603"/>
                          <a14:foregroundMark x1="36641" y1="72784" x2="29771" y2="76642"/>
                          <a14:foregroundMark x1="46870" y1="10323" x2="78931" y2="32430"/>
                          <a14:foregroundMark x1="84522" y1="65697" x2="64122" y2="8342"/>
                          <a14:foregroundMark x1="86412" y1="71011" x2="85403" y2="68174"/>
                          <a14:foregroundMark x1="54046" y1="15120" x2="15420" y2="86340"/>
                          <a14:foregroundMark x1="12063" y1="35871" x2="11298" y2="27633"/>
                          <a14:foregroundMark x1="13389" y1="50153" x2="12063" y2="35871"/>
                          <a14:foregroundMark x1="15142" y1="69045" x2="13554" y2="51931"/>
                          <a14:foregroundMark x1="17405" y1="93431" x2="15606" y2="74046"/>
                          <a14:foregroundMark x1="16947" y1="21898" x2="74656" y2="22106"/>
                          <a14:foregroundMark x1="47499" y1="88777" x2="33130" y2="86966"/>
                          <a14:foregroundMark x1="32672" y1="10219" x2="31145" y2="6048"/>
                          <a14:foregroundMark x1="72519" y1="19812" x2="72519" y2="19812"/>
                          <a14:foregroundMark x1="83664" y1="23879" x2="83664" y2="23879"/>
                          <a14:foregroundMark x1="86260" y1="31283" x2="86260" y2="31283"/>
                          <a14:foregroundMark x1="89466" y1="40980" x2="89466" y2="40980"/>
                          <a14:foregroundMark x1="90076" y1="48175" x2="90076" y2="48175"/>
                          <a14:foregroundMark x1="78931" y1="22941" x2="78931" y2="22941"/>
                          <a14:foregroundMark x1="19084" y1="12200" x2="19084" y2="12200"/>
                          <a14:foregroundMark x1="18626" y1="16267" x2="18626" y2="16267"/>
                          <a14:foregroundMark x1="23053" y1="89677" x2="23053" y2="89677"/>
                          <a14:foregroundMark x1="30992" y1="90094" x2="30992" y2="90094"/>
                          <a14:foregroundMark x1="94351" y1="61105" x2="94351" y2="61105"/>
                          <a14:foregroundMark x1="36336" y1="4275" x2="36336" y2="4275"/>
                          <a14:foregroundMark x1="47634" y1="73618" x2="47634" y2="73618"/>
                          <a14:backgroundMark x1="13282" y1="35871" x2="13282" y2="35871"/>
                          <a14:backgroundMark x1="16947" y1="69656" x2="16947" y2="69656"/>
                          <a14:backgroundMark x1="13435" y1="59020" x2="16183" y2="58394"/>
                          <a14:backgroundMark x1="11908" y1="51825" x2="13740" y2="51721"/>
                          <a14:backgroundMark x1="68244" y1="85297" x2="69160" y2="87487"/>
                          <a14:backgroundMark x1="84885" y1="66423" x2="84885" y2="66423"/>
                          <a14:backgroundMark x1="87023" y1="55683" x2="87023" y2="55683"/>
                          <a14:backgroundMark x1="85344" y1="65798" x2="84733" y2="68092"/>
                          <a14:backgroundMark x1="86718" y1="56100" x2="85954" y2="54849"/>
                          <a14:backgroundMark x1="18015" y1="70907" x2="13588" y2="72576"/>
                          <a14:backgroundMark x1="50687" y1="88217" x2="51450" y2="90198"/>
                        </a14:backgroundRemoval>
                      </a14:imgEffect>
                    </a14:imgLayer>
                  </a14:imgProps>
                </a:ext>
              </a:extLst>
            </a:blip>
            <a:stretch>
              <a:fillRect/>
            </a:stretch>
          </p:blipFill>
          <p:spPr>
            <a:xfrm rot="3664124" flipH="1">
              <a:off x="8209638" y="5407917"/>
              <a:ext cx="157371" cy="189651"/>
            </a:xfrm>
            <a:prstGeom prst="rect">
              <a:avLst/>
            </a:prstGeom>
          </p:spPr>
        </p:pic>
      </p:grpSp>
      <p:pic>
        <p:nvPicPr>
          <p:cNvPr id="40" name="Afbeelding 39">
            <a:extLst>
              <a:ext uri="{FF2B5EF4-FFF2-40B4-BE49-F238E27FC236}">
                <a16:creationId xmlns:a16="http://schemas.microsoft.com/office/drawing/2014/main" id="{1A5F5B11-17A7-A456-FA6C-495A3FF2B893}"/>
              </a:ext>
            </a:extLst>
          </p:cNvPr>
          <p:cNvPicPr>
            <a:picLocks noChangeAspect="1"/>
          </p:cNvPicPr>
          <p:nvPr/>
        </p:nvPicPr>
        <p:blipFill>
          <a:blip r:embed="rId11"/>
          <a:srcRect l="8201" b="28127"/>
          <a:stretch/>
        </p:blipFill>
        <p:spPr>
          <a:xfrm>
            <a:off x="9717383" y="6075427"/>
            <a:ext cx="545027" cy="406640"/>
          </a:xfrm>
          <a:prstGeom prst="rect">
            <a:avLst/>
          </a:prstGeom>
        </p:spPr>
      </p:pic>
      <p:grpSp>
        <p:nvGrpSpPr>
          <p:cNvPr id="41" name="Groep 40">
            <a:extLst>
              <a:ext uri="{FF2B5EF4-FFF2-40B4-BE49-F238E27FC236}">
                <a16:creationId xmlns:a16="http://schemas.microsoft.com/office/drawing/2014/main" id="{AB97FA77-C721-3D3C-8252-D55DBFA7AFA1}"/>
              </a:ext>
            </a:extLst>
          </p:cNvPr>
          <p:cNvGrpSpPr/>
          <p:nvPr/>
        </p:nvGrpSpPr>
        <p:grpSpPr>
          <a:xfrm>
            <a:off x="9792633" y="4271199"/>
            <a:ext cx="499998" cy="489023"/>
            <a:chOff x="7783554" y="5388611"/>
            <a:chExt cx="705665" cy="736390"/>
          </a:xfrm>
        </p:grpSpPr>
        <p:grpSp>
          <p:nvGrpSpPr>
            <p:cNvPr id="42" name="Groep 41">
              <a:extLst>
                <a:ext uri="{FF2B5EF4-FFF2-40B4-BE49-F238E27FC236}">
                  <a16:creationId xmlns:a16="http://schemas.microsoft.com/office/drawing/2014/main" id="{DEC1A06B-FA36-97A4-6D46-5800D48574D1}"/>
                </a:ext>
              </a:extLst>
            </p:cNvPr>
            <p:cNvGrpSpPr/>
            <p:nvPr/>
          </p:nvGrpSpPr>
          <p:grpSpPr>
            <a:xfrm flipH="1">
              <a:off x="7800302" y="5414521"/>
              <a:ext cx="688917" cy="710480"/>
              <a:chOff x="8579002" y="5360100"/>
              <a:chExt cx="837984" cy="795398"/>
            </a:xfrm>
          </p:grpSpPr>
          <p:pic>
            <p:nvPicPr>
              <p:cNvPr id="46" name="Picture 8" descr="Cell Cartoons – Entertainment for Cell Biology Enthusiast">
                <a:extLst>
                  <a:ext uri="{FF2B5EF4-FFF2-40B4-BE49-F238E27FC236}">
                    <a16:creationId xmlns:a16="http://schemas.microsoft.com/office/drawing/2014/main" id="{9FD3D530-E974-2824-606E-3C178E0EC6C5}"/>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rcRect l="24369" t="22219" r="5790" b="13378"/>
              <a:stretch/>
            </p:blipFill>
            <p:spPr bwMode="auto">
              <a:xfrm>
                <a:off x="8579002" y="5360100"/>
                <a:ext cx="837984" cy="758567"/>
              </a:xfrm>
              <a:prstGeom prst="rect">
                <a:avLst/>
              </a:prstGeom>
              <a:noFill/>
              <a:extLst>
                <a:ext uri="{909E8E84-426E-40DD-AFC4-6F175D3DCCD1}">
                  <a14:hiddenFill xmlns:a14="http://schemas.microsoft.com/office/drawing/2010/main">
                    <a:solidFill>
                      <a:srgbClr val="FFFFFF"/>
                    </a:solidFill>
                  </a14:hiddenFill>
                </a:ext>
              </a:extLst>
            </p:spPr>
          </p:pic>
          <p:pic>
            <p:nvPicPr>
              <p:cNvPr id="47" name="Afbeelding 46">
                <a:extLst>
                  <a:ext uri="{FF2B5EF4-FFF2-40B4-BE49-F238E27FC236}">
                    <a16:creationId xmlns:a16="http://schemas.microsoft.com/office/drawing/2014/main" id="{78D5CFA6-AAC0-23DC-070C-90961C29ADC3}"/>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275" b="94265" l="9924" r="94198">
                            <a14:foregroundMark x1="53740" y1="73306" x2="36641" y2="29614"/>
                            <a14:foregroundMark x1="15573" y1="26903" x2="42443" y2="13764"/>
                            <a14:foregroundMark x1="87307" y1="55683" x2="88397" y2="58186"/>
                            <a14:foregroundMark x1="72366" y1="21376" x2="87307" y2="55683"/>
                            <a14:foregroundMark x1="81374" y1="79771" x2="52824" y2="94473"/>
                            <a14:foregroundMark x1="56641" y1="39416" x2="34504" y2="29718"/>
                            <a14:foregroundMark x1="28244" y1="28780" x2="50382" y2="38478"/>
                            <a14:foregroundMark x1="52672" y1="27007" x2="52519" y2="39625"/>
                            <a14:foregroundMark x1="29924" y1="25860" x2="40611" y2="41919"/>
                            <a14:foregroundMark x1="25802" y1="27112" x2="29466" y2="32847"/>
                            <a14:foregroundMark x1="49618" y1="31283" x2="52061" y2="35036"/>
                            <a14:foregroundMark x1="48550" y1="54536" x2="48092" y2="64546"/>
                            <a14:foregroundMark x1="40611" y1="39208" x2="48550" y2="67883"/>
                            <a14:foregroundMark x1="52061" y1="78832" x2="48397" y2="60584"/>
                            <a14:foregroundMark x1="55573" y1="57977" x2="37099" y2="58707"/>
                            <a14:foregroundMark x1="30992" y1="12096" x2="23206" y2="9385"/>
                            <a14:foregroundMark x1="37710" y1="50782" x2="41832" y2="59750"/>
                            <a14:foregroundMark x1="49924" y1="63712" x2="44733" y2="60167"/>
                            <a14:foregroundMark x1="37405" y1="46820" x2="48397" y2="45360"/>
                            <a14:foregroundMark x1="49313" y1="45985" x2="50992" y2="63087"/>
                            <a14:foregroundMark x1="42290" y1="73723" x2="31756" y2="58603"/>
                            <a14:foregroundMark x1="36641" y1="72784" x2="29771" y2="76642"/>
                            <a14:foregroundMark x1="46870" y1="10323" x2="78931" y2="32430"/>
                            <a14:foregroundMark x1="84522" y1="65697" x2="64122" y2="8342"/>
                            <a14:foregroundMark x1="86412" y1="71011" x2="85403" y2="68174"/>
                            <a14:foregroundMark x1="54046" y1="15120" x2="15420" y2="86340"/>
                            <a14:foregroundMark x1="12063" y1="35871" x2="11298" y2="27633"/>
                            <a14:foregroundMark x1="13389" y1="50153" x2="12063" y2="35871"/>
                            <a14:foregroundMark x1="15142" y1="69045" x2="13554" y2="51931"/>
                            <a14:foregroundMark x1="17405" y1="93431" x2="15606" y2="74046"/>
                            <a14:foregroundMark x1="16947" y1="21898" x2="74656" y2="22106"/>
                            <a14:foregroundMark x1="47499" y1="88777" x2="33130" y2="86966"/>
                            <a14:foregroundMark x1="32672" y1="10219" x2="31145" y2="6048"/>
                            <a14:foregroundMark x1="72519" y1="19812" x2="72519" y2="19812"/>
                            <a14:foregroundMark x1="83664" y1="23879" x2="83664" y2="23879"/>
                            <a14:foregroundMark x1="86260" y1="31283" x2="86260" y2="31283"/>
                            <a14:foregroundMark x1="89466" y1="40980" x2="89466" y2="40980"/>
                            <a14:foregroundMark x1="90076" y1="48175" x2="90076" y2="48175"/>
                            <a14:foregroundMark x1="78931" y1="22941" x2="78931" y2="22941"/>
                            <a14:foregroundMark x1="19084" y1="12200" x2="19084" y2="12200"/>
                            <a14:foregroundMark x1="18626" y1="16267" x2="18626" y2="16267"/>
                            <a14:foregroundMark x1="23053" y1="89677" x2="23053" y2="89677"/>
                            <a14:foregroundMark x1="30992" y1="90094" x2="30992" y2="90094"/>
                            <a14:foregroundMark x1="94351" y1="61105" x2="94351" y2="61105"/>
                            <a14:foregroundMark x1="36336" y1="4275" x2="36336" y2="4275"/>
                            <a14:foregroundMark x1="47634" y1="73618" x2="47634" y2="73618"/>
                            <a14:backgroundMark x1="13282" y1="35871" x2="13282" y2="35871"/>
                            <a14:backgroundMark x1="16947" y1="69656" x2="16947" y2="69656"/>
                            <a14:backgroundMark x1="13435" y1="59020" x2="16183" y2="58394"/>
                            <a14:backgroundMark x1="11908" y1="51825" x2="13740" y2="51721"/>
                            <a14:backgroundMark x1="68244" y1="85297" x2="69160" y2="87487"/>
                            <a14:backgroundMark x1="84885" y1="66423" x2="84885" y2="66423"/>
                            <a14:backgroundMark x1="87023" y1="55683" x2="87023" y2="55683"/>
                            <a14:backgroundMark x1="85344" y1="65798" x2="84733" y2="68092"/>
                            <a14:backgroundMark x1="86718" y1="56100" x2="85954" y2="54849"/>
                            <a14:backgroundMark x1="18015" y1="70907" x2="13588" y2="72576"/>
                            <a14:backgroundMark x1="50687" y1="88217" x2="51450" y2="90198"/>
                          </a14:backgroundRemoval>
                        </a14:imgEffect>
                      </a14:imgLayer>
                    </a14:imgProps>
                  </a:ext>
                </a:extLst>
              </a:blip>
              <a:stretch>
                <a:fillRect/>
              </a:stretch>
            </p:blipFill>
            <p:spPr>
              <a:xfrm rot="5696010">
                <a:off x="9142483" y="5905758"/>
                <a:ext cx="215858" cy="283621"/>
              </a:xfrm>
              <a:prstGeom prst="rect">
                <a:avLst/>
              </a:prstGeom>
            </p:spPr>
          </p:pic>
        </p:grpSp>
        <p:pic>
          <p:nvPicPr>
            <p:cNvPr id="43" name="Afbeelding 42">
              <a:extLst>
                <a:ext uri="{FF2B5EF4-FFF2-40B4-BE49-F238E27FC236}">
                  <a16:creationId xmlns:a16="http://schemas.microsoft.com/office/drawing/2014/main" id="{4970B0E6-0EF5-3460-435E-BE4ADBF79FC3}"/>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275" b="94265" l="9924" r="94198">
                          <a14:foregroundMark x1="53740" y1="73306" x2="36641" y2="29614"/>
                          <a14:foregroundMark x1="15573" y1="26903" x2="42443" y2="13764"/>
                          <a14:foregroundMark x1="87307" y1="55683" x2="88397" y2="58186"/>
                          <a14:foregroundMark x1="72366" y1="21376" x2="87307" y2="55683"/>
                          <a14:foregroundMark x1="81374" y1="79771" x2="52824" y2="94473"/>
                          <a14:foregroundMark x1="56641" y1="39416" x2="34504" y2="29718"/>
                          <a14:foregroundMark x1="28244" y1="28780" x2="50382" y2="38478"/>
                          <a14:foregroundMark x1="52672" y1="27007" x2="52519" y2="39625"/>
                          <a14:foregroundMark x1="29924" y1="25860" x2="40611" y2="41919"/>
                          <a14:foregroundMark x1="25802" y1="27112" x2="29466" y2="32847"/>
                          <a14:foregroundMark x1="49618" y1="31283" x2="52061" y2="35036"/>
                          <a14:foregroundMark x1="48550" y1="54536" x2="48092" y2="64546"/>
                          <a14:foregroundMark x1="40611" y1="39208" x2="48550" y2="67883"/>
                          <a14:foregroundMark x1="52061" y1="78832" x2="48397" y2="60584"/>
                          <a14:foregroundMark x1="55573" y1="57977" x2="37099" y2="58707"/>
                          <a14:foregroundMark x1="30992" y1="12096" x2="23206" y2="9385"/>
                          <a14:foregroundMark x1="37710" y1="50782" x2="41832" y2="59750"/>
                          <a14:foregroundMark x1="49924" y1="63712" x2="44733" y2="60167"/>
                          <a14:foregroundMark x1="37405" y1="46820" x2="48397" y2="45360"/>
                          <a14:foregroundMark x1="49313" y1="45985" x2="50992" y2="63087"/>
                          <a14:foregroundMark x1="42290" y1="73723" x2="31756" y2="58603"/>
                          <a14:foregroundMark x1="36641" y1="72784" x2="29771" y2="76642"/>
                          <a14:foregroundMark x1="46870" y1="10323" x2="78931" y2="32430"/>
                          <a14:foregroundMark x1="84522" y1="65697" x2="64122" y2="8342"/>
                          <a14:foregroundMark x1="86412" y1="71011" x2="85403" y2="68174"/>
                          <a14:foregroundMark x1="54046" y1="15120" x2="15420" y2="86340"/>
                          <a14:foregroundMark x1="12063" y1="35871" x2="11298" y2="27633"/>
                          <a14:foregroundMark x1="13389" y1="50153" x2="12063" y2="35871"/>
                          <a14:foregroundMark x1="15142" y1="69045" x2="13554" y2="51931"/>
                          <a14:foregroundMark x1="17405" y1="93431" x2="15606" y2="74046"/>
                          <a14:foregroundMark x1="16947" y1="21898" x2="74656" y2="22106"/>
                          <a14:foregroundMark x1="47499" y1="88777" x2="33130" y2="86966"/>
                          <a14:foregroundMark x1="32672" y1="10219" x2="31145" y2="6048"/>
                          <a14:foregroundMark x1="72519" y1="19812" x2="72519" y2="19812"/>
                          <a14:foregroundMark x1="83664" y1="23879" x2="83664" y2="23879"/>
                          <a14:foregroundMark x1="86260" y1="31283" x2="86260" y2="31283"/>
                          <a14:foregroundMark x1="89466" y1="40980" x2="89466" y2="40980"/>
                          <a14:foregroundMark x1="90076" y1="48175" x2="90076" y2="48175"/>
                          <a14:foregroundMark x1="78931" y1="22941" x2="78931" y2="22941"/>
                          <a14:foregroundMark x1="19084" y1="12200" x2="19084" y2="12200"/>
                          <a14:foregroundMark x1="18626" y1="16267" x2="18626" y2="16267"/>
                          <a14:foregroundMark x1="23053" y1="89677" x2="23053" y2="89677"/>
                          <a14:foregroundMark x1="30992" y1="90094" x2="30992" y2="90094"/>
                          <a14:foregroundMark x1="94351" y1="61105" x2="94351" y2="61105"/>
                          <a14:foregroundMark x1="36336" y1="4275" x2="36336" y2="4275"/>
                          <a14:foregroundMark x1="47634" y1="73618" x2="47634" y2="73618"/>
                          <a14:backgroundMark x1="13282" y1="35871" x2="13282" y2="35871"/>
                          <a14:backgroundMark x1="16947" y1="69656" x2="16947" y2="69656"/>
                          <a14:backgroundMark x1="13435" y1="59020" x2="16183" y2="58394"/>
                          <a14:backgroundMark x1="11908" y1="51825" x2="13740" y2="51721"/>
                          <a14:backgroundMark x1="68244" y1="85297" x2="69160" y2="87487"/>
                          <a14:backgroundMark x1="84885" y1="66423" x2="84885" y2="66423"/>
                          <a14:backgroundMark x1="87023" y1="55683" x2="87023" y2="55683"/>
                          <a14:backgroundMark x1="85344" y1="65798" x2="84733" y2="68092"/>
                          <a14:backgroundMark x1="86718" y1="56100" x2="85954" y2="54849"/>
                          <a14:backgroundMark x1="18015" y1="70907" x2="13588" y2="72576"/>
                          <a14:backgroundMark x1="50687" y1="88217" x2="51450" y2="90198"/>
                        </a14:backgroundRemoval>
                      </a14:imgEffect>
                    </a14:imgLayer>
                  </a14:imgProps>
                </a:ext>
              </a:extLst>
            </a:blip>
            <a:stretch>
              <a:fillRect/>
            </a:stretch>
          </p:blipFill>
          <p:spPr>
            <a:xfrm rot="15903990" flipH="1">
              <a:off x="7799912" y="5372253"/>
              <a:ext cx="159507" cy="192224"/>
            </a:xfrm>
            <a:prstGeom prst="rect">
              <a:avLst/>
            </a:prstGeom>
          </p:spPr>
        </p:pic>
        <p:sp>
          <p:nvSpPr>
            <p:cNvPr id="44" name="Rechthoek 43">
              <a:extLst>
                <a:ext uri="{FF2B5EF4-FFF2-40B4-BE49-F238E27FC236}">
                  <a16:creationId xmlns:a16="http://schemas.microsoft.com/office/drawing/2014/main" id="{B35395D0-21FD-9911-E6EC-F1120BCE668F}"/>
                </a:ext>
              </a:extLst>
            </p:cNvPr>
            <p:cNvSpPr/>
            <p:nvPr/>
          </p:nvSpPr>
          <p:spPr>
            <a:xfrm>
              <a:off x="8352038" y="5414336"/>
              <a:ext cx="131469" cy="203145"/>
            </a:xfrm>
            <a:prstGeom prst="rect">
              <a:avLst/>
            </a:prstGeom>
            <a:solidFill>
              <a:srgbClr val="B2F2C2"/>
            </a:solidFill>
            <a:ln w="3175">
              <a:solidFill>
                <a:srgbClr val="B2F2C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dirty="0"/>
            </a:p>
          </p:txBody>
        </p:sp>
        <p:pic>
          <p:nvPicPr>
            <p:cNvPr id="45" name="Afbeelding 44">
              <a:extLst>
                <a:ext uri="{FF2B5EF4-FFF2-40B4-BE49-F238E27FC236}">
                  <a16:creationId xmlns:a16="http://schemas.microsoft.com/office/drawing/2014/main" id="{D1236BAD-4AF7-17EE-D6EF-A1E1EACE7ECB}"/>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275" b="94265" l="9924" r="94198">
                          <a14:foregroundMark x1="53740" y1="73306" x2="36641" y2="29614"/>
                          <a14:foregroundMark x1="15573" y1="26903" x2="42443" y2="13764"/>
                          <a14:foregroundMark x1="87307" y1="55683" x2="88397" y2="58186"/>
                          <a14:foregroundMark x1="72366" y1="21376" x2="87307" y2="55683"/>
                          <a14:foregroundMark x1="81374" y1="79771" x2="52824" y2="94473"/>
                          <a14:foregroundMark x1="56641" y1="39416" x2="34504" y2="29718"/>
                          <a14:foregroundMark x1="28244" y1="28780" x2="50382" y2="38478"/>
                          <a14:foregroundMark x1="52672" y1="27007" x2="52519" y2="39625"/>
                          <a14:foregroundMark x1="29924" y1="25860" x2="40611" y2="41919"/>
                          <a14:foregroundMark x1="25802" y1="27112" x2="29466" y2="32847"/>
                          <a14:foregroundMark x1="49618" y1="31283" x2="52061" y2="35036"/>
                          <a14:foregroundMark x1="48550" y1="54536" x2="48092" y2="64546"/>
                          <a14:foregroundMark x1="40611" y1="39208" x2="48550" y2="67883"/>
                          <a14:foregroundMark x1="52061" y1="78832" x2="48397" y2="60584"/>
                          <a14:foregroundMark x1="55573" y1="57977" x2="37099" y2="58707"/>
                          <a14:foregroundMark x1="30992" y1="12096" x2="23206" y2="9385"/>
                          <a14:foregroundMark x1="37710" y1="50782" x2="41832" y2="59750"/>
                          <a14:foregroundMark x1="49924" y1="63712" x2="44733" y2="60167"/>
                          <a14:foregroundMark x1="37405" y1="46820" x2="48397" y2="45360"/>
                          <a14:foregroundMark x1="49313" y1="45985" x2="50992" y2="63087"/>
                          <a14:foregroundMark x1="42290" y1="73723" x2="31756" y2="58603"/>
                          <a14:foregroundMark x1="36641" y1="72784" x2="29771" y2="76642"/>
                          <a14:foregroundMark x1="46870" y1="10323" x2="78931" y2="32430"/>
                          <a14:foregroundMark x1="84522" y1="65697" x2="64122" y2="8342"/>
                          <a14:foregroundMark x1="86412" y1="71011" x2="85403" y2="68174"/>
                          <a14:foregroundMark x1="54046" y1="15120" x2="15420" y2="86340"/>
                          <a14:foregroundMark x1="12063" y1="35871" x2="11298" y2="27633"/>
                          <a14:foregroundMark x1="13389" y1="50153" x2="12063" y2="35871"/>
                          <a14:foregroundMark x1="15142" y1="69045" x2="13554" y2="51931"/>
                          <a14:foregroundMark x1="17405" y1="93431" x2="15606" y2="74046"/>
                          <a14:foregroundMark x1="16947" y1="21898" x2="74656" y2="22106"/>
                          <a14:foregroundMark x1="47499" y1="88777" x2="33130" y2="86966"/>
                          <a14:foregroundMark x1="32672" y1="10219" x2="31145" y2="6048"/>
                          <a14:foregroundMark x1="72519" y1="19812" x2="72519" y2="19812"/>
                          <a14:foregroundMark x1="83664" y1="23879" x2="83664" y2="23879"/>
                          <a14:foregroundMark x1="86260" y1="31283" x2="86260" y2="31283"/>
                          <a14:foregroundMark x1="89466" y1="40980" x2="89466" y2="40980"/>
                          <a14:foregroundMark x1="90076" y1="48175" x2="90076" y2="48175"/>
                          <a14:foregroundMark x1="78931" y1="22941" x2="78931" y2="22941"/>
                          <a14:foregroundMark x1="19084" y1="12200" x2="19084" y2="12200"/>
                          <a14:foregroundMark x1="18626" y1="16267" x2="18626" y2="16267"/>
                          <a14:foregroundMark x1="23053" y1="89677" x2="23053" y2="89677"/>
                          <a14:foregroundMark x1="30992" y1="90094" x2="30992" y2="90094"/>
                          <a14:foregroundMark x1="94351" y1="61105" x2="94351" y2="61105"/>
                          <a14:foregroundMark x1="36336" y1="4275" x2="36336" y2="4275"/>
                          <a14:foregroundMark x1="47634" y1="73618" x2="47634" y2="73618"/>
                          <a14:backgroundMark x1="13282" y1="35871" x2="13282" y2="35871"/>
                          <a14:backgroundMark x1="16947" y1="69656" x2="16947" y2="69656"/>
                          <a14:backgroundMark x1="13435" y1="59020" x2="16183" y2="58394"/>
                          <a14:backgroundMark x1="11908" y1="51825" x2="13740" y2="51721"/>
                          <a14:backgroundMark x1="68244" y1="85297" x2="69160" y2="87487"/>
                          <a14:backgroundMark x1="84885" y1="66423" x2="84885" y2="66423"/>
                          <a14:backgroundMark x1="87023" y1="55683" x2="87023" y2="55683"/>
                          <a14:backgroundMark x1="85344" y1="65798" x2="84733" y2="68092"/>
                          <a14:backgroundMark x1="86718" y1="56100" x2="85954" y2="54849"/>
                          <a14:backgroundMark x1="18015" y1="70907" x2="13588" y2="72576"/>
                          <a14:backgroundMark x1="50687" y1="88217" x2="51450" y2="90198"/>
                        </a14:backgroundRemoval>
                      </a14:imgEffect>
                    </a14:imgLayer>
                  </a14:imgProps>
                </a:ext>
              </a:extLst>
            </a:blip>
            <a:stretch>
              <a:fillRect/>
            </a:stretch>
          </p:blipFill>
          <p:spPr>
            <a:xfrm rot="3664124" flipH="1">
              <a:off x="8209638" y="5407917"/>
              <a:ext cx="157371" cy="189651"/>
            </a:xfrm>
            <a:prstGeom prst="rect">
              <a:avLst/>
            </a:prstGeom>
          </p:spPr>
        </p:pic>
      </p:grpSp>
      <p:grpSp>
        <p:nvGrpSpPr>
          <p:cNvPr id="48" name="Groep 47">
            <a:extLst>
              <a:ext uri="{FF2B5EF4-FFF2-40B4-BE49-F238E27FC236}">
                <a16:creationId xmlns:a16="http://schemas.microsoft.com/office/drawing/2014/main" id="{9F57F1FA-D054-6979-20B0-B95F71740C9C}"/>
              </a:ext>
            </a:extLst>
          </p:cNvPr>
          <p:cNvGrpSpPr/>
          <p:nvPr/>
        </p:nvGrpSpPr>
        <p:grpSpPr>
          <a:xfrm>
            <a:off x="7121478" y="160342"/>
            <a:ext cx="1031232" cy="1208233"/>
            <a:chOff x="7766366" y="5388611"/>
            <a:chExt cx="688917" cy="724064"/>
          </a:xfrm>
        </p:grpSpPr>
        <p:grpSp>
          <p:nvGrpSpPr>
            <p:cNvPr id="49" name="Groep 48">
              <a:extLst>
                <a:ext uri="{FF2B5EF4-FFF2-40B4-BE49-F238E27FC236}">
                  <a16:creationId xmlns:a16="http://schemas.microsoft.com/office/drawing/2014/main" id="{4CE691E9-51CD-7D4E-F09D-D868D9BC8D4B}"/>
                </a:ext>
              </a:extLst>
            </p:cNvPr>
            <p:cNvGrpSpPr/>
            <p:nvPr/>
          </p:nvGrpSpPr>
          <p:grpSpPr>
            <a:xfrm flipH="1">
              <a:off x="7766366" y="5414520"/>
              <a:ext cx="688917" cy="698155"/>
              <a:chOff x="8620282" y="5360100"/>
              <a:chExt cx="837984" cy="781600"/>
            </a:xfrm>
          </p:grpSpPr>
          <p:pic>
            <p:nvPicPr>
              <p:cNvPr id="53" name="Picture 8" descr="Cell Cartoons – Entertainment for Cell Biology Enthusiast">
                <a:extLst>
                  <a:ext uri="{FF2B5EF4-FFF2-40B4-BE49-F238E27FC236}">
                    <a16:creationId xmlns:a16="http://schemas.microsoft.com/office/drawing/2014/main" id="{804A283E-3DBF-B039-8A41-6366ADC9D044}"/>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rcRect l="24369" t="22219" r="5790" b="13378"/>
              <a:stretch/>
            </p:blipFill>
            <p:spPr bwMode="auto">
              <a:xfrm>
                <a:off x="8620282" y="5360100"/>
                <a:ext cx="837984" cy="758567"/>
              </a:xfrm>
              <a:prstGeom prst="rect">
                <a:avLst/>
              </a:prstGeom>
              <a:noFill/>
              <a:extLst>
                <a:ext uri="{909E8E84-426E-40DD-AFC4-6F175D3DCCD1}">
                  <a14:hiddenFill xmlns:a14="http://schemas.microsoft.com/office/drawing/2010/main">
                    <a:solidFill>
                      <a:srgbClr val="FFFFFF"/>
                    </a:solidFill>
                  </a14:hiddenFill>
                </a:ext>
              </a:extLst>
            </p:spPr>
          </p:pic>
          <p:pic>
            <p:nvPicPr>
              <p:cNvPr id="54" name="Afbeelding 53">
                <a:extLst>
                  <a:ext uri="{FF2B5EF4-FFF2-40B4-BE49-F238E27FC236}">
                    <a16:creationId xmlns:a16="http://schemas.microsoft.com/office/drawing/2014/main" id="{CCE7E4DA-4250-8765-3B94-00F7FAB83729}"/>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275" b="94265" l="9924" r="94198">
                            <a14:foregroundMark x1="53740" y1="73306" x2="36641" y2="29614"/>
                            <a14:foregroundMark x1="15573" y1="26903" x2="42443" y2="13764"/>
                            <a14:foregroundMark x1="87307" y1="55683" x2="88397" y2="58186"/>
                            <a14:foregroundMark x1="72366" y1="21376" x2="87307" y2="55683"/>
                            <a14:foregroundMark x1="81374" y1="79771" x2="52824" y2="94473"/>
                            <a14:foregroundMark x1="56641" y1="39416" x2="34504" y2="29718"/>
                            <a14:foregroundMark x1="28244" y1="28780" x2="50382" y2="38478"/>
                            <a14:foregroundMark x1="52672" y1="27007" x2="52519" y2="39625"/>
                            <a14:foregroundMark x1="29924" y1="25860" x2="40611" y2="41919"/>
                            <a14:foregroundMark x1="25802" y1="27112" x2="29466" y2="32847"/>
                            <a14:foregroundMark x1="49618" y1="31283" x2="52061" y2="35036"/>
                            <a14:foregroundMark x1="48550" y1="54536" x2="48092" y2="64546"/>
                            <a14:foregroundMark x1="40611" y1="39208" x2="48550" y2="67883"/>
                            <a14:foregroundMark x1="52061" y1="78832" x2="48397" y2="60584"/>
                            <a14:foregroundMark x1="55573" y1="57977" x2="37099" y2="58707"/>
                            <a14:foregroundMark x1="30992" y1="12096" x2="23206" y2="9385"/>
                            <a14:foregroundMark x1="37710" y1="50782" x2="41832" y2="59750"/>
                            <a14:foregroundMark x1="49924" y1="63712" x2="44733" y2="60167"/>
                            <a14:foregroundMark x1="37405" y1="46820" x2="48397" y2="45360"/>
                            <a14:foregroundMark x1="49313" y1="45985" x2="50992" y2="63087"/>
                            <a14:foregroundMark x1="42290" y1="73723" x2="31756" y2="58603"/>
                            <a14:foregroundMark x1="36641" y1="72784" x2="29771" y2="76642"/>
                            <a14:foregroundMark x1="46870" y1="10323" x2="78931" y2="32430"/>
                            <a14:foregroundMark x1="84522" y1="65697" x2="64122" y2="8342"/>
                            <a14:foregroundMark x1="86412" y1="71011" x2="85403" y2="68174"/>
                            <a14:foregroundMark x1="54046" y1="15120" x2="15420" y2="86340"/>
                            <a14:foregroundMark x1="12063" y1="35871" x2="11298" y2="27633"/>
                            <a14:foregroundMark x1="13389" y1="50153" x2="12063" y2="35871"/>
                            <a14:foregroundMark x1="15142" y1="69045" x2="13554" y2="51931"/>
                            <a14:foregroundMark x1="17405" y1="93431" x2="15606" y2="74046"/>
                            <a14:foregroundMark x1="16947" y1="21898" x2="74656" y2="22106"/>
                            <a14:foregroundMark x1="47499" y1="88777" x2="33130" y2="86966"/>
                            <a14:foregroundMark x1="32672" y1="10219" x2="31145" y2="6048"/>
                            <a14:foregroundMark x1="72519" y1="19812" x2="72519" y2="19812"/>
                            <a14:foregroundMark x1="83664" y1="23879" x2="83664" y2="23879"/>
                            <a14:foregroundMark x1="86260" y1="31283" x2="86260" y2="31283"/>
                            <a14:foregroundMark x1="89466" y1="40980" x2="89466" y2="40980"/>
                            <a14:foregroundMark x1="90076" y1="48175" x2="90076" y2="48175"/>
                            <a14:foregroundMark x1="78931" y1="22941" x2="78931" y2="22941"/>
                            <a14:foregroundMark x1="19084" y1="12200" x2="19084" y2="12200"/>
                            <a14:foregroundMark x1="18626" y1="16267" x2="18626" y2="16267"/>
                            <a14:foregroundMark x1="23053" y1="89677" x2="23053" y2="89677"/>
                            <a14:foregroundMark x1="30992" y1="90094" x2="30992" y2="90094"/>
                            <a14:foregroundMark x1="94351" y1="61105" x2="94351" y2="61105"/>
                            <a14:foregroundMark x1="36336" y1="4275" x2="36336" y2="4275"/>
                            <a14:foregroundMark x1="47634" y1="73618" x2="47634" y2="73618"/>
                            <a14:backgroundMark x1="13282" y1="35871" x2="13282" y2="35871"/>
                            <a14:backgroundMark x1="16947" y1="69656" x2="16947" y2="69656"/>
                            <a14:backgroundMark x1="13435" y1="59020" x2="16183" y2="58394"/>
                            <a14:backgroundMark x1="11908" y1="51825" x2="13740" y2="51721"/>
                            <a14:backgroundMark x1="68244" y1="85297" x2="69160" y2="87487"/>
                            <a14:backgroundMark x1="84885" y1="66423" x2="84885" y2="66423"/>
                            <a14:backgroundMark x1="87023" y1="55683" x2="87023" y2="55683"/>
                            <a14:backgroundMark x1="85344" y1="65798" x2="84733" y2="68092"/>
                            <a14:backgroundMark x1="86718" y1="56100" x2="85954" y2="54849"/>
                            <a14:backgroundMark x1="18015" y1="70907" x2="13588" y2="72576"/>
                            <a14:backgroundMark x1="50687" y1="88217" x2="51450" y2="90198"/>
                          </a14:backgroundRemoval>
                        </a14:imgEffect>
                      </a14:imgLayer>
                    </a14:imgProps>
                  </a:ext>
                </a:extLst>
              </a:blip>
              <a:stretch>
                <a:fillRect/>
              </a:stretch>
            </p:blipFill>
            <p:spPr>
              <a:xfrm rot="5696010">
                <a:off x="9182429" y="5891960"/>
                <a:ext cx="215858" cy="283621"/>
              </a:xfrm>
              <a:prstGeom prst="rect">
                <a:avLst/>
              </a:prstGeom>
            </p:spPr>
          </p:pic>
        </p:grpSp>
        <p:pic>
          <p:nvPicPr>
            <p:cNvPr id="50" name="Afbeelding 49">
              <a:extLst>
                <a:ext uri="{FF2B5EF4-FFF2-40B4-BE49-F238E27FC236}">
                  <a16:creationId xmlns:a16="http://schemas.microsoft.com/office/drawing/2014/main" id="{2E6B6A54-F704-FF37-EA41-BA1D6896170D}"/>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275" b="94265" l="9924" r="94198">
                          <a14:foregroundMark x1="53740" y1="73306" x2="36641" y2="29614"/>
                          <a14:foregroundMark x1="15573" y1="26903" x2="42443" y2="13764"/>
                          <a14:foregroundMark x1="87307" y1="55683" x2="88397" y2="58186"/>
                          <a14:foregroundMark x1="72366" y1="21376" x2="87307" y2="55683"/>
                          <a14:foregroundMark x1="81374" y1="79771" x2="52824" y2="94473"/>
                          <a14:foregroundMark x1="56641" y1="39416" x2="34504" y2="29718"/>
                          <a14:foregroundMark x1="28244" y1="28780" x2="50382" y2="38478"/>
                          <a14:foregroundMark x1="52672" y1="27007" x2="52519" y2="39625"/>
                          <a14:foregroundMark x1="29924" y1="25860" x2="40611" y2="41919"/>
                          <a14:foregroundMark x1="25802" y1="27112" x2="29466" y2="32847"/>
                          <a14:foregroundMark x1="49618" y1="31283" x2="52061" y2="35036"/>
                          <a14:foregroundMark x1="48550" y1="54536" x2="48092" y2="64546"/>
                          <a14:foregroundMark x1="40611" y1="39208" x2="48550" y2="67883"/>
                          <a14:foregroundMark x1="52061" y1="78832" x2="48397" y2="60584"/>
                          <a14:foregroundMark x1="55573" y1="57977" x2="37099" y2="58707"/>
                          <a14:foregroundMark x1="30992" y1="12096" x2="23206" y2="9385"/>
                          <a14:foregroundMark x1="37710" y1="50782" x2="41832" y2="59750"/>
                          <a14:foregroundMark x1="49924" y1="63712" x2="44733" y2="60167"/>
                          <a14:foregroundMark x1="37405" y1="46820" x2="48397" y2="45360"/>
                          <a14:foregroundMark x1="49313" y1="45985" x2="50992" y2="63087"/>
                          <a14:foregroundMark x1="42290" y1="73723" x2="31756" y2="58603"/>
                          <a14:foregroundMark x1="36641" y1="72784" x2="29771" y2="76642"/>
                          <a14:foregroundMark x1="46870" y1="10323" x2="78931" y2="32430"/>
                          <a14:foregroundMark x1="84522" y1="65697" x2="64122" y2="8342"/>
                          <a14:foregroundMark x1="86412" y1="71011" x2="85403" y2="68174"/>
                          <a14:foregroundMark x1="54046" y1="15120" x2="15420" y2="86340"/>
                          <a14:foregroundMark x1="12063" y1="35871" x2="11298" y2="27633"/>
                          <a14:foregroundMark x1="13389" y1="50153" x2="12063" y2="35871"/>
                          <a14:foregroundMark x1="15142" y1="69045" x2="13554" y2="51931"/>
                          <a14:foregroundMark x1="17405" y1="93431" x2="15606" y2="74046"/>
                          <a14:foregroundMark x1="16947" y1="21898" x2="74656" y2="22106"/>
                          <a14:foregroundMark x1="47499" y1="88777" x2="33130" y2="86966"/>
                          <a14:foregroundMark x1="32672" y1="10219" x2="31145" y2="6048"/>
                          <a14:foregroundMark x1="72519" y1="19812" x2="72519" y2="19812"/>
                          <a14:foregroundMark x1="83664" y1="23879" x2="83664" y2="23879"/>
                          <a14:foregroundMark x1="86260" y1="31283" x2="86260" y2="31283"/>
                          <a14:foregroundMark x1="89466" y1="40980" x2="89466" y2="40980"/>
                          <a14:foregroundMark x1="90076" y1="48175" x2="90076" y2="48175"/>
                          <a14:foregroundMark x1="78931" y1="22941" x2="78931" y2="22941"/>
                          <a14:foregroundMark x1="19084" y1="12200" x2="19084" y2="12200"/>
                          <a14:foregroundMark x1="18626" y1="16267" x2="18626" y2="16267"/>
                          <a14:foregroundMark x1="23053" y1="89677" x2="23053" y2="89677"/>
                          <a14:foregroundMark x1="30992" y1="90094" x2="30992" y2="90094"/>
                          <a14:foregroundMark x1="94351" y1="61105" x2="94351" y2="61105"/>
                          <a14:foregroundMark x1="36336" y1="4275" x2="36336" y2="4275"/>
                          <a14:foregroundMark x1="47634" y1="73618" x2="47634" y2="73618"/>
                          <a14:backgroundMark x1="13282" y1="35871" x2="13282" y2="35871"/>
                          <a14:backgroundMark x1="16947" y1="69656" x2="16947" y2="69656"/>
                          <a14:backgroundMark x1="13435" y1="59020" x2="16183" y2="58394"/>
                          <a14:backgroundMark x1="11908" y1="51825" x2="13740" y2="51721"/>
                          <a14:backgroundMark x1="68244" y1="85297" x2="69160" y2="87487"/>
                          <a14:backgroundMark x1="84885" y1="66423" x2="84885" y2="66423"/>
                          <a14:backgroundMark x1="87023" y1="55683" x2="87023" y2="55683"/>
                          <a14:backgroundMark x1="85344" y1="65798" x2="84733" y2="68092"/>
                          <a14:backgroundMark x1="86718" y1="56100" x2="85954" y2="54849"/>
                          <a14:backgroundMark x1="18015" y1="70907" x2="13588" y2="72576"/>
                          <a14:backgroundMark x1="50687" y1="88217" x2="51450" y2="90198"/>
                        </a14:backgroundRemoval>
                      </a14:imgEffect>
                    </a14:imgLayer>
                  </a14:imgProps>
                </a:ext>
              </a:extLst>
            </a:blip>
            <a:stretch>
              <a:fillRect/>
            </a:stretch>
          </p:blipFill>
          <p:spPr>
            <a:xfrm rot="15903990" flipH="1">
              <a:off x="7799912" y="5372253"/>
              <a:ext cx="159507" cy="192224"/>
            </a:xfrm>
            <a:prstGeom prst="rect">
              <a:avLst/>
            </a:prstGeom>
          </p:spPr>
        </p:pic>
        <p:sp>
          <p:nvSpPr>
            <p:cNvPr id="51" name="Rechthoek 50">
              <a:extLst>
                <a:ext uri="{FF2B5EF4-FFF2-40B4-BE49-F238E27FC236}">
                  <a16:creationId xmlns:a16="http://schemas.microsoft.com/office/drawing/2014/main" id="{F942CA41-7EBF-4524-4745-265742E25B39}"/>
                </a:ext>
              </a:extLst>
            </p:cNvPr>
            <p:cNvSpPr/>
            <p:nvPr/>
          </p:nvSpPr>
          <p:spPr>
            <a:xfrm>
              <a:off x="8323051" y="5414336"/>
              <a:ext cx="131469" cy="203145"/>
            </a:xfrm>
            <a:prstGeom prst="rect">
              <a:avLst/>
            </a:prstGeom>
            <a:solidFill>
              <a:srgbClr val="B2F2C2"/>
            </a:solidFill>
            <a:ln w="3175">
              <a:solidFill>
                <a:srgbClr val="B2F2C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dirty="0"/>
            </a:p>
          </p:txBody>
        </p:sp>
        <p:pic>
          <p:nvPicPr>
            <p:cNvPr id="52" name="Afbeelding 51">
              <a:extLst>
                <a:ext uri="{FF2B5EF4-FFF2-40B4-BE49-F238E27FC236}">
                  <a16:creationId xmlns:a16="http://schemas.microsoft.com/office/drawing/2014/main" id="{DC5134F7-874D-7E89-1713-8F8FE83DA6FD}"/>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275" b="94265" l="9924" r="94198">
                          <a14:foregroundMark x1="53740" y1="73306" x2="36641" y2="29614"/>
                          <a14:foregroundMark x1="15573" y1="26903" x2="42443" y2="13764"/>
                          <a14:foregroundMark x1="87307" y1="55683" x2="88397" y2="58186"/>
                          <a14:foregroundMark x1="72366" y1="21376" x2="87307" y2="55683"/>
                          <a14:foregroundMark x1="81374" y1="79771" x2="52824" y2="94473"/>
                          <a14:foregroundMark x1="56641" y1="39416" x2="34504" y2="29718"/>
                          <a14:foregroundMark x1="28244" y1="28780" x2="50382" y2="38478"/>
                          <a14:foregroundMark x1="52672" y1="27007" x2="52519" y2="39625"/>
                          <a14:foregroundMark x1="29924" y1="25860" x2="40611" y2="41919"/>
                          <a14:foregroundMark x1="25802" y1="27112" x2="29466" y2="32847"/>
                          <a14:foregroundMark x1="49618" y1="31283" x2="52061" y2="35036"/>
                          <a14:foregroundMark x1="48550" y1="54536" x2="48092" y2="64546"/>
                          <a14:foregroundMark x1="40611" y1="39208" x2="48550" y2="67883"/>
                          <a14:foregroundMark x1="52061" y1="78832" x2="48397" y2="60584"/>
                          <a14:foregroundMark x1="55573" y1="57977" x2="37099" y2="58707"/>
                          <a14:foregroundMark x1="30992" y1="12096" x2="23206" y2="9385"/>
                          <a14:foregroundMark x1="37710" y1="50782" x2="41832" y2="59750"/>
                          <a14:foregroundMark x1="49924" y1="63712" x2="44733" y2="60167"/>
                          <a14:foregroundMark x1="37405" y1="46820" x2="48397" y2="45360"/>
                          <a14:foregroundMark x1="49313" y1="45985" x2="50992" y2="63087"/>
                          <a14:foregroundMark x1="42290" y1="73723" x2="31756" y2="58603"/>
                          <a14:foregroundMark x1="36641" y1="72784" x2="29771" y2="76642"/>
                          <a14:foregroundMark x1="46870" y1="10323" x2="78931" y2="32430"/>
                          <a14:foregroundMark x1="84522" y1="65697" x2="64122" y2="8342"/>
                          <a14:foregroundMark x1="86412" y1="71011" x2="85403" y2="68174"/>
                          <a14:foregroundMark x1="54046" y1="15120" x2="15420" y2="86340"/>
                          <a14:foregroundMark x1="12063" y1="35871" x2="11298" y2="27633"/>
                          <a14:foregroundMark x1="13389" y1="50153" x2="12063" y2="35871"/>
                          <a14:foregroundMark x1="15142" y1="69045" x2="13554" y2="51931"/>
                          <a14:foregroundMark x1="17405" y1="93431" x2="15606" y2="74046"/>
                          <a14:foregroundMark x1="16947" y1="21898" x2="74656" y2="22106"/>
                          <a14:foregroundMark x1="47499" y1="88777" x2="33130" y2="86966"/>
                          <a14:foregroundMark x1="32672" y1="10219" x2="31145" y2="6048"/>
                          <a14:foregroundMark x1="72519" y1="19812" x2="72519" y2="19812"/>
                          <a14:foregroundMark x1="83664" y1="23879" x2="83664" y2="23879"/>
                          <a14:foregroundMark x1="86260" y1="31283" x2="86260" y2="31283"/>
                          <a14:foregroundMark x1="89466" y1="40980" x2="89466" y2="40980"/>
                          <a14:foregroundMark x1="90076" y1="48175" x2="90076" y2="48175"/>
                          <a14:foregroundMark x1="78931" y1="22941" x2="78931" y2="22941"/>
                          <a14:foregroundMark x1="19084" y1="12200" x2="19084" y2="12200"/>
                          <a14:foregroundMark x1="18626" y1="16267" x2="18626" y2="16267"/>
                          <a14:foregroundMark x1="23053" y1="89677" x2="23053" y2="89677"/>
                          <a14:foregroundMark x1="30992" y1="90094" x2="30992" y2="90094"/>
                          <a14:foregroundMark x1="94351" y1="61105" x2="94351" y2="61105"/>
                          <a14:foregroundMark x1="36336" y1="4275" x2="36336" y2="4275"/>
                          <a14:foregroundMark x1="47634" y1="73618" x2="47634" y2="73618"/>
                          <a14:backgroundMark x1="13282" y1="35871" x2="13282" y2="35871"/>
                          <a14:backgroundMark x1="16947" y1="69656" x2="16947" y2="69656"/>
                          <a14:backgroundMark x1="13435" y1="59020" x2="16183" y2="58394"/>
                          <a14:backgroundMark x1="11908" y1="51825" x2="13740" y2="51721"/>
                          <a14:backgroundMark x1="68244" y1="85297" x2="69160" y2="87487"/>
                          <a14:backgroundMark x1="84885" y1="66423" x2="84885" y2="66423"/>
                          <a14:backgroundMark x1="87023" y1="55683" x2="87023" y2="55683"/>
                          <a14:backgroundMark x1="85344" y1="65798" x2="84733" y2="68092"/>
                          <a14:backgroundMark x1="86718" y1="56100" x2="85954" y2="54849"/>
                          <a14:backgroundMark x1="18015" y1="70907" x2="13588" y2="72576"/>
                          <a14:backgroundMark x1="50687" y1="88217" x2="51450" y2="90198"/>
                        </a14:backgroundRemoval>
                      </a14:imgEffect>
                    </a14:imgLayer>
                  </a14:imgProps>
                </a:ext>
              </a:extLst>
            </a:blip>
            <a:stretch>
              <a:fillRect/>
            </a:stretch>
          </p:blipFill>
          <p:spPr>
            <a:xfrm rot="3664124" flipH="1">
              <a:off x="8209638" y="5407917"/>
              <a:ext cx="157371" cy="189651"/>
            </a:xfrm>
            <a:prstGeom prst="rect">
              <a:avLst/>
            </a:prstGeom>
          </p:spPr>
        </p:pic>
      </p:grpSp>
      <p:pic>
        <p:nvPicPr>
          <p:cNvPr id="60" name="Afbeelding 59">
            <a:extLst>
              <a:ext uri="{FF2B5EF4-FFF2-40B4-BE49-F238E27FC236}">
                <a16:creationId xmlns:a16="http://schemas.microsoft.com/office/drawing/2014/main" id="{83163216-5FC9-1F73-0058-C54EB9308789}"/>
              </a:ext>
            </a:extLst>
          </p:cNvPr>
          <p:cNvPicPr>
            <a:picLocks noChangeAspect="1"/>
          </p:cNvPicPr>
          <p:nvPr/>
        </p:nvPicPr>
        <p:blipFill>
          <a:blip r:embed="rId11"/>
          <a:srcRect l="8201" b="28127"/>
          <a:stretch/>
        </p:blipFill>
        <p:spPr>
          <a:xfrm>
            <a:off x="7335180" y="4045394"/>
            <a:ext cx="452212" cy="344940"/>
          </a:xfrm>
          <a:prstGeom prst="rect">
            <a:avLst/>
          </a:prstGeom>
        </p:spPr>
      </p:pic>
      <p:pic>
        <p:nvPicPr>
          <p:cNvPr id="448" name="Afbeelding 447">
            <a:extLst>
              <a:ext uri="{FF2B5EF4-FFF2-40B4-BE49-F238E27FC236}">
                <a16:creationId xmlns:a16="http://schemas.microsoft.com/office/drawing/2014/main" id="{337B4CB7-BCD5-CF77-F51A-7A57A5CC9AC6}"/>
              </a:ext>
            </a:extLst>
          </p:cNvPr>
          <p:cNvPicPr>
            <a:picLocks noChangeAspect="1"/>
          </p:cNvPicPr>
          <p:nvPr/>
        </p:nvPicPr>
        <p:blipFill>
          <a:blip r:embed="rId11"/>
          <a:srcRect l="8201" b="28127"/>
          <a:stretch/>
        </p:blipFill>
        <p:spPr>
          <a:xfrm>
            <a:off x="7737951" y="4046695"/>
            <a:ext cx="452212" cy="343639"/>
          </a:xfrm>
          <a:prstGeom prst="rect">
            <a:avLst/>
          </a:prstGeom>
        </p:spPr>
      </p:pic>
      <p:pic>
        <p:nvPicPr>
          <p:cNvPr id="449" name="Afbeelding 448">
            <a:extLst>
              <a:ext uri="{FF2B5EF4-FFF2-40B4-BE49-F238E27FC236}">
                <a16:creationId xmlns:a16="http://schemas.microsoft.com/office/drawing/2014/main" id="{6E4F19D5-42BD-0E9B-79E0-BDDF3D3A7735}"/>
              </a:ext>
            </a:extLst>
          </p:cNvPr>
          <p:cNvPicPr>
            <a:picLocks noChangeAspect="1"/>
          </p:cNvPicPr>
          <p:nvPr/>
        </p:nvPicPr>
        <p:blipFill>
          <a:blip r:embed="rId11"/>
          <a:srcRect l="8201" b="28127"/>
          <a:stretch/>
        </p:blipFill>
        <p:spPr>
          <a:xfrm>
            <a:off x="8157983" y="4042112"/>
            <a:ext cx="452212" cy="345899"/>
          </a:xfrm>
          <a:prstGeom prst="rect">
            <a:avLst/>
          </a:prstGeom>
        </p:spPr>
      </p:pic>
      <p:pic>
        <p:nvPicPr>
          <p:cNvPr id="450" name="Afbeelding 449">
            <a:extLst>
              <a:ext uri="{FF2B5EF4-FFF2-40B4-BE49-F238E27FC236}">
                <a16:creationId xmlns:a16="http://schemas.microsoft.com/office/drawing/2014/main" id="{AF637B8C-75AC-9169-E020-2C772C5F765B}"/>
              </a:ext>
            </a:extLst>
          </p:cNvPr>
          <p:cNvPicPr>
            <a:picLocks noChangeAspect="1"/>
          </p:cNvPicPr>
          <p:nvPr/>
        </p:nvPicPr>
        <p:blipFill>
          <a:blip r:embed="rId11"/>
          <a:srcRect l="8201" b="28127"/>
          <a:stretch/>
        </p:blipFill>
        <p:spPr>
          <a:xfrm>
            <a:off x="8576924" y="4039788"/>
            <a:ext cx="452212" cy="348223"/>
          </a:xfrm>
          <a:prstGeom prst="rect">
            <a:avLst/>
          </a:prstGeom>
        </p:spPr>
      </p:pic>
      <p:pic>
        <p:nvPicPr>
          <p:cNvPr id="451" name="Afbeelding 450">
            <a:extLst>
              <a:ext uri="{FF2B5EF4-FFF2-40B4-BE49-F238E27FC236}">
                <a16:creationId xmlns:a16="http://schemas.microsoft.com/office/drawing/2014/main" id="{A6457E49-CBD8-1551-F105-CD50C422EDF7}"/>
              </a:ext>
            </a:extLst>
          </p:cNvPr>
          <p:cNvPicPr>
            <a:picLocks noChangeAspect="1"/>
          </p:cNvPicPr>
          <p:nvPr/>
        </p:nvPicPr>
        <p:blipFill>
          <a:blip r:embed="rId11"/>
          <a:srcRect l="8201" b="28127"/>
          <a:stretch/>
        </p:blipFill>
        <p:spPr>
          <a:xfrm>
            <a:off x="7389024" y="3377825"/>
            <a:ext cx="697853" cy="532311"/>
          </a:xfrm>
          <a:prstGeom prst="rect">
            <a:avLst/>
          </a:prstGeom>
        </p:spPr>
      </p:pic>
      <p:pic>
        <p:nvPicPr>
          <p:cNvPr id="452" name="Afbeelding 451">
            <a:extLst>
              <a:ext uri="{FF2B5EF4-FFF2-40B4-BE49-F238E27FC236}">
                <a16:creationId xmlns:a16="http://schemas.microsoft.com/office/drawing/2014/main" id="{B85A1476-4A24-AD82-D5E6-CA5A6B05C18C}"/>
              </a:ext>
            </a:extLst>
          </p:cNvPr>
          <p:cNvPicPr>
            <a:picLocks noChangeAspect="1"/>
          </p:cNvPicPr>
          <p:nvPr/>
        </p:nvPicPr>
        <p:blipFill>
          <a:blip r:embed="rId11"/>
          <a:srcRect l="8201" b="28127"/>
          <a:stretch/>
        </p:blipFill>
        <p:spPr>
          <a:xfrm>
            <a:off x="8227997" y="3375502"/>
            <a:ext cx="697853" cy="532311"/>
          </a:xfrm>
          <a:prstGeom prst="rect">
            <a:avLst/>
          </a:prstGeom>
        </p:spPr>
      </p:pic>
      <p:grpSp>
        <p:nvGrpSpPr>
          <p:cNvPr id="484" name="Groep 483">
            <a:extLst>
              <a:ext uri="{FF2B5EF4-FFF2-40B4-BE49-F238E27FC236}">
                <a16:creationId xmlns:a16="http://schemas.microsoft.com/office/drawing/2014/main" id="{7DB25B26-D390-B71E-97A6-0B555F894DB0}"/>
              </a:ext>
            </a:extLst>
          </p:cNvPr>
          <p:cNvGrpSpPr/>
          <p:nvPr/>
        </p:nvGrpSpPr>
        <p:grpSpPr>
          <a:xfrm>
            <a:off x="8068069" y="4873975"/>
            <a:ext cx="981648" cy="838433"/>
            <a:chOff x="8068069" y="4873975"/>
            <a:chExt cx="981648" cy="912308"/>
          </a:xfrm>
        </p:grpSpPr>
        <p:sp>
          <p:nvSpPr>
            <p:cNvPr id="481" name="Rechthoek 480">
              <a:extLst>
                <a:ext uri="{FF2B5EF4-FFF2-40B4-BE49-F238E27FC236}">
                  <a16:creationId xmlns:a16="http://schemas.microsoft.com/office/drawing/2014/main" id="{FF9EF1DB-0228-0D55-782B-9ECB32DD88C1}"/>
                </a:ext>
              </a:extLst>
            </p:cNvPr>
            <p:cNvSpPr/>
            <p:nvPr/>
          </p:nvSpPr>
          <p:spPr>
            <a:xfrm rot="476304">
              <a:off x="8068069" y="4898593"/>
              <a:ext cx="931813" cy="594988"/>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pic>
          <p:nvPicPr>
            <p:cNvPr id="478" name="Afbeelding 477">
              <a:extLst>
                <a:ext uri="{FF2B5EF4-FFF2-40B4-BE49-F238E27FC236}">
                  <a16:creationId xmlns:a16="http://schemas.microsoft.com/office/drawing/2014/main" id="{DFED4538-A1E6-AD23-4268-98A82F51DFC5}"/>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646" b="92593" l="49091" r="99773">
                          <a14:foregroundMark x1="64773" y1="11111" x2="71136" y2="11934"/>
                          <a14:foregroundMark x1="68182" y1="20576" x2="70455" y2="29630"/>
                          <a14:foregroundMark x1="63864" y1="18930" x2="54773" y2="16461"/>
                          <a14:foregroundMark x1="55000" y1="14815" x2="70682" y2="21399"/>
                          <a14:foregroundMark x1="73636" y1="38683" x2="64545" y2="23457"/>
                          <a14:foregroundMark x1="49545" y1="16461" x2="49545" y2="16461"/>
                          <a14:foregroundMark x1="58636" y1="87654" x2="73409" y2="80658"/>
                          <a14:foregroundMark x1="77500" y1="88066" x2="65227" y2="89300"/>
                          <a14:foregroundMark x1="68864" y1="16461" x2="68636" y2="24280"/>
                          <a14:foregroundMark x1="63864" y1="31687" x2="62045" y2="24280"/>
                          <a14:foregroundMark x1="61591" y1="92181" x2="70909" y2="90947"/>
                          <a14:foregroundMark x1="63182" y1="93004" x2="72045" y2="91770"/>
                          <a14:foregroundMark x1="76136" y1="9465" x2="61818" y2="9053"/>
                          <a14:foregroundMark x1="65000" y1="4938" x2="72273" y2="6584"/>
                          <a14:foregroundMark x1="95227" y1="25103" x2="96591" y2="54733"/>
                          <a14:foregroundMark x1="97273" y1="32510" x2="97500" y2="49794"/>
                          <a14:foregroundMark x1="95909" y1="30041" x2="95455" y2="37860"/>
                          <a14:foregroundMark x1="97727" y1="37449" x2="96364" y2="48971"/>
                          <a14:foregroundMark x1="94545" y1="35391" x2="97045" y2="48148"/>
                          <a14:foregroundMark x1="99773" y1="16049" x2="94091" y2="32510"/>
                          <a14:foregroundMark x1="88636" y1="9877" x2="92273" y2="11934"/>
                          <a14:foregroundMark x1="99091" y1="11934" x2="95227" y2="8230"/>
                          <a14:foregroundMark x1="96818" y1="25514" x2="93182" y2="4938"/>
                          <a14:foregroundMark x1="95909" y1="23045" x2="85909" y2="1646"/>
                          <a14:foregroundMark x1="94091" y1="13992" x2="92500" y2="7819"/>
                        </a14:backgroundRemoval>
                      </a14:imgEffect>
                    </a14:imgLayer>
                  </a14:imgProps>
                </a:ext>
                <a:ext uri="{28A0092B-C50C-407E-A947-70E740481C1C}">
                  <a14:useLocalDpi xmlns:a14="http://schemas.microsoft.com/office/drawing/2010/main" val="0"/>
                </a:ext>
              </a:extLst>
            </a:blip>
            <a:srcRect l="45722"/>
            <a:stretch/>
          </p:blipFill>
          <p:spPr>
            <a:xfrm rot="264102">
              <a:off x="8171068" y="4873975"/>
              <a:ext cx="878649" cy="912308"/>
            </a:xfrm>
            <a:prstGeom prst="rect">
              <a:avLst/>
            </a:prstGeom>
          </p:spPr>
        </p:pic>
      </p:grpSp>
      <p:pic>
        <p:nvPicPr>
          <p:cNvPr id="453" name="Afbeelding 452">
            <a:extLst>
              <a:ext uri="{FF2B5EF4-FFF2-40B4-BE49-F238E27FC236}">
                <a16:creationId xmlns:a16="http://schemas.microsoft.com/office/drawing/2014/main" id="{BBB29DA8-D4AE-7C6F-8D2F-78EE783418A4}"/>
              </a:ext>
            </a:extLst>
          </p:cNvPr>
          <p:cNvPicPr>
            <a:picLocks noChangeAspect="1"/>
          </p:cNvPicPr>
          <p:nvPr/>
        </p:nvPicPr>
        <p:blipFill>
          <a:blip r:embed="rId11"/>
          <a:srcRect l="8201" b="28127"/>
          <a:stretch/>
        </p:blipFill>
        <p:spPr>
          <a:xfrm>
            <a:off x="7761063" y="2713539"/>
            <a:ext cx="697853" cy="532311"/>
          </a:xfrm>
          <a:prstGeom prst="rect">
            <a:avLst/>
          </a:prstGeom>
        </p:spPr>
      </p:pic>
      <p:pic>
        <p:nvPicPr>
          <p:cNvPr id="460" name="Afbeelding 459">
            <a:extLst>
              <a:ext uri="{FF2B5EF4-FFF2-40B4-BE49-F238E27FC236}">
                <a16:creationId xmlns:a16="http://schemas.microsoft.com/office/drawing/2014/main" id="{9A5EC78B-C26E-6198-B08E-E934120BE880}"/>
              </a:ext>
            </a:extLst>
          </p:cNvPr>
          <p:cNvPicPr>
            <a:picLocks noChangeAspect="1"/>
          </p:cNvPicPr>
          <p:nvPr/>
        </p:nvPicPr>
        <p:blipFill>
          <a:blip r:embed="rId14"/>
          <a:stretch>
            <a:fillRect/>
          </a:stretch>
        </p:blipFill>
        <p:spPr>
          <a:xfrm rot="363085">
            <a:off x="3592837" y="1731711"/>
            <a:ext cx="224001" cy="327965"/>
          </a:xfrm>
          <a:prstGeom prst="rect">
            <a:avLst/>
          </a:prstGeom>
        </p:spPr>
      </p:pic>
      <p:sp>
        <p:nvSpPr>
          <p:cNvPr id="475" name="Rechthoek 474">
            <a:extLst>
              <a:ext uri="{FF2B5EF4-FFF2-40B4-BE49-F238E27FC236}">
                <a16:creationId xmlns:a16="http://schemas.microsoft.com/office/drawing/2014/main" id="{66C9619D-72D5-FE03-25A6-A48DBF0193BE}"/>
              </a:ext>
            </a:extLst>
          </p:cNvPr>
          <p:cNvSpPr/>
          <p:nvPr/>
        </p:nvSpPr>
        <p:spPr>
          <a:xfrm>
            <a:off x="7195509" y="1820894"/>
            <a:ext cx="150777" cy="204113"/>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grpSp>
        <p:nvGrpSpPr>
          <p:cNvPr id="2192" name="Groep 2191">
            <a:extLst>
              <a:ext uri="{FF2B5EF4-FFF2-40B4-BE49-F238E27FC236}">
                <a16:creationId xmlns:a16="http://schemas.microsoft.com/office/drawing/2014/main" id="{1C3E36D1-46E8-D49F-A2EF-91DC9B800350}"/>
              </a:ext>
            </a:extLst>
          </p:cNvPr>
          <p:cNvGrpSpPr/>
          <p:nvPr/>
        </p:nvGrpSpPr>
        <p:grpSpPr>
          <a:xfrm>
            <a:off x="4015730" y="2589576"/>
            <a:ext cx="1014496" cy="945491"/>
            <a:chOff x="4012687" y="1786068"/>
            <a:chExt cx="1014496" cy="945491"/>
          </a:xfrm>
        </p:grpSpPr>
        <p:grpSp>
          <p:nvGrpSpPr>
            <p:cNvPr id="2193" name="Groep 2192">
              <a:extLst>
                <a:ext uri="{FF2B5EF4-FFF2-40B4-BE49-F238E27FC236}">
                  <a16:creationId xmlns:a16="http://schemas.microsoft.com/office/drawing/2014/main" id="{A7DE063D-E648-677A-0D72-A4B642DE6DA8}"/>
                </a:ext>
              </a:extLst>
            </p:cNvPr>
            <p:cNvGrpSpPr/>
            <p:nvPr/>
          </p:nvGrpSpPr>
          <p:grpSpPr>
            <a:xfrm>
              <a:off x="4012687" y="1961197"/>
              <a:ext cx="790764" cy="770362"/>
              <a:chOff x="5879394" y="234508"/>
              <a:chExt cx="1192477" cy="1114075"/>
            </a:xfrm>
          </p:grpSpPr>
          <p:grpSp>
            <p:nvGrpSpPr>
              <p:cNvPr id="2195" name="Groep 2194">
                <a:extLst>
                  <a:ext uri="{FF2B5EF4-FFF2-40B4-BE49-F238E27FC236}">
                    <a16:creationId xmlns:a16="http://schemas.microsoft.com/office/drawing/2014/main" id="{AD897F92-816C-FF25-4BDE-61B8BAAD6551}"/>
                  </a:ext>
                </a:extLst>
              </p:cNvPr>
              <p:cNvGrpSpPr/>
              <p:nvPr/>
            </p:nvGrpSpPr>
            <p:grpSpPr>
              <a:xfrm>
                <a:off x="5879394" y="234508"/>
                <a:ext cx="1192477" cy="1114075"/>
                <a:chOff x="6537372" y="652563"/>
                <a:chExt cx="534497" cy="513563"/>
              </a:xfrm>
            </p:grpSpPr>
            <p:grpSp>
              <p:nvGrpSpPr>
                <p:cNvPr id="2198" name="Groep 2197">
                  <a:extLst>
                    <a:ext uri="{FF2B5EF4-FFF2-40B4-BE49-F238E27FC236}">
                      <a16:creationId xmlns:a16="http://schemas.microsoft.com/office/drawing/2014/main" id="{90381214-D30B-934E-EDE8-042C524A10A2}"/>
                    </a:ext>
                  </a:extLst>
                </p:cNvPr>
                <p:cNvGrpSpPr/>
                <p:nvPr/>
              </p:nvGrpSpPr>
              <p:grpSpPr>
                <a:xfrm>
                  <a:off x="6537372" y="652563"/>
                  <a:ext cx="534497" cy="513563"/>
                  <a:chOff x="5327581" y="2758585"/>
                  <a:chExt cx="1517099" cy="1848765"/>
                </a:xfrm>
              </p:grpSpPr>
              <p:pic>
                <p:nvPicPr>
                  <p:cNvPr id="2200" name="Picture 2" descr="Cell Cartoons – Entertainment for Cell Biology Enthusiast">
                    <a:extLst>
                      <a:ext uri="{FF2B5EF4-FFF2-40B4-BE49-F238E27FC236}">
                        <a16:creationId xmlns:a16="http://schemas.microsoft.com/office/drawing/2014/main" id="{A5352AAB-ABB7-0D36-CC35-805DC33F729E}"/>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27910" t="20640" r="8565" b="2048"/>
                  <a:stretch/>
                </p:blipFill>
                <p:spPr bwMode="auto">
                  <a:xfrm>
                    <a:off x="5327581" y="2760995"/>
                    <a:ext cx="1517099" cy="1846355"/>
                  </a:xfrm>
                  <a:prstGeom prst="rect">
                    <a:avLst/>
                  </a:prstGeom>
                  <a:noFill/>
                  <a:extLst>
                    <a:ext uri="{909E8E84-426E-40DD-AFC4-6F175D3DCCD1}">
                      <a14:hiddenFill xmlns:a14="http://schemas.microsoft.com/office/drawing/2010/main">
                        <a:solidFill>
                          <a:srgbClr val="FFFFFF"/>
                        </a:solidFill>
                      </a14:hiddenFill>
                    </a:ext>
                  </a:extLst>
                </p:spPr>
              </p:pic>
              <p:sp>
                <p:nvSpPr>
                  <p:cNvPr id="2201" name="Rechthoek 2200">
                    <a:extLst>
                      <a:ext uri="{FF2B5EF4-FFF2-40B4-BE49-F238E27FC236}">
                        <a16:creationId xmlns:a16="http://schemas.microsoft.com/office/drawing/2014/main" id="{650B8D08-F11E-B59D-E1FE-BB84F1391BC2}"/>
                      </a:ext>
                    </a:extLst>
                  </p:cNvPr>
                  <p:cNvSpPr/>
                  <p:nvPr/>
                </p:nvSpPr>
                <p:spPr>
                  <a:xfrm>
                    <a:off x="5327597" y="2758585"/>
                    <a:ext cx="215780" cy="452758"/>
                  </a:xfrm>
                  <a:prstGeom prst="rect">
                    <a:avLst/>
                  </a:prstGeom>
                  <a:solidFill>
                    <a:srgbClr val="C4E4CC"/>
                  </a:solidFill>
                  <a:ln w="3175">
                    <a:solidFill>
                      <a:srgbClr val="C4E4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grpSp>
            <p:sp>
              <p:nvSpPr>
                <p:cNvPr id="2199" name="Rechthoek 2198">
                  <a:extLst>
                    <a:ext uri="{FF2B5EF4-FFF2-40B4-BE49-F238E27FC236}">
                      <a16:creationId xmlns:a16="http://schemas.microsoft.com/office/drawing/2014/main" id="{8828AFC4-F2CD-1884-11BA-143FF289576C}"/>
                    </a:ext>
                  </a:extLst>
                </p:cNvPr>
                <p:cNvSpPr/>
                <p:nvPr/>
              </p:nvSpPr>
              <p:spPr>
                <a:xfrm>
                  <a:off x="6538236" y="1024439"/>
                  <a:ext cx="182321" cy="125771"/>
                </a:xfrm>
                <a:prstGeom prst="rect">
                  <a:avLst/>
                </a:prstGeom>
                <a:solidFill>
                  <a:srgbClr val="C4E4CC"/>
                </a:solidFill>
                <a:ln w="3175">
                  <a:solidFill>
                    <a:srgbClr val="C4E4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pic>
            <p:nvPicPr>
              <p:cNvPr id="2196" name="Picture 16" descr="Vector Tired Cartoon Eyes On A White Background Stockvectorkunst en ...">
                <a:extLst>
                  <a:ext uri="{FF2B5EF4-FFF2-40B4-BE49-F238E27FC236}">
                    <a16:creationId xmlns:a16="http://schemas.microsoft.com/office/drawing/2014/main" id="{C848F79D-AAC3-C470-45F2-FAB420952CD0}"/>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10000" r="90000">
                            <a14:foregroundMark x1="30176" y1="41504" x2="75098" y2="48242"/>
                            <a14:foregroundMark x1="37012" y1="50977" x2="37012" y2="50977"/>
                            <a14:foregroundMark x1="34961" y1="44922" x2="34961" y2="44922"/>
                            <a14:foregroundMark x1="34961" y1="46875" x2="39746" y2="46875"/>
                            <a14:foregroundMark x1="49902" y1="54395" x2="66309" y2="53711"/>
                            <a14:foregroundMark x1="31543" y1="46191" x2="25391" y2="46191"/>
                            <a14:foregroundMark x1="34277" y1="45508" x2="40332" y2="48242"/>
                            <a14:foregroundMark x1="35645" y1="44238" x2="35645" y2="44238"/>
                            <a14:backgroundMark x1="67480" y1="65234" x2="74609" y2="66211"/>
                            <a14:backgroundMark x1="91406" y1="68262" x2="87793" y2="68262"/>
                            <a14:backgroundMark x1="60352" y1="65723" x2="60352" y2="65723"/>
                            <a14:backgroundMark x1="60840" y1="65723" x2="60840" y2="65723"/>
                            <a14:backgroundMark x1="57813" y1="66699" x2="57813" y2="66699"/>
                          </a14:backgroundRemoval>
                        </a14:imgEffect>
                      </a14:imgLayer>
                    </a14:imgProps>
                  </a:ext>
                  <a:ext uri="{28A0092B-C50C-407E-A947-70E740481C1C}">
                    <a14:useLocalDpi xmlns:a14="http://schemas.microsoft.com/office/drawing/2010/main" val="0"/>
                  </a:ext>
                </a:extLst>
              </a:blip>
              <a:srcRect/>
              <a:stretch>
                <a:fillRect/>
              </a:stretch>
            </p:blipFill>
            <p:spPr bwMode="auto">
              <a:xfrm>
                <a:off x="6236456" y="274453"/>
                <a:ext cx="523167" cy="499014"/>
              </a:xfrm>
              <a:prstGeom prst="rect">
                <a:avLst/>
              </a:prstGeom>
              <a:noFill/>
              <a:extLst>
                <a:ext uri="{909E8E84-426E-40DD-AFC4-6F175D3DCCD1}">
                  <a14:hiddenFill xmlns:a14="http://schemas.microsoft.com/office/drawing/2010/main">
                    <a:solidFill>
                      <a:srgbClr val="FFFFFF"/>
                    </a:solidFill>
                  </a14:hiddenFill>
                </a:ext>
              </a:extLst>
            </p:spPr>
          </p:pic>
          <p:pic>
            <p:nvPicPr>
              <p:cNvPr id="2197" name="Picture 20" descr="Free Yawning Cliparts, Download Free Yawning Cliparts png images, Free ...">
                <a:extLst>
                  <a:ext uri="{FF2B5EF4-FFF2-40B4-BE49-F238E27FC236}">
                    <a16:creationId xmlns:a16="http://schemas.microsoft.com/office/drawing/2014/main" id="{58897582-49DF-853B-33FE-A173019DF684}"/>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10000" b="90000" l="10000" r="90000">
                            <a14:backgroundMark x1="51020" y1="20150" x2="26822" y2="73091"/>
                            <a14:backgroundMark x1="31390" y1="82603" x2="33333" y2="66708"/>
                            <a14:backgroundMark x1="39359" y1="73091" x2="45578" y2="83605"/>
                            <a14:backgroundMark x1="54810" y1="84355" x2="47522" y2="68836"/>
                            <a14:backgroundMark x1="47522" y1="68836" x2="38192" y2="69962"/>
                          </a14:backgroundRemoval>
                        </a14:imgEffect>
                      </a14:imgLayer>
                    </a14:imgProps>
                  </a:ext>
                  <a:ext uri="{28A0092B-C50C-407E-A947-70E740481C1C}">
                    <a14:useLocalDpi xmlns:a14="http://schemas.microsoft.com/office/drawing/2010/main" val="0"/>
                  </a:ext>
                </a:extLst>
              </a:blip>
              <a:srcRect l="53607"/>
              <a:stretch/>
            </p:blipFill>
            <p:spPr bwMode="auto">
              <a:xfrm>
                <a:off x="6445600" y="344504"/>
                <a:ext cx="406780" cy="649350"/>
              </a:xfrm>
              <a:prstGeom prst="rect">
                <a:avLst/>
              </a:prstGeom>
              <a:noFill/>
              <a:extLst>
                <a:ext uri="{909E8E84-426E-40DD-AFC4-6F175D3DCCD1}">
                  <a14:hiddenFill xmlns:a14="http://schemas.microsoft.com/office/drawing/2010/main">
                    <a:solidFill>
                      <a:srgbClr val="FFFFFF"/>
                    </a:solidFill>
                  </a14:hiddenFill>
                </a:ext>
              </a:extLst>
            </p:spPr>
          </p:pic>
        </p:grpSp>
        <p:pic>
          <p:nvPicPr>
            <p:cNvPr id="2194" name="Picture 18" descr="7.800+ Gapen Stockillustraties, royalty-free vector illustraties en ...">
              <a:extLst>
                <a:ext uri="{FF2B5EF4-FFF2-40B4-BE49-F238E27FC236}">
                  <a16:creationId xmlns:a16="http://schemas.microsoft.com/office/drawing/2014/main" id="{F987D990-7CB7-1E53-3054-63375D41D315}"/>
                </a:ext>
              </a:extLst>
            </p:cNvPr>
            <p:cNvPicPr>
              <a:picLocks noChangeAspect="1" noChangeArrowheads="1"/>
            </p:cNvPicPr>
            <p:nvPr/>
          </p:nvPicPr>
          <p:blipFill rotWithShape="1">
            <a:blip r:embed="rId20">
              <a:extLst>
                <a:ext uri="{BEBA8EAE-BF5A-486C-A8C5-ECC9F3942E4B}">
                  <a14:imgProps xmlns:a14="http://schemas.microsoft.com/office/drawing/2010/main">
                    <a14:imgLayer r:embed="rId21">
                      <a14:imgEffect>
                        <a14:backgroundRemoval t="73247" b="94805" l="80229" r="93954">
                          <a14:foregroundMark x1="87908" y1="80779" x2="87908" y2="80779"/>
                          <a14:foregroundMark x1="84967" y1="84675" x2="84967" y2="84675"/>
                          <a14:foregroundMark x1="81209" y1="91169" x2="81209" y2="91169"/>
                          <a14:foregroundMark x1="80229" y1="92727" x2="80229" y2="92727"/>
                          <a14:foregroundMark x1="84967" y1="85455" x2="84967" y2="85455"/>
                          <a14:foregroundMark x1="85294" y1="83896" x2="85294" y2="83896"/>
                          <a14:foregroundMark x1="83007" y1="88831" x2="83007" y2="88831"/>
                          <a14:foregroundMark x1="84641" y1="84156" x2="84641" y2="84156"/>
                          <a14:foregroundMark x1="87582" y1="79740" x2="87745" y2="80000"/>
                          <a14:foregroundMark x1="85131" y1="84156" x2="84314" y2="84416"/>
                          <a14:backgroundMark x1="80882" y1="91429" x2="80882" y2="91429"/>
                          <a14:backgroundMark x1="80065" y1="92727" x2="80065" y2="92727"/>
                          <a14:backgroundMark x1="85040" y1="83377" x2="85294" y2="83377"/>
                        </a14:backgroundRemoval>
                      </a14:imgEffect>
                    </a14:imgLayer>
                  </a14:imgProps>
                </a:ext>
                <a:ext uri="{28A0092B-C50C-407E-A947-70E740481C1C}">
                  <a14:useLocalDpi xmlns:a14="http://schemas.microsoft.com/office/drawing/2010/main" val="0"/>
                </a:ext>
              </a:extLst>
            </a:blip>
            <a:srcRect l="78847" t="70578" r="4296" b="2227"/>
            <a:stretch/>
          </p:blipFill>
          <p:spPr bwMode="auto">
            <a:xfrm>
              <a:off x="4420296" y="1786068"/>
              <a:ext cx="606887" cy="587482"/>
            </a:xfrm>
            <a:prstGeom prst="rect">
              <a:avLst/>
            </a:prstGeom>
            <a:noFill/>
            <a:extLst>
              <a:ext uri="{909E8E84-426E-40DD-AFC4-6F175D3DCCD1}">
                <a14:hiddenFill xmlns:a14="http://schemas.microsoft.com/office/drawing/2010/main">
                  <a:solidFill>
                    <a:srgbClr val="FFFFFF"/>
                  </a:solidFill>
                </a14:hiddenFill>
              </a:ext>
            </a:extLst>
          </p:spPr>
        </p:pic>
      </p:grpSp>
      <p:pic>
        <p:nvPicPr>
          <p:cNvPr id="476" name="Afbeelding 475">
            <a:extLst>
              <a:ext uri="{FF2B5EF4-FFF2-40B4-BE49-F238E27FC236}">
                <a16:creationId xmlns:a16="http://schemas.microsoft.com/office/drawing/2014/main" id="{F7C5CE7D-C948-CD54-A2ED-75178B86AC25}"/>
              </a:ext>
            </a:extLst>
          </p:cNvPr>
          <p:cNvPicPr>
            <a:picLocks noChangeAspect="1"/>
          </p:cNvPicPr>
          <p:nvPr/>
        </p:nvPicPr>
        <p:blipFill>
          <a:blip r:embed="rId14"/>
          <a:stretch>
            <a:fillRect/>
          </a:stretch>
        </p:blipFill>
        <p:spPr>
          <a:xfrm rot="363085">
            <a:off x="7618201" y="5159846"/>
            <a:ext cx="224001" cy="327965"/>
          </a:xfrm>
          <a:prstGeom prst="rect">
            <a:avLst/>
          </a:prstGeom>
        </p:spPr>
      </p:pic>
      <p:grpSp>
        <p:nvGrpSpPr>
          <p:cNvPr id="32" name="Groep 31">
            <a:extLst>
              <a:ext uri="{FF2B5EF4-FFF2-40B4-BE49-F238E27FC236}">
                <a16:creationId xmlns:a16="http://schemas.microsoft.com/office/drawing/2014/main" id="{5D92B9E2-4B4E-AFC7-F0FF-B17654E6C99F}"/>
              </a:ext>
            </a:extLst>
          </p:cNvPr>
          <p:cNvGrpSpPr/>
          <p:nvPr/>
        </p:nvGrpSpPr>
        <p:grpSpPr>
          <a:xfrm>
            <a:off x="3882748" y="2734137"/>
            <a:ext cx="2742743" cy="1751235"/>
            <a:chOff x="4665256" y="2721671"/>
            <a:chExt cx="2179427" cy="1853437"/>
          </a:xfrm>
        </p:grpSpPr>
        <p:pic>
          <p:nvPicPr>
            <p:cNvPr id="2050" name="Picture 2" descr="Cell Cartoons – Entertainment for Cell Biology Enthusiast">
              <a:extLst>
                <a:ext uri="{FF2B5EF4-FFF2-40B4-BE49-F238E27FC236}">
                  <a16:creationId xmlns:a16="http://schemas.microsoft.com/office/drawing/2014/main" id="{604C6440-2C69-1834-4702-D687258FBFB3}"/>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76" t="20640" r="8565" b="2048"/>
            <a:stretch/>
          </p:blipFill>
          <p:spPr bwMode="auto">
            <a:xfrm>
              <a:off x="4665256" y="2728755"/>
              <a:ext cx="2179427" cy="1846353"/>
            </a:xfrm>
            <a:prstGeom prst="rect">
              <a:avLst/>
            </a:prstGeom>
            <a:noFill/>
            <a:extLst>
              <a:ext uri="{909E8E84-426E-40DD-AFC4-6F175D3DCCD1}">
                <a14:hiddenFill xmlns:a14="http://schemas.microsoft.com/office/drawing/2010/main">
                  <a:solidFill>
                    <a:srgbClr val="FFFFFF"/>
                  </a:solidFill>
                </a14:hiddenFill>
              </a:ext>
            </a:extLst>
          </p:spPr>
        </p:pic>
        <p:sp>
          <p:nvSpPr>
            <p:cNvPr id="31" name="Rechthoek 30">
              <a:extLst>
                <a:ext uri="{FF2B5EF4-FFF2-40B4-BE49-F238E27FC236}">
                  <a16:creationId xmlns:a16="http://schemas.microsoft.com/office/drawing/2014/main" id="{AF92C2B0-B0BF-620C-8DFB-CC6526FC6342}"/>
                </a:ext>
              </a:extLst>
            </p:cNvPr>
            <p:cNvSpPr/>
            <p:nvPr/>
          </p:nvSpPr>
          <p:spPr>
            <a:xfrm>
              <a:off x="4749552" y="2721671"/>
              <a:ext cx="781234" cy="452761"/>
            </a:xfrm>
            <a:prstGeom prst="rect">
              <a:avLst/>
            </a:prstGeom>
            <a:solidFill>
              <a:srgbClr val="C4E4CC"/>
            </a:solidFill>
            <a:ln w="3175">
              <a:solidFill>
                <a:srgbClr val="C4E4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pic>
        <p:nvPicPr>
          <p:cNvPr id="480" name="Afbeelding 479">
            <a:extLst>
              <a:ext uri="{FF2B5EF4-FFF2-40B4-BE49-F238E27FC236}">
                <a16:creationId xmlns:a16="http://schemas.microsoft.com/office/drawing/2014/main" id="{401BEB7B-6034-41D5-275C-14FDE727F959}"/>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275" b="94265" l="9924" r="94198">
                        <a14:foregroundMark x1="53740" y1="73306" x2="36641" y2="29614"/>
                        <a14:foregroundMark x1="15573" y1="26903" x2="42443" y2="13764"/>
                        <a14:foregroundMark x1="87307" y1="55683" x2="88397" y2="58186"/>
                        <a14:foregroundMark x1="72366" y1="21376" x2="87307" y2="55683"/>
                        <a14:foregroundMark x1="81374" y1="79771" x2="52824" y2="94473"/>
                        <a14:foregroundMark x1="56641" y1="39416" x2="34504" y2="29718"/>
                        <a14:foregroundMark x1="28244" y1="28780" x2="50382" y2="38478"/>
                        <a14:foregroundMark x1="52672" y1="27007" x2="52519" y2="39625"/>
                        <a14:foregroundMark x1="29924" y1="25860" x2="40611" y2="41919"/>
                        <a14:foregroundMark x1="25802" y1="27112" x2="29466" y2="32847"/>
                        <a14:foregroundMark x1="49618" y1="31283" x2="52061" y2="35036"/>
                        <a14:foregroundMark x1="48550" y1="54536" x2="48092" y2="64546"/>
                        <a14:foregroundMark x1="40611" y1="39208" x2="48550" y2="67883"/>
                        <a14:foregroundMark x1="52061" y1="78832" x2="48397" y2="60584"/>
                        <a14:foregroundMark x1="55573" y1="57977" x2="37099" y2="58707"/>
                        <a14:foregroundMark x1="30992" y1="12096" x2="23206" y2="9385"/>
                        <a14:foregroundMark x1="37710" y1="50782" x2="41832" y2="59750"/>
                        <a14:foregroundMark x1="49924" y1="63712" x2="44733" y2="60167"/>
                        <a14:foregroundMark x1="37405" y1="46820" x2="48397" y2="45360"/>
                        <a14:foregroundMark x1="49313" y1="45985" x2="50992" y2="63087"/>
                        <a14:foregroundMark x1="42290" y1="73723" x2="31756" y2="58603"/>
                        <a14:foregroundMark x1="36641" y1="72784" x2="29771" y2="76642"/>
                        <a14:foregroundMark x1="46870" y1="10323" x2="78931" y2="32430"/>
                        <a14:foregroundMark x1="84522" y1="65697" x2="64122" y2="8342"/>
                        <a14:foregroundMark x1="86412" y1="71011" x2="85403" y2="68174"/>
                        <a14:foregroundMark x1="54046" y1="15120" x2="15420" y2="86340"/>
                        <a14:foregroundMark x1="12063" y1="35871" x2="11298" y2="27633"/>
                        <a14:foregroundMark x1="13389" y1="50153" x2="12063" y2="35871"/>
                        <a14:foregroundMark x1="15142" y1="69045" x2="13554" y2="51931"/>
                        <a14:foregroundMark x1="17405" y1="93431" x2="15606" y2="74046"/>
                        <a14:foregroundMark x1="16947" y1="21898" x2="74656" y2="22106"/>
                        <a14:foregroundMark x1="47499" y1="88777" x2="33130" y2="86966"/>
                        <a14:foregroundMark x1="32672" y1="10219" x2="31145" y2="6048"/>
                        <a14:foregroundMark x1="72519" y1="19812" x2="72519" y2="19812"/>
                        <a14:foregroundMark x1="83664" y1="23879" x2="83664" y2="23879"/>
                        <a14:foregroundMark x1="86260" y1="31283" x2="86260" y2="31283"/>
                        <a14:foregroundMark x1="89466" y1="40980" x2="89466" y2="40980"/>
                        <a14:foregroundMark x1="90076" y1="48175" x2="90076" y2="48175"/>
                        <a14:foregroundMark x1="78931" y1="22941" x2="78931" y2="22941"/>
                        <a14:foregroundMark x1="19084" y1="12200" x2="19084" y2="12200"/>
                        <a14:foregroundMark x1="18626" y1="16267" x2="18626" y2="16267"/>
                        <a14:foregroundMark x1="23053" y1="89677" x2="23053" y2="89677"/>
                        <a14:foregroundMark x1="30992" y1="90094" x2="30992" y2="90094"/>
                        <a14:foregroundMark x1="94351" y1="61105" x2="94351" y2="61105"/>
                        <a14:foregroundMark x1="36336" y1="4275" x2="36336" y2="4275"/>
                        <a14:foregroundMark x1="47634" y1="73618" x2="47634" y2="73618"/>
                        <a14:backgroundMark x1="13282" y1="35871" x2="13282" y2="35871"/>
                        <a14:backgroundMark x1="16947" y1="69656" x2="16947" y2="69656"/>
                        <a14:backgroundMark x1="13435" y1="59020" x2="16183" y2="58394"/>
                        <a14:backgroundMark x1="11908" y1="51825" x2="13740" y2="51721"/>
                        <a14:backgroundMark x1="68244" y1="85297" x2="69160" y2="87487"/>
                        <a14:backgroundMark x1="84885" y1="66423" x2="84885" y2="66423"/>
                        <a14:backgroundMark x1="87023" y1="55683" x2="87023" y2="55683"/>
                        <a14:backgroundMark x1="85344" y1="65798" x2="84733" y2="68092"/>
                        <a14:backgroundMark x1="86718" y1="56100" x2="85954" y2="54849"/>
                        <a14:backgroundMark x1="18015" y1="70907" x2="13588" y2="72576"/>
                        <a14:backgroundMark x1="50687" y1="88217" x2="51450" y2="90198"/>
                      </a14:backgroundRemoval>
                    </a14:imgEffect>
                  </a14:imgLayer>
                </a14:imgProps>
              </a:ext>
            </a:extLst>
          </a:blip>
          <a:stretch>
            <a:fillRect/>
          </a:stretch>
        </p:blipFill>
        <p:spPr>
          <a:xfrm rot="513794">
            <a:off x="3696535" y="3282825"/>
            <a:ext cx="634514" cy="890960"/>
          </a:xfrm>
          <a:prstGeom prst="rect">
            <a:avLst/>
          </a:prstGeom>
        </p:spPr>
      </p:pic>
      <p:grpSp>
        <p:nvGrpSpPr>
          <p:cNvPr id="2189" name="Groep 2188">
            <a:extLst>
              <a:ext uri="{FF2B5EF4-FFF2-40B4-BE49-F238E27FC236}">
                <a16:creationId xmlns:a16="http://schemas.microsoft.com/office/drawing/2014/main" id="{22AB76F4-C0A9-AA82-4D1E-9C3DE2DA90E7}"/>
              </a:ext>
            </a:extLst>
          </p:cNvPr>
          <p:cNvGrpSpPr/>
          <p:nvPr/>
        </p:nvGrpSpPr>
        <p:grpSpPr>
          <a:xfrm>
            <a:off x="4016517" y="266287"/>
            <a:ext cx="1048170" cy="881611"/>
            <a:chOff x="4016517" y="266287"/>
            <a:chExt cx="1048170" cy="881611"/>
          </a:xfrm>
        </p:grpSpPr>
        <p:grpSp>
          <p:nvGrpSpPr>
            <p:cNvPr id="501" name="Groep 500">
              <a:extLst>
                <a:ext uri="{FF2B5EF4-FFF2-40B4-BE49-F238E27FC236}">
                  <a16:creationId xmlns:a16="http://schemas.microsoft.com/office/drawing/2014/main" id="{A456644B-39AE-6F5A-605B-3847647480CE}"/>
                </a:ext>
              </a:extLst>
            </p:cNvPr>
            <p:cNvGrpSpPr/>
            <p:nvPr/>
          </p:nvGrpSpPr>
          <p:grpSpPr>
            <a:xfrm>
              <a:off x="4016517" y="435235"/>
              <a:ext cx="786952" cy="712663"/>
              <a:chOff x="5879387" y="205955"/>
              <a:chExt cx="1192474" cy="1112622"/>
            </a:xfrm>
          </p:grpSpPr>
          <p:grpSp>
            <p:nvGrpSpPr>
              <p:cNvPr id="502" name="Groep 501">
                <a:extLst>
                  <a:ext uri="{FF2B5EF4-FFF2-40B4-BE49-F238E27FC236}">
                    <a16:creationId xmlns:a16="http://schemas.microsoft.com/office/drawing/2014/main" id="{B83729D4-1D9A-2B4D-3D60-08CAF4C8C110}"/>
                  </a:ext>
                </a:extLst>
              </p:cNvPr>
              <p:cNvGrpSpPr/>
              <p:nvPr/>
            </p:nvGrpSpPr>
            <p:grpSpPr>
              <a:xfrm>
                <a:off x="5879387" y="205955"/>
                <a:ext cx="1192474" cy="1112622"/>
                <a:chOff x="6537369" y="639400"/>
                <a:chExt cx="534496" cy="512894"/>
              </a:xfrm>
            </p:grpSpPr>
            <p:grpSp>
              <p:nvGrpSpPr>
                <p:cNvPr id="505" name="Groep 504">
                  <a:extLst>
                    <a:ext uri="{FF2B5EF4-FFF2-40B4-BE49-F238E27FC236}">
                      <a16:creationId xmlns:a16="http://schemas.microsoft.com/office/drawing/2014/main" id="{06C576B4-58BE-DF84-9AF7-8AC4975AFB30}"/>
                    </a:ext>
                  </a:extLst>
                </p:cNvPr>
                <p:cNvGrpSpPr/>
                <p:nvPr/>
              </p:nvGrpSpPr>
              <p:grpSpPr>
                <a:xfrm>
                  <a:off x="6537369" y="639400"/>
                  <a:ext cx="534496" cy="512894"/>
                  <a:chOff x="5327581" y="2711204"/>
                  <a:chExt cx="1517099" cy="1846355"/>
                </a:xfrm>
              </p:grpSpPr>
              <p:pic>
                <p:nvPicPr>
                  <p:cNvPr id="507" name="Picture 2" descr="Cell Cartoons – Entertainment for Cell Biology Enthusiast">
                    <a:extLst>
                      <a:ext uri="{FF2B5EF4-FFF2-40B4-BE49-F238E27FC236}">
                        <a16:creationId xmlns:a16="http://schemas.microsoft.com/office/drawing/2014/main" id="{77BED674-EC53-01CA-31F4-5EEDFFC5963B}"/>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27910" t="20640" r="8565" b="2048"/>
                  <a:stretch/>
                </p:blipFill>
                <p:spPr bwMode="auto">
                  <a:xfrm>
                    <a:off x="5327581" y="2711204"/>
                    <a:ext cx="1517099" cy="1846355"/>
                  </a:xfrm>
                  <a:prstGeom prst="rect">
                    <a:avLst/>
                  </a:prstGeom>
                  <a:noFill/>
                  <a:extLst>
                    <a:ext uri="{909E8E84-426E-40DD-AFC4-6F175D3DCCD1}">
                      <a14:hiddenFill xmlns:a14="http://schemas.microsoft.com/office/drawing/2010/main">
                        <a:solidFill>
                          <a:srgbClr val="FFFFFF"/>
                        </a:solidFill>
                      </a14:hiddenFill>
                    </a:ext>
                  </a:extLst>
                </p:spPr>
              </p:pic>
              <p:sp>
                <p:nvSpPr>
                  <p:cNvPr id="508" name="Rechthoek 507">
                    <a:extLst>
                      <a:ext uri="{FF2B5EF4-FFF2-40B4-BE49-F238E27FC236}">
                        <a16:creationId xmlns:a16="http://schemas.microsoft.com/office/drawing/2014/main" id="{6368EC65-1CC3-41DF-E5CD-1AB170D57B23}"/>
                      </a:ext>
                    </a:extLst>
                  </p:cNvPr>
                  <p:cNvSpPr/>
                  <p:nvPr/>
                </p:nvSpPr>
                <p:spPr>
                  <a:xfrm>
                    <a:off x="5330057" y="2715500"/>
                    <a:ext cx="215782" cy="452757"/>
                  </a:xfrm>
                  <a:prstGeom prst="rect">
                    <a:avLst/>
                  </a:prstGeom>
                  <a:solidFill>
                    <a:srgbClr val="C4E4CC"/>
                  </a:solidFill>
                  <a:ln w="3175">
                    <a:solidFill>
                      <a:srgbClr val="C4E4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506" name="Rechthoek 505">
                  <a:extLst>
                    <a:ext uri="{FF2B5EF4-FFF2-40B4-BE49-F238E27FC236}">
                      <a16:creationId xmlns:a16="http://schemas.microsoft.com/office/drawing/2014/main" id="{12EC2E7A-93FD-D62B-40EB-A14561FBF8D3}"/>
                    </a:ext>
                  </a:extLst>
                </p:cNvPr>
                <p:cNvSpPr/>
                <p:nvPr/>
              </p:nvSpPr>
              <p:spPr>
                <a:xfrm>
                  <a:off x="6538838" y="1024439"/>
                  <a:ext cx="182321" cy="125771"/>
                </a:xfrm>
                <a:prstGeom prst="rect">
                  <a:avLst/>
                </a:prstGeom>
                <a:solidFill>
                  <a:srgbClr val="C4E4CC"/>
                </a:solidFill>
                <a:ln w="3175">
                  <a:solidFill>
                    <a:srgbClr val="C4E4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pic>
            <p:nvPicPr>
              <p:cNvPr id="503" name="Picture 16" descr="Vector Tired Cartoon Eyes On A White Background Stockvectorkunst en ...">
                <a:extLst>
                  <a:ext uri="{FF2B5EF4-FFF2-40B4-BE49-F238E27FC236}">
                    <a16:creationId xmlns:a16="http://schemas.microsoft.com/office/drawing/2014/main" id="{F9929775-91F5-4C51-3690-FB06FF2C3DF8}"/>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10000" r="90000">
                            <a14:foregroundMark x1="30176" y1="41504" x2="75098" y2="48242"/>
                            <a14:foregroundMark x1="37012" y1="50977" x2="37012" y2="50977"/>
                            <a14:foregroundMark x1="34961" y1="44922" x2="34961" y2="44922"/>
                            <a14:foregroundMark x1="34961" y1="46875" x2="39746" y2="46875"/>
                            <a14:foregroundMark x1="49902" y1="54395" x2="66309" y2="53711"/>
                            <a14:foregroundMark x1="31543" y1="46191" x2="25391" y2="46191"/>
                            <a14:foregroundMark x1="34277" y1="45508" x2="40332" y2="48242"/>
                            <a14:foregroundMark x1="35645" y1="44238" x2="35645" y2="44238"/>
                            <a14:backgroundMark x1="67480" y1="65234" x2="74609" y2="66211"/>
                            <a14:backgroundMark x1="91406" y1="68262" x2="87793" y2="68262"/>
                            <a14:backgroundMark x1="60352" y1="65723" x2="60352" y2="65723"/>
                            <a14:backgroundMark x1="60840" y1="65723" x2="60840" y2="65723"/>
                            <a14:backgroundMark x1="57813" y1="66699" x2="57813" y2="66699"/>
                          </a14:backgroundRemoval>
                        </a14:imgEffect>
                      </a14:imgLayer>
                    </a14:imgProps>
                  </a:ext>
                  <a:ext uri="{28A0092B-C50C-407E-A947-70E740481C1C}">
                    <a14:useLocalDpi xmlns:a14="http://schemas.microsoft.com/office/drawing/2010/main" val="0"/>
                  </a:ext>
                </a:extLst>
              </a:blip>
              <a:srcRect/>
              <a:stretch>
                <a:fillRect/>
              </a:stretch>
            </p:blipFill>
            <p:spPr bwMode="auto">
              <a:xfrm>
                <a:off x="6236457" y="274453"/>
                <a:ext cx="523166" cy="499014"/>
              </a:xfrm>
              <a:prstGeom prst="rect">
                <a:avLst/>
              </a:prstGeom>
              <a:noFill/>
              <a:extLst>
                <a:ext uri="{909E8E84-426E-40DD-AFC4-6F175D3DCCD1}">
                  <a14:hiddenFill xmlns:a14="http://schemas.microsoft.com/office/drawing/2010/main">
                    <a:solidFill>
                      <a:srgbClr val="FFFFFF"/>
                    </a:solidFill>
                  </a14:hiddenFill>
                </a:ext>
              </a:extLst>
            </p:spPr>
          </p:pic>
          <p:pic>
            <p:nvPicPr>
              <p:cNvPr id="504" name="Picture 20" descr="Free Yawning Cliparts, Download Free Yawning Cliparts png images, Free ...">
                <a:extLst>
                  <a:ext uri="{FF2B5EF4-FFF2-40B4-BE49-F238E27FC236}">
                    <a16:creationId xmlns:a16="http://schemas.microsoft.com/office/drawing/2014/main" id="{5507D5B2-7F60-2EBE-C8E6-141D5D9DB797}"/>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10000" b="90000" l="10000" r="90000">
                            <a14:backgroundMark x1="51020" y1="20150" x2="26822" y2="73091"/>
                            <a14:backgroundMark x1="31390" y1="82603" x2="33333" y2="66708"/>
                            <a14:backgroundMark x1="39359" y1="73091" x2="45578" y2="83605"/>
                            <a14:backgroundMark x1="54810" y1="84355" x2="47522" y2="68836"/>
                            <a14:backgroundMark x1="47522" y1="68836" x2="38192" y2="69962"/>
                          </a14:backgroundRemoval>
                        </a14:imgEffect>
                      </a14:imgLayer>
                    </a14:imgProps>
                  </a:ext>
                  <a:ext uri="{28A0092B-C50C-407E-A947-70E740481C1C}">
                    <a14:useLocalDpi xmlns:a14="http://schemas.microsoft.com/office/drawing/2010/main" val="0"/>
                  </a:ext>
                </a:extLst>
              </a:blip>
              <a:srcRect l="53607"/>
              <a:stretch/>
            </p:blipFill>
            <p:spPr bwMode="auto">
              <a:xfrm>
                <a:off x="6445601" y="344503"/>
                <a:ext cx="406780" cy="649350"/>
              </a:xfrm>
              <a:prstGeom prst="rect">
                <a:avLst/>
              </a:prstGeom>
              <a:noFill/>
              <a:extLst>
                <a:ext uri="{909E8E84-426E-40DD-AFC4-6F175D3DCCD1}">
                  <a14:hiddenFill xmlns:a14="http://schemas.microsoft.com/office/drawing/2010/main">
                    <a:solidFill>
                      <a:srgbClr val="FFFFFF"/>
                    </a:solidFill>
                  </a14:hiddenFill>
                </a:ext>
              </a:extLst>
            </p:spPr>
          </p:pic>
        </p:grpSp>
        <p:pic>
          <p:nvPicPr>
            <p:cNvPr id="2096" name="Picture 18" descr="7.800+ Gapen Stockillustraties, royalty-free vector illustraties en ...">
              <a:extLst>
                <a:ext uri="{FF2B5EF4-FFF2-40B4-BE49-F238E27FC236}">
                  <a16:creationId xmlns:a16="http://schemas.microsoft.com/office/drawing/2014/main" id="{3E8832F0-22CD-96BF-6EEF-32965B7B671A}"/>
                </a:ext>
              </a:extLst>
            </p:cNvPr>
            <p:cNvPicPr>
              <a:picLocks noChangeAspect="1" noChangeArrowheads="1"/>
            </p:cNvPicPr>
            <p:nvPr/>
          </p:nvPicPr>
          <p:blipFill rotWithShape="1">
            <a:blip r:embed="rId20">
              <a:extLst>
                <a:ext uri="{BEBA8EAE-BF5A-486C-A8C5-ECC9F3942E4B}">
                  <a14:imgProps xmlns:a14="http://schemas.microsoft.com/office/drawing/2010/main">
                    <a14:imgLayer r:embed="rId21">
                      <a14:imgEffect>
                        <a14:backgroundRemoval t="73247" b="94805" l="80229" r="93954">
                          <a14:foregroundMark x1="87908" y1="80779" x2="87908" y2="80779"/>
                          <a14:foregroundMark x1="84967" y1="84675" x2="84967" y2="84675"/>
                          <a14:foregroundMark x1="81209" y1="91169" x2="81209" y2="91169"/>
                          <a14:foregroundMark x1="80229" y1="92727" x2="80229" y2="92727"/>
                          <a14:foregroundMark x1="84967" y1="85455" x2="84967" y2="85455"/>
                          <a14:foregroundMark x1="85294" y1="83896" x2="85294" y2="83896"/>
                          <a14:foregroundMark x1="83007" y1="88831" x2="83007" y2="88831"/>
                          <a14:foregroundMark x1="84641" y1="84156" x2="84641" y2="84156"/>
                          <a14:foregroundMark x1="87582" y1="79740" x2="87745" y2="80000"/>
                          <a14:foregroundMark x1="85131" y1="84156" x2="84314" y2="84416"/>
                          <a14:backgroundMark x1="80882" y1="91429" x2="80882" y2="91429"/>
                          <a14:backgroundMark x1="80065" y1="92727" x2="80065" y2="92727"/>
                          <a14:backgroundMark x1="85040" y1="83377" x2="85294" y2="83377"/>
                        </a14:backgroundRemoval>
                      </a14:imgEffect>
                    </a14:imgLayer>
                  </a14:imgProps>
                </a:ext>
                <a:ext uri="{28A0092B-C50C-407E-A947-70E740481C1C}">
                  <a14:useLocalDpi xmlns:a14="http://schemas.microsoft.com/office/drawing/2010/main" val="0"/>
                </a:ext>
              </a:extLst>
            </a:blip>
            <a:srcRect l="78847" t="70578" r="4296" b="2227"/>
            <a:stretch/>
          </p:blipFill>
          <p:spPr bwMode="auto">
            <a:xfrm>
              <a:off x="4424786" y="266287"/>
              <a:ext cx="639901" cy="619441"/>
            </a:xfrm>
            <a:prstGeom prst="rect">
              <a:avLst/>
            </a:prstGeom>
            <a:noFill/>
            <a:extLst>
              <a:ext uri="{909E8E84-426E-40DD-AFC4-6F175D3DCCD1}">
                <a14:hiddenFill xmlns:a14="http://schemas.microsoft.com/office/drawing/2010/main">
                  <a:solidFill>
                    <a:srgbClr val="FFFFFF"/>
                  </a:solidFill>
                </a14:hiddenFill>
              </a:ext>
            </a:extLst>
          </p:spPr>
        </p:pic>
      </p:grpSp>
      <p:pic>
        <p:nvPicPr>
          <p:cNvPr id="2149" name="Picture 4" descr="Stop hand symbol road sign template 11004066 Vector Art at Vecteezy">
            <a:extLst>
              <a:ext uri="{FF2B5EF4-FFF2-40B4-BE49-F238E27FC236}">
                <a16:creationId xmlns:a16="http://schemas.microsoft.com/office/drawing/2014/main" id="{CACD68ED-FB58-11B4-A0BD-D299E3FA9C37}"/>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813725" y="5381471"/>
            <a:ext cx="466313" cy="466313"/>
          </a:xfrm>
          <a:prstGeom prst="rect">
            <a:avLst/>
          </a:prstGeom>
          <a:noFill/>
          <a:extLst>
            <a:ext uri="{909E8E84-426E-40DD-AFC4-6F175D3DCCD1}">
              <a14:hiddenFill xmlns:a14="http://schemas.microsoft.com/office/drawing/2010/main">
                <a:solidFill>
                  <a:srgbClr val="FFFFFF"/>
                </a:solidFill>
              </a14:hiddenFill>
            </a:ext>
          </a:extLst>
        </p:spPr>
      </p:pic>
      <p:grpSp>
        <p:nvGrpSpPr>
          <p:cNvPr id="2177" name="Groep 2176">
            <a:extLst>
              <a:ext uri="{FF2B5EF4-FFF2-40B4-BE49-F238E27FC236}">
                <a16:creationId xmlns:a16="http://schemas.microsoft.com/office/drawing/2014/main" id="{F8DCD234-5DBB-11DC-51D6-2AB58EF1845B}"/>
              </a:ext>
            </a:extLst>
          </p:cNvPr>
          <p:cNvGrpSpPr/>
          <p:nvPr/>
        </p:nvGrpSpPr>
        <p:grpSpPr>
          <a:xfrm>
            <a:off x="4824176" y="1306885"/>
            <a:ext cx="1149324" cy="1011257"/>
            <a:chOff x="4832476" y="1182053"/>
            <a:chExt cx="1149324" cy="1011257"/>
          </a:xfrm>
        </p:grpSpPr>
        <p:pic>
          <p:nvPicPr>
            <p:cNvPr id="491" name="Picture 2" descr="Cell Cartoons – Entertainment for Cell Biology Enthusiast">
              <a:extLst>
                <a:ext uri="{FF2B5EF4-FFF2-40B4-BE49-F238E27FC236}">
                  <a16:creationId xmlns:a16="http://schemas.microsoft.com/office/drawing/2014/main" id="{28477BAD-ED0C-D291-511E-0E9E9F602468}"/>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27910" t="20640" r="8565" b="2048"/>
            <a:stretch/>
          </p:blipFill>
          <p:spPr bwMode="auto">
            <a:xfrm flipH="1">
              <a:off x="4848446" y="1182053"/>
              <a:ext cx="1133354" cy="1011257"/>
            </a:xfrm>
            <a:prstGeom prst="rect">
              <a:avLst/>
            </a:prstGeom>
            <a:noFill/>
            <a:extLst>
              <a:ext uri="{909E8E84-426E-40DD-AFC4-6F175D3DCCD1}">
                <a14:hiddenFill xmlns:a14="http://schemas.microsoft.com/office/drawing/2010/main">
                  <a:solidFill>
                    <a:srgbClr val="FFFFFF"/>
                  </a:solidFill>
                </a14:hiddenFill>
              </a:ext>
            </a:extLst>
          </p:spPr>
        </p:pic>
        <p:sp>
          <p:nvSpPr>
            <p:cNvPr id="490" name="Rechthoek 489">
              <a:extLst>
                <a:ext uri="{FF2B5EF4-FFF2-40B4-BE49-F238E27FC236}">
                  <a16:creationId xmlns:a16="http://schemas.microsoft.com/office/drawing/2014/main" id="{659977CD-FF4D-D2E0-FC25-451BD9FFC002}"/>
                </a:ext>
              </a:extLst>
            </p:cNvPr>
            <p:cNvSpPr/>
            <p:nvPr/>
          </p:nvSpPr>
          <p:spPr>
            <a:xfrm>
              <a:off x="5677567" y="1183148"/>
              <a:ext cx="300140" cy="247979"/>
            </a:xfrm>
            <a:prstGeom prst="rect">
              <a:avLst/>
            </a:prstGeom>
            <a:solidFill>
              <a:srgbClr val="C4E4CC"/>
            </a:solidFill>
            <a:ln w="3175">
              <a:solidFill>
                <a:srgbClr val="C4E4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2151" name="Groep 2150">
              <a:extLst>
                <a:ext uri="{FF2B5EF4-FFF2-40B4-BE49-F238E27FC236}">
                  <a16:creationId xmlns:a16="http://schemas.microsoft.com/office/drawing/2014/main" id="{1DBF9782-D071-4FE4-51C4-25D9A138A9A4}"/>
                </a:ext>
              </a:extLst>
            </p:cNvPr>
            <p:cNvGrpSpPr/>
            <p:nvPr/>
          </p:nvGrpSpPr>
          <p:grpSpPr>
            <a:xfrm>
              <a:off x="4832476" y="1187436"/>
              <a:ext cx="1143485" cy="997701"/>
              <a:chOff x="4832476" y="1187436"/>
              <a:chExt cx="1143485" cy="997701"/>
            </a:xfrm>
          </p:grpSpPr>
          <p:pic>
            <p:nvPicPr>
              <p:cNvPr id="2079" name="Afbeelding 2078">
                <a:extLst>
                  <a:ext uri="{FF2B5EF4-FFF2-40B4-BE49-F238E27FC236}">
                    <a16:creationId xmlns:a16="http://schemas.microsoft.com/office/drawing/2014/main" id="{E72E8F85-860D-9598-12DD-1A48D2F6DF87}"/>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275" b="94265" l="9924" r="94198">
                            <a14:foregroundMark x1="53740" y1="73306" x2="36641" y2="29614"/>
                            <a14:foregroundMark x1="15573" y1="26903" x2="42443" y2="13764"/>
                            <a14:foregroundMark x1="87307" y1="55683" x2="88397" y2="58186"/>
                            <a14:foregroundMark x1="72366" y1="21376" x2="87307" y2="55683"/>
                            <a14:foregroundMark x1="81374" y1="79771" x2="52824" y2="94473"/>
                            <a14:foregroundMark x1="56641" y1="39416" x2="34504" y2="29718"/>
                            <a14:foregroundMark x1="28244" y1="28780" x2="50382" y2="38478"/>
                            <a14:foregroundMark x1="52672" y1="27007" x2="52519" y2="39625"/>
                            <a14:foregroundMark x1="29924" y1="25860" x2="40611" y2="41919"/>
                            <a14:foregroundMark x1="25802" y1="27112" x2="29466" y2="32847"/>
                            <a14:foregroundMark x1="49618" y1="31283" x2="52061" y2="35036"/>
                            <a14:foregroundMark x1="48550" y1="54536" x2="48092" y2="64546"/>
                            <a14:foregroundMark x1="40611" y1="39208" x2="48550" y2="67883"/>
                            <a14:foregroundMark x1="52061" y1="78832" x2="48397" y2="60584"/>
                            <a14:foregroundMark x1="55573" y1="57977" x2="37099" y2="58707"/>
                            <a14:foregroundMark x1="30992" y1="12096" x2="23206" y2="9385"/>
                            <a14:foregroundMark x1="37710" y1="50782" x2="41832" y2="59750"/>
                            <a14:foregroundMark x1="49924" y1="63712" x2="44733" y2="60167"/>
                            <a14:foregroundMark x1="37405" y1="46820" x2="48397" y2="45360"/>
                            <a14:foregroundMark x1="49313" y1="45985" x2="50992" y2="63087"/>
                            <a14:foregroundMark x1="42290" y1="73723" x2="31756" y2="58603"/>
                            <a14:foregroundMark x1="36641" y1="72784" x2="29771" y2="76642"/>
                            <a14:foregroundMark x1="46870" y1="10323" x2="78931" y2="32430"/>
                            <a14:foregroundMark x1="84522" y1="65697" x2="64122" y2="8342"/>
                            <a14:foregroundMark x1="86412" y1="71011" x2="85403" y2="68174"/>
                            <a14:foregroundMark x1="54046" y1="15120" x2="15420" y2="86340"/>
                            <a14:foregroundMark x1="12063" y1="35871" x2="11298" y2="27633"/>
                            <a14:foregroundMark x1="13389" y1="50153" x2="12063" y2="35871"/>
                            <a14:foregroundMark x1="15142" y1="69045" x2="13554" y2="51931"/>
                            <a14:foregroundMark x1="17405" y1="93431" x2="15606" y2="74046"/>
                            <a14:foregroundMark x1="16947" y1="21898" x2="74656" y2="22106"/>
                            <a14:foregroundMark x1="47499" y1="88777" x2="33130" y2="86966"/>
                            <a14:foregroundMark x1="32672" y1="10219" x2="31145" y2="6048"/>
                            <a14:foregroundMark x1="72519" y1="19812" x2="72519" y2="19812"/>
                            <a14:foregroundMark x1="83664" y1="23879" x2="83664" y2="23879"/>
                            <a14:foregroundMark x1="86260" y1="31283" x2="86260" y2="31283"/>
                            <a14:foregroundMark x1="89466" y1="40980" x2="89466" y2="40980"/>
                            <a14:foregroundMark x1="90076" y1="48175" x2="90076" y2="48175"/>
                            <a14:foregroundMark x1="78931" y1="22941" x2="78931" y2="22941"/>
                            <a14:foregroundMark x1="19084" y1="12200" x2="19084" y2="12200"/>
                            <a14:foregroundMark x1="18626" y1="16267" x2="18626" y2="16267"/>
                            <a14:foregroundMark x1="23053" y1="89677" x2="23053" y2="89677"/>
                            <a14:foregroundMark x1="30992" y1="90094" x2="30992" y2="90094"/>
                            <a14:foregroundMark x1="94351" y1="61105" x2="94351" y2="61105"/>
                            <a14:foregroundMark x1="36336" y1="4275" x2="36336" y2="4275"/>
                            <a14:foregroundMark x1="47634" y1="73618" x2="47634" y2="73618"/>
                            <a14:backgroundMark x1="13282" y1="35871" x2="13282" y2="35871"/>
                            <a14:backgroundMark x1="16947" y1="69656" x2="16947" y2="69656"/>
                            <a14:backgroundMark x1="13435" y1="59020" x2="16183" y2="58394"/>
                            <a14:backgroundMark x1="11908" y1="51825" x2="13740" y2="51721"/>
                            <a14:backgroundMark x1="68244" y1="85297" x2="69160" y2="87487"/>
                            <a14:backgroundMark x1="84885" y1="66423" x2="84885" y2="66423"/>
                            <a14:backgroundMark x1="87023" y1="55683" x2="87023" y2="55683"/>
                            <a14:backgroundMark x1="85344" y1="65798" x2="84733" y2="68092"/>
                            <a14:backgroundMark x1="86718" y1="56100" x2="85954" y2="54849"/>
                            <a14:backgroundMark x1="18015" y1="70907" x2="13588" y2="72576"/>
                            <a14:backgroundMark x1="50687" y1="88217" x2="51450" y2="90198"/>
                          </a14:backgroundRemoval>
                        </a14:imgEffect>
                      </a14:imgLayer>
                    </a14:imgProps>
                  </a:ext>
                </a:extLst>
              </a:blip>
              <a:stretch>
                <a:fillRect/>
              </a:stretch>
            </p:blipFill>
            <p:spPr>
              <a:xfrm rot="19530210" flipH="1">
                <a:off x="4832476" y="1696125"/>
                <a:ext cx="111431" cy="120880"/>
              </a:xfrm>
              <a:prstGeom prst="rect">
                <a:avLst/>
              </a:prstGeom>
            </p:spPr>
          </p:pic>
          <p:pic>
            <p:nvPicPr>
              <p:cNvPr id="2088" name="Afbeelding 2087">
                <a:extLst>
                  <a:ext uri="{FF2B5EF4-FFF2-40B4-BE49-F238E27FC236}">
                    <a16:creationId xmlns:a16="http://schemas.microsoft.com/office/drawing/2014/main" id="{F944F9BC-A760-3D71-74D9-D54FDAE41930}"/>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275" b="94265" l="9924" r="94198">
                            <a14:foregroundMark x1="53740" y1="73306" x2="36641" y2="29614"/>
                            <a14:foregroundMark x1="15573" y1="26903" x2="42443" y2="13764"/>
                            <a14:foregroundMark x1="87307" y1="55683" x2="88397" y2="58186"/>
                            <a14:foregroundMark x1="72366" y1="21376" x2="87307" y2="55683"/>
                            <a14:foregroundMark x1="81374" y1="79771" x2="52824" y2="94473"/>
                            <a14:foregroundMark x1="56641" y1="39416" x2="34504" y2="29718"/>
                            <a14:foregroundMark x1="28244" y1="28780" x2="50382" y2="38478"/>
                            <a14:foregroundMark x1="52672" y1="27007" x2="52519" y2="39625"/>
                            <a14:foregroundMark x1="29924" y1="25860" x2="40611" y2="41919"/>
                            <a14:foregroundMark x1="25802" y1="27112" x2="29466" y2="32847"/>
                            <a14:foregroundMark x1="49618" y1="31283" x2="52061" y2="35036"/>
                            <a14:foregroundMark x1="48550" y1="54536" x2="48092" y2="64546"/>
                            <a14:foregroundMark x1="40611" y1="39208" x2="48550" y2="67883"/>
                            <a14:foregroundMark x1="52061" y1="78832" x2="48397" y2="60584"/>
                            <a14:foregroundMark x1="55573" y1="57977" x2="37099" y2="58707"/>
                            <a14:foregroundMark x1="30992" y1="12096" x2="23206" y2="9385"/>
                            <a14:foregroundMark x1="37710" y1="50782" x2="41832" y2="59750"/>
                            <a14:foregroundMark x1="49924" y1="63712" x2="44733" y2="60167"/>
                            <a14:foregroundMark x1="37405" y1="46820" x2="48397" y2="45360"/>
                            <a14:foregroundMark x1="49313" y1="45985" x2="50992" y2="63087"/>
                            <a14:foregroundMark x1="42290" y1="73723" x2="31756" y2="58603"/>
                            <a14:foregroundMark x1="36641" y1="72784" x2="29771" y2="76642"/>
                            <a14:foregroundMark x1="46870" y1="10323" x2="78931" y2="32430"/>
                            <a14:foregroundMark x1="84522" y1="65697" x2="64122" y2="8342"/>
                            <a14:foregroundMark x1="86412" y1="71011" x2="85403" y2="68174"/>
                            <a14:foregroundMark x1="54046" y1="15120" x2="15420" y2="86340"/>
                            <a14:foregroundMark x1="12063" y1="35871" x2="11298" y2="27633"/>
                            <a14:foregroundMark x1="13389" y1="50153" x2="12063" y2="35871"/>
                            <a14:foregroundMark x1="15142" y1="69045" x2="13554" y2="51931"/>
                            <a14:foregroundMark x1="17405" y1="93431" x2="15606" y2="74046"/>
                            <a14:foregroundMark x1="16947" y1="21898" x2="74656" y2="22106"/>
                            <a14:foregroundMark x1="47499" y1="88777" x2="33130" y2="86966"/>
                            <a14:foregroundMark x1="32672" y1="10219" x2="31145" y2="6048"/>
                            <a14:foregroundMark x1="72519" y1="19812" x2="72519" y2="19812"/>
                            <a14:foregroundMark x1="83664" y1="23879" x2="83664" y2="23879"/>
                            <a14:foregroundMark x1="86260" y1="31283" x2="86260" y2="31283"/>
                            <a14:foregroundMark x1="89466" y1="40980" x2="89466" y2="40980"/>
                            <a14:foregroundMark x1="90076" y1="48175" x2="90076" y2="48175"/>
                            <a14:foregroundMark x1="78931" y1="22941" x2="78931" y2="22941"/>
                            <a14:foregroundMark x1="19084" y1="12200" x2="19084" y2="12200"/>
                            <a14:foregroundMark x1="18626" y1="16267" x2="18626" y2="16267"/>
                            <a14:foregroundMark x1="23053" y1="89677" x2="23053" y2="89677"/>
                            <a14:foregroundMark x1="30992" y1="90094" x2="30992" y2="90094"/>
                            <a14:foregroundMark x1="94351" y1="61105" x2="94351" y2="61105"/>
                            <a14:foregroundMark x1="36336" y1="4275" x2="36336" y2="4275"/>
                            <a14:foregroundMark x1="47634" y1="73618" x2="47634" y2="73618"/>
                            <a14:backgroundMark x1="13282" y1="35871" x2="13282" y2="35871"/>
                            <a14:backgroundMark x1="16947" y1="69656" x2="16947" y2="69656"/>
                            <a14:backgroundMark x1="13435" y1="59020" x2="16183" y2="58394"/>
                            <a14:backgroundMark x1="11908" y1="51825" x2="13740" y2="51721"/>
                            <a14:backgroundMark x1="68244" y1="85297" x2="69160" y2="87487"/>
                            <a14:backgroundMark x1="84885" y1="66423" x2="84885" y2="66423"/>
                            <a14:backgroundMark x1="87023" y1="55683" x2="87023" y2="55683"/>
                            <a14:backgroundMark x1="85344" y1="65798" x2="84733" y2="68092"/>
                            <a14:backgroundMark x1="86718" y1="56100" x2="85954" y2="54849"/>
                            <a14:backgroundMark x1="18015" y1="70907" x2="13588" y2="72576"/>
                            <a14:backgroundMark x1="50687" y1="88217" x2="51450" y2="90198"/>
                          </a14:backgroundRemoval>
                        </a14:imgEffect>
                      </a14:imgLayer>
                    </a14:imgProps>
                  </a:ext>
                </a:extLst>
              </a:blip>
              <a:stretch>
                <a:fillRect/>
              </a:stretch>
            </p:blipFill>
            <p:spPr>
              <a:xfrm rot="19530210" flipH="1">
                <a:off x="5335757" y="1187436"/>
                <a:ext cx="111431" cy="120880"/>
              </a:xfrm>
              <a:prstGeom prst="rect">
                <a:avLst/>
              </a:prstGeom>
            </p:spPr>
          </p:pic>
          <p:pic>
            <p:nvPicPr>
              <p:cNvPr id="2090" name="Afbeelding 2089">
                <a:extLst>
                  <a:ext uri="{FF2B5EF4-FFF2-40B4-BE49-F238E27FC236}">
                    <a16:creationId xmlns:a16="http://schemas.microsoft.com/office/drawing/2014/main" id="{AC98EB04-F577-E9F4-D88D-442D6F59CDFB}"/>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275" b="94265" l="9924" r="94198">
                            <a14:foregroundMark x1="53740" y1="73306" x2="36641" y2="29614"/>
                            <a14:foregroundMark x1="15573" y1="26903" x2="42443" y2="13764"/>
                            <a14:foregroundMark x1="87307" y1="55683" x2="88397" y2="58186"/>
                            <a14:foregroundMark x1="72366" y1="21376" x2="87307" y2="55683"/>
                            <a14:foregroundMark x1="81374" y1="79771" x2="52824" y2="94473"/>
                            <a14:foregroundMark x1="56641" y1="39416" x2="34504" y2="29718"/>
                            <a14:foregroundMark x1="28244" y1="28780" x2="50382" y2="38478"/>
                            <a14:foregroundMark x1="52672" y1="27007" x2="52519" y2="39625"/>
                            <a14:foregroundMark x1="29924" y1="25860" x2="40611" y2="41919"/>
                            <a14:foregroundMark x1="25802" y1="27112" x2="29466" y2="32847"/>
                            <a14:foregroundMark x1="49618" y1="31283" x2="52061" y2="35036"/>
                            <a14:foregroundMark x1="48550" y1="54536" x2="48092" y2="64546"/>
                            <a14:foregroundMark x1="40611" y1="39208" x2="48550" y2="67883"/>
                            <a14:foregroundMark x1="52061" y1="78832" x2="48397" y2="60584"/>
                            <a14:foregroundMark x1="55573" y1="57977" x2="37099" y2="58707"/>
                            <a14:foregroundMark x1="30992" y1="12096" x2="23206" y2="9385"/>
                            <a14:foregroundMark x1="37710" y1="50782" x2="41832" y2="59750"/>
                            <a14:foregroundMark x1="49924" y1="63712" x2="44733" y2="60167"/>
                            <a14:foregroundMark x1="37405" y1="46820" x2="48397" y2="45360"/>
                            <a14:foregroundMark x1="49313" y1="45985" x2="50992" y2="63087"/>
                            <a14:foregroundMark x1="42290" y1="73723" x2="31756" y2="58603"/>
                            <a14:foregroundMark x1="36641" y1="72784" x2="29771" y2="76642"/>
                            <a14:foregroundMark x1="46870" y1="10323" x2="78931" y2="32430"/>
                            <a14:foregroundMark x1="84522" y1="65697" x2="64122" y2="8342"/>
                            <a14:foregroundMark x1="86412" y1="71011" x2="85403" y2="68174"/>
                            <a14:foregroundMark x1="54046" y1="15120" x2="15420" y2="86340"/>
                            <a14:foregroundMark x1="12063" y1="35871" x2="11298" y2="27633"/>
                            <a14:foregroundMark x1="13389" y1="50153" x2="12063" y2="35871"/>
                            <a14:foregroundMark x1="15142" y1="69045" x2="13554" y2="51931"/>
                            <a14:foregroundMark x1="17405" y1="93431" x2="15606" y2="74046"/>
                            <a14:foregroundMark x1="16947" y1="21898" x2="74656" y2="22106"/>
                            <a14:foregroundMark x1="47499" y1="88777" x2="33130" y2="86966"/>
                            <a14:foregroundMark x1="32672" y1="10219" x2="31145" y2="6048"/>
                            <a14:foregroundMark x1="72519" y1="19812" x2="72519" y2="19812"/>
                            <a14:foregroundMark x1="83664" y1="23879" x2="83664" y2="23879"/>
                            <a14:foregroundMark x1="86260" y1="31283" x2="86260" y2="31283"/>
                            <a14:foregroundMark x1="89466" y1="40980" x2="89466" y2="40980"/>
                            <a14:foregroundMark x1="90076" y1="48175" x2="90076" y2="48175"/>
                            <a14:foregroundMark x1="78931" y1="22941" x2="78931" y2="22941"/>
                            <a14:foregroundMark x1="19084" y1="12200" x2="19084" y2="12200"/>
                            <a14:foregroundMark x1="18626" y1="16267" x2="18626" y2="16267"/>
                            <a14:foregroundMark x1="23053" y1="89677" x2="23053" y2="89677"/>
                            <a14:foregroundMark x1="30992" y1="90094" x2="30992" y2="90094"/>
                            <a14:foregroundMark x1="94351" y1="61105" x2="94351" y2="61105"/>
                            <a14:foregroundMark x1="36336" y1="4275" x2="36336" y2="4275"/>
                            <a14:foregroundMark x1="47634" y1="73618" x2="47634" y2="73618"/>
                            <a14:backgroundMark x1="13282" y1="35871" x2="13282" y2="35871"/>
                            <a14:backgroundMark x1="16947" y1="69656" x2="16947" y2="69656"/>
                            <a14:backgroundMark x1="13435" y1="59020" x2="16183" y2="58394"/>
                            <a14:backgroundMark x1="11908" y1="51825" x2="13740" y2="51721"/>
                            <a14:backgroundMark x1="68244" y1="85297" x2="69160" y2="87487"/>
                            <a14:backgroundMark x1="84885" y1="66423" x2="84885" y2="66423"/>
                            <a14:backgroundMark x1="87023" y1="55683" x2="87023" y2="55683"/>
                            <a14:backgroundMark x1="85344" y1="65798" x2="84733" y2="68092"/>
                            <a14:backgroundMark x1="86718" y1="56100" x2="85954" y2="54849"/>
                            <a14:backgroundMark x1="18015" y1="70907" x2="13588" y2="72576"/>
                            <a14:backgroundMark x1="50687" y1="88217" x2="51450" y2="90198"/>
                          </a14:backgroundRemoval>
                        </a14:imgEffect>
                      </a14:imgLayer>
                    </a14:imgProps>
                  </a:ext>
                </a:extLst>
              </a:blip>
              <a:stretch>
                <a:fillRect/>
              </a:stretch>
            </p:blipFill>
            <p:spPr>
              <a:xfrm rot="19530210" flipH="1">
                <a:off x="5221297" y="1224960"/>
                <a:ext cx="111431" cy="120880"/>
              </a:xfrm>
              <a:prstGeom prst="rect">
                <a:avLst/>
              </a:prstGeom>
            </p:spPr>
          </p:pic>
          <p:pic>
            <p:nvPicPr>
              <p:cNvPr id="2102" name="Afbeelding 2101">
                <a:extLst>
                  <a:ext uri="{FF2B5EF4-FFF2-40B4-BE49-F238E27FC236}">
                    <a16:creationId xmlns:a16="http://schemas.microsoft.com/office/drawing/2014/main" id="{3920A4DA-9A41-29F5-202D-75900BA8B0DD}"/>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275" b="94265" l="9924" r="94198">
                            <a14:foregroundMark x1="53740" y1="73306" x2="36641" y2="29614"/>
                            <a14:foregroundMark x1="15573" y1="26903" x2="42443" y2="13764"/>
                            <a14:foregroundMark x1="87307" y1="55683" x2="88397" y2="58186"/>
                            <a14:foregroundMark x1="72366" y1="21376" x2="87307" y2="55683"/>
                            <a14:foregroundMark x1="81374" y1="79771" x2="52824" y2="94473"/>
                            <a14:foregroundMark x1="56641" y1="39416" x2="34504" y2="29718"/>
                            <a14:foregroundMark x1="28244" y1="28780" x2="50382" y2="38478"/>
                            <a14:foregroundMark x1="52672" y1="27007" x2="52519" y2="39625"/>
                            <a14:foregroundMark x1="29924" y1="25860" x2="40611" y2="41919"/>
                            <a14:foregroundMark x1="25802" y1="27112" x2="29466" y2="32847"/>
                            <a14:foregroundMark x1="49618" y1="31283" x2="52061" y2="35036"/>
                            <a14:foregroundMark x1="48550" y1="54536" x2="48092" y2="64546"/>
                            <a14:foregroundMark x1="40611" y1="39208" x2="48550" y2="67883"/>
                            <a14:foregroundMark x1="52061" y1="78832" x2="48397" y2="60584"/>
                            <a14:foregroundMark x1="55573" y1="57977" x2="37099" y2="58707"/>
                            <a14:foregroundMark x1="30992" y1="12096" x2="23206" y2="9385"/>
                            <a14:foregroundMark x1="37710" y1="50782" x2="41832" y2="59750"/>
                            <a14:foregroundMark x1="49924" y1="63712" x2="44733" y2="60167"/>
                            <a14:foregroundMark x1="37405" y1="46820" x2="48397" y2="45360"/>
                            <a14:foregroundMark x1="49313" y1="45985" x2="50992" y2="63087"/>
                            <a14:foregroundMark x1="42290" y1="73723" x2="31756" y2="58603"/>
                            <a14:foregroundMark x1="36641" y1="72784" x2="29771" y2="76642"/>
                            <a14:foregroundMark x1="46870" y1="10323" x2="78931" y2="32430"/>
                            <a14:foregroundMark x1="84522" y1="65697" x2="64122" y2="8342"/>
                            <a14:foregroundMark x1="86412" y1="71011" x2="85403" y2="68174"/>
                            <a14:foregroundMark x1="54046" y1="15120" x2="15420" y2="86340"/>
                            <a14:foregroundMark x1="12063" y1="35871" x2="11298" y2="27633"/>
                            <a14:foregroundMark x1="13389" y1="50153" x2="12063" y2="35871"/>
                            <a14:foregroundMark x1="15142" y1="69045" x2="13554" y2="51931"/>
                            <a14:foregroundMark x1="17405" y1="93431" x2="15606" y2="74046"/>
                            <a14:foregroundMark x1="16947" y1="21898" x2="74656" y2="22106"/>
                            <a14:foregroundMark x1="47499" y1="88777" x2="33130" y2="86966"/>
                            <a14:foregroundMark x1="32672" y1="10219" x2="31145" y2="6048"/>
                            <a14:foregroundMark x1="72519" y1="19812" x2="72519" y2="19812"/>
                            <a14:foregroundMark x1="83664" y1="23879" x2="83664" y2="23879"/>
                            <a14:foregroundMark x1="86260" y1="31283" x2="86260" y2="31283"/>
                            <a14:foregroundMark x1="89466" y1="40980" x2="89466" y2="40980"/>
                            <a14:foregroundMark x1="90076" y1="48175" x2="90076" y2="48175"/>
                            <a14:foregroundMark x1="78931" y1="22941" x2="78931" y2="22941"/>
                            <a14:foregroundMark x1="19084" y1="12200" x2="19084" y2="12200"/>
                            <a14:foregroundMark x1="18626" y1="16267" x2="18626" y2="16267"/>
                            <a14:foregroundMark x1="23053" y1="89677" x2="23053" y2="89677"/>
                            <a14:foregroundMark x1="30992" y1="90094" x2="30992" y2="90094"/>
                            <a14:foregroundMark x1="94351" y1="61105" x2="94351" y2="61105"/>
                            <a14:foregroundMark x1="36336" y1="4275" x2="36336" y2="4275"/>
                            <a14:foregroundMark x1="47634" y1="73618" x2="47634" y2="73618"/>
                            <a14:backgroundMark x1="13282" y1="35871" x2="13282" y2="35871"/>
                            <a14:backgroundMark x1="16947" y1="69656" x2="16947" y2="69656"/>
                            <a14:backgroundMark x1="13435" y1="59020" x2="16183" y2="58394"/>
                            <a14:backgroundMark x1="11908" y1="51825" x2="13740" y2="51721"/>
                            <a14:backgroundMark x1="68244" y1="85297" x2="69160" y2="87487"/>
                            <a14:backgroundMark x1="84885" y1="66423" x2="84885" y2="66423"/>
                            <a14:backgroundMark x1="87023" y1="55683" x2="87023" y2="55683"/>
                            <a14:backgroundMark x1="85344" y1="65798" x2="84733" y2="68092"/>
                            <a14:backgroundMark x1="86718" y1="56100" x2="85954" y2="54849"/>
                            <a14:backgroundMark x1="18015" y1="70907" x2="13588" y2="72576"/>
                            <a14:backgroundMark x1="50687" y1="88217" x2="51450" y2="90198"/>
                          </a14:backgroundRemoval>
                        </a14:imgEffect>
                      </a14:imgLayer>
                    </a14:imgProps>
                  </a:ext>
                </a:extLst>
              </a:blip>
              <a:stretch>
                <a:fillRect/>
              </a:stretch>
            </p:blipFill>
            <p:spPr>
              <a:xfrm rot="19530210" flipH="1">
                <a:off x="5029483" y="1376734"/>
                <a:ext cx="111431" cy="120880"/>
              </a:xfrm>
              <a:prstGeom prst="rect">
                <a:avLst/>
              </a:prstGeom>
            </p:spPr>
          </p:pic>
          <p:pic>
            <p:nvPicPr>
              <p:cNvPr id="2103" name="Afbeelding 2102">
                <a:extLst>
                  <a:ext uri="{FF2B5EF4-FFF2-40B4-BE49-F238E27FC236}">
                    <a16:creationId xmlns:a16="http://schemas.microsoft.com/office/drawing/2014/main" id="{54E90B7C-AFCE-86DA-DA14-3932C2D101D8}"/>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275" b="94265" l="9924" r="94198">
                            <a14:foregroundMark x1="53740" y1="73306" x2="36641" y2="29614"/>
                            <a14:foregroundMark x1="15573" y1="26903" x2="42443" y2="13764"/>
                            <a14:foregroundMark x1="87307" y1="55683" x2="88397" y2="58186"/>
                            <a14:foregroundMark x1="72366" y1="21376" x2="87307" y2="55683"/>
                            <a14:foregroundMark x1="81374" y1="79771" x2="52824" y2="94473"/>
                            <a14:foregroundMark x1="56641" y1="39416" x2="34504" y2="29718"/>
                            <a14:foregroundMark x1="28244" y1="28780" x2="50382" y2="38478"/>
                            <a14:foregroundMark x1="52672" y1="27007" x2="52519" y2="39625"/>
                            <a14:foregroundMark x1="29924" y1="25860" x2="40611" y2="41919"/>
                            <a14:foregroundMark x1="25802" y1="27112" x2="29466" y2="32847"/>
                            <a14:foregroundMark x1="49618" y1="31283" x2="52061" y2="35036"/>
                            <a14:foregroundMark x1="48550" y1="54536" x2="48092" y2="64546"/>
                            <a14:foregroundMark x1="40611" y1="39208" x2="48550" y2="67883"/>
                            <a14:foregroundMark x1="52061" y1="78832" x2="48397" y2="60584"/>
                            <a14:foregroundMark x1="55573" y1="57977" x2="37099" y2="58707"/>
                            <a14:foregroundMark x1="30992" y1="12096" x2="23206" y2="9385"/>
                            <a14:foregroundMark x1="37710" y1="50782" x2="41832" y2="59750"/>
                            <a14:foregroundMark x1="49924" y1="63712" x2="44733" y2="60167"/>
                            <a14:foregroundMark x1="37405" y1="46820" x2="48397" y2="45360"/>
                            <a14:foregroundMark x1="49313" y1="45985" x2="50992" y2="63087"/>
                            <a14:foregroundMark x1="42290" y1="73723" x2="31756" y2="58603"/>
                            <a14:foregroundMark x1="36641" y1="72784" x2="29771" y2="76642"/>
                            <a14:foregroundMark x1="46870" y1="10323" x2="78931" y2="32430"/>
                            <a14:foregroundMark x1="84522" y1="65697" x2="64122" y2="8342"/>
                            <a14:foregroundMark x1="86412" y1="71011" x2="85403" y2="68174"/>
                            <a14:foregroundMark x1="54046" y1="15120" x2="15420" y2="86340"/>
                            <a14:foregroundMark x1="12063" y1="35871" x2="11298" y2="27633"/>
                            <a14:foregroundMark x1="13389" y1="50153" x2="12063" y2="35871"/>
                            <a14:foregroundMark x1="15142" y1="69045" x2="13554" y2="51931"/>
                            <a14:foregroundMark x1="17405" y1="93431" x2="15606" y2="74046"/>
                            <a14:foregroundMark x1="16947" y1="21898" x2="74656" y2="22106"/>
                            <a14:foregroundMark x1="47499" y1="88777" x2="33130" y2="86966"/>
                            <a14:foregroundMark x1="32672" y1="10219" x2="31145" y2="6048"/>
                            <a14:foregroundMark x1="72519" y1="19812" x2="72519" y2="19812"/>
                            <a14:foregroundMark x1="83664" y1="23879" x2="83664" y2="23879"/>
                            <a14:foregroundMark x1="86260" y1="31283" x2="86260" y2="31283"/>
                            <a14:foregroundMark x1="89466" y1="40980" x2="89466" y2="40980"/>
                            <a14:foregroundMark x1="90076" y1="48175" x2="90076" y2="48175"/>
                            <a14:foregroundMark x1="78931" y1="22941" x2="78931" y2="22941"/>
                            <a14:foregroundMark x1="19084" y1="12200" x2="19084" y2="12200"/>
                            <a14:foregroundMark x1="18626" y1="16267" x2="18626" y2="16267"/>
                            <a14:foregroundMark x1="23053" y1="89677" x2="23053" y2="89677"/>
                            <a14:foregroundMark x1="30992" y1="90094" x2="30992" y2="90094"/>
                            <a14:foregroundMark x1="94351" y1="61105" x2="94351" y2="61105"/>
                            <a14:foregroundMark x1="36336" y1="4275" x2="36336" y2="4275"/>
                            <a14:foregroundMark x1="47634" y1="73618" x2="47634" y2="73618"/>
                            <a14:backgroundMark x1="13282" y1="35871" x2="13282" y2="35871"/>
                            <a14:backgroundMark x1="16947" y1="69656" x2="16947" y2="69656"/>
                            <a14:backgroundMark x1="13435" y1="59020" x2="16183" y2="58394"/>
                            <a14:backgroundMark x1="11908" y1="51825" x2="13740" y2="51721"/>
                            <a14:backgroundMark x1="68244" y1="85297" x2="69160" y2="87487"/>
                            <a14:backgroundMark x1="84885" y1="66423" x2="84885" y2="66423"/>
                            <a14:backgroundMark x1="87023" y1="55683" x2="87023" y2="55683"/>
                            <a14:backgroundMark x1="85344" y1="65798" x2="84733" y2="68092"/>
                            <a14:backgroundMark x1="86718" y1="56100" x2="85954" y2="54849"/>
                            <a14:backgroundMark x1="18015" y1="70907" x2="13588" y2="72576"/>
                            <a14:backgroundMark x1="50687" y1="88217" x2="51450" y2="90198"/>
                          </a14:backgroundRemoval>
                        </a14:imgEffect>
                      </a14:imgLayer>
                    </a14:imgProps>
                  </a:ext>
                </a:extLst>
              </a:blip>
              <a:stretch>
                <a:fillRect/>
              </a:stretch>
            </p:blipFill>
            <p:spPr>
              <a:xfrm rot="19530210" flipH="1">
                <a:off x="4911939" y="1533389"/>
                <a:ext cx="111431" cy="120880"/>
              </a:xfrm>
              <a:prstGeom prst="rect">
                <a:avLst/>
              </a:prstGeom>
            </p:spPr>
          </p:pic>
          <p:pic>
            <p:nvPicPr>
              <p:cNvPr id="2108" name="Afbeelding 2107">
                <a:extLst>
                  <a:ext uri="{FF2B5EF4-FFF2-40B4-BE49-F238E27FC236}">
                    <a16:creationId xmlns:a16="http://schemas.microsoft.com/office/drawing/2014/main" id="{92C2CAF7-2632-67BF-247D-98ACC9189945}"/>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275" b="94265" l="9924" r="94198">
                            <a14:foregroundMark x1="53740" y1="73306" x2="36641" y2="29614"/>
                            <a14:foregroundMark x1="15573" y1="26903" x2="42443" y2="13764"/>
                            <a14:foregroundMark x1="87307" y1="55683" x2="88397" y2="58186"/>
                            <a14:foregroundMark x1="72366" y1="21376" x2="87307" y2="55683"/>
                            <a14:foregroundMark x1="81374" y1="79771" x2="52824" y2="94473"/>
                            <a14:foregroundMark x1="56641" y1="39416" x2="34504" y2="29718"/>
                            <a14:foregroundMark x1="28244" y1="28780" x2="50382" y2="38478"/>
                            <a14:foregroundMark x1="52672" y1="27007" x2="52519" y2="39625"/>
                            <a14:foregroundMark x1="29924" y1="25860" x2="40611" y2="41919"/>
                            <a14:foregroundMark x1="25802" y1="27112" x2="29466" y2="32847"/>
                            <a14:foregroundMark x1="49618" y1="31283" x2="52061" y2="35036"/>
                            <a14:foregroundMark x1="48550" y1="54536" x2="48092" y2="64546"/>
                            <a14:foregroundMark x1="40611" y1="39208" x2="48550" y2="67883"/>
                            <a14:foregroundMark x1="52061" y1="78832" x2="48397" y2="60584"/>
                            <a14:foregroundMark x1="55573" y1="57977" x2="37099" y2="58707"/>
                            <a14:foregroundMark x1="30992" y1="12096" x2="23206" y2="9385"/>
                            <a14:foregroundMark x1="37710" y1="50782" x2="41832" y2="59750"/>
                            <a14:foregroundMark x1="49924" y1="63712" x2="44733" y2="60167"/>
                            <a14:foregroundMark x1="37405" y1="46820" x2="48397" y2="45360"/>
                            <a14:foregroundMark x1="49313" y1="45985" x2="50992" y2="63087"/>
                            <a14:foregroundMark x1="42290" y1="73723" x2="31756" y2="58603"/>
                            <a14:foregroundMark x1="36641" y1="72784" x2="29771" y2="76642"/>
                            <a14:foregroundMark x1="46870" y1="10323" x2="78931" y2="32430"/>
                            <a14:foregroundMark x1="84522" y1="65697" x2="64122" y2="8342"/>
                            <a14:foregroundMark x1="86412" y1="71011" x2="85403" y2="68174"/>
                            <a14:foregroundMark x1="54046" y1="15120" x2="15420" y2="86340"/>
                            <a14:foregroundMark x1="12063" y1="35871" x2="11298" y2="27633"/>
                            <a14:foregroundMark x1="13389" y1="50153" x2="12063" y2="35871"/>
                            <a14:foregroundMark x1="15142" y1="69045" x2="13554" y2="51931"/>
                            <a14:foregroundMark x1="17405" y1="93431" x2="15606" y2="74046"/>
                            <a14:foregroundMark x1="16947" y1="21898" x2="74656" y2="22106"/>
                            <a14:foregroundMark x1="47499" y1="88777" x2="33130" y2="86966"/>
                            <a14:foregroundMark x1="32672" y1="10219" x2="31145" y2="6048"/>
                            <a14:foregroundMark x1="72519" y1="19812" x2="72519" y2="19812"/>
                            <a14:foregroundMark x1="83664" y1="23879" x2="83664" y2="23879"/>
                            <a14:foregroundMark x1="86260" y1="31283" x2="86260" y2="31283"/>
                            <a14:foregroundMark x1="89466" y1="40980" x2="89466" y2="40980"/>
                            <a14:foregroundMark x1="90076" y1="48175" x2="90076" y2="48175"/>
                            <a14:foregroundMark x1="78931" y1="22941" x2="78931" y2="22941"/>
                            <a14:foregroundMark x1="19084" y1="12200" x2="19084" y2="12200"/>
                            <a14:foregroundMark x1="18626" y1="16267" x2="18626" y2="16267"/>
                            <a14:foregroundMark x1="23053" y1="89677" x2="23053" y2="89677"/>
                            <a14:foregroundMark x1="30992" y1="90094" x2="30992" y2="90094"/>
                            <a14:foregroundMark x1="94351" y1="61105" x2="94351" y2="61105"/>
                            <a14:foregroundMark x1="36336" y1="4275" x2="36336" y2="4275"/>
                            <a14:foregroundMark x1="47634" y1="73618" x2="47634" y2="73618"/>
                            <a14:backgroundMark x1="13282" y1="35871" x2="13282" y2="35871"/>
                            <a14:backgroundMark x1="16947" y1="69656" x2="16947" y2="69656"/>
                            <a14:backgroundMark x1="13435" y1="59020" x2="16183" y2="58394"/>
                            <a14:backgroundMark x1="11908" y1="51825" x2="13740" y2="51721"/>
                            <a14:backgroundMark x1="68244" y1="85297" x2="69160" y2="87487"/>
                            <a14:backgroundMark x1="84885" y1="66423" x2="84885" y2="66423"/>
                            <a14:backgroundMark x1="87023" y1="55683" x2="87023" y2="55683"/>
                            <a14:backgroundMark x1="85344" y1="65798" x2="84733" y2="68092"/>
                            <a14:backgroundMark x1="86718" y1="56100" x2="85954" y2="54849"/>
                            <a14:backgroundMark x1="18015" y1="70907" x2="13588" y2="72576"/>
                            <a14:backgroundMark x1="50687" y1="88217" x2="51450" y2="90198"/>
                          </a14:backgroundRemoval>
                        </a14:imgEffect>
                      </a14:imgLayer>
                    </a14:imgProps>
                  </a:ext>
                </a:extLst>
              </a:blip>
              <a:stretch>
                <a:fillRect/>
              </a:stretch>
            </p:blipFill>
            <p:spPr>
              <a:xfrm rot="19530210" flipH="1">
                <a:off x="5548620" y="1272151"/>
                <a:ext cx="111431" cy="120880"/>
              </a:xfrm>
              <a:prstGeom prst="rect">
                <a:avLst/>
              </a:prstGeom>
            </p:spPr>
          </p:pic>
          <p:sp>
            <p:nvSpPr>
              <p:cNvPr id="2150" name="Rechthoek 2149">
                <a:extLst>
                  <a:ext uri="{FF2B5EF4-FFF2-40B4-BE49-F238E27FC236}">
                    <a16:creationId xmlns:a16="http://schemas.microsoft.com/office/drawing/2014/main" id="{6AF24369-4D6B-2C51-89DE-7EE986BF906E}"/>
                  </a:ext>
                </a:extLst>
              </p:cNvPr>
              <p:cNvSpPr/>
              <p:nvPr/>
            </p:nvSpPr>
            <p:spPr>
              <a:xfrm>
                <a:off x="5610183" y="1996478"/>
                <a:ext cx="365778" cy="188659"/>
              </a:xfrm>
              <a:prstGeom prst="rect">
                <a:avLst/>
              </a:prstGeom>
              <a:solidFill>
                <a:srgbClr val="C4E4CC"/>
              </a:solidFill>
              <a:ln w="3175">
                <a:solidFill>
                  <a:srgbClr val="C4E4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grpSp>
      </p:grpSp>
      <p:grpSp>
        <p:nvGrpSpPr>
          <p:cNvPr id="2190" name="Groep 2189">
            <a:extLst>
              <a:ext uri="{FF2B5EF4-FFF2-40B4-BE49-F238E27FC236}">
                <a16:creationId xmlns:a16="http://schemas.microsoft.com/office/drawing/2014/main" id="{BA1DA311-5E27-D7F4-AA66-8EBA8757DE50}"/>
              </a:ext>
            </a:extLst>
          </p:cNvPr>
          <p:cNvGrpSpPr/>
          <p:nvPr/>
        </p:nvGrpSpPr>
        <p:grpSpPr>
          <a:xfrm>
            <a:off x="4021910" y="1004044"/>
            <a:ext cx="1014496" cy="945405"/>
            <a:chOff x="4012638" y="996776"/>
            <a:chExt cx="1014496" cy="945405"/>
          </a:xfrm>
        </p:grpSpPr>
        <p:grpSp>
          <p:nvGrpSpPr>
            <p:cNvPr id="509" name="Groep 508">
              <a:extLst>
                <a:ext uri="{FF2B5EF4-FFF2-40B4-BE49-F238E27FC236}">
                  <a16:creationId xmlns:a16="http://schemas.microsoft.com/office/drawing/2014/main" id="{C3252BC9-9EE4-41D6-1258-FF534804C8D7}"/>
                </a:ext>
              </a:extLst>
            </p:cNvPr>
            <p:cNvGrpSpPr/>
            <p:nvPr/>
          </p:nvGrpSpPr>
          <p:grpSpPr>
            <a:xfrm>
              <a:off x="4012638" y="1172822"/>
              <a:ext cx="790764" cy="769359"/>
              <a:chOff x="5879394" y="235962"/>
              <a:chExt cx="1192477" cy="1112624"/>
            </a:xfrm>
          </p:grpSpPr>
          <p:grpSp>
            <p:nvGrpSpPr>
              <p:cNvPr id="510" name="Groep 509">
                <a:extLst>
                  <a:ext uri="{FF2B5EF4-FFF2-40B4-BE49-F238E27FC236}">
                    <a16:creationId xmlns:a16="http://schemas.microsoft.com/office/drawing/2014/main" id="{67290096-E844-3298-4C73-09B3B9D8E59D}"/>
                  </a:ext>
                </a:extLst>
              </p:cNvPr>
              <p:cNvGrpSpPr/>
              <p:nvPr/>
            </p:nvGrpSpPr>
            <p:grpSpPr>
              <a:xfrm>
                <a:off x="5879394" y="235962"/>
                <a:ext cx="1192477" cy="1112624"/>
                <a:chOff x="6537372" y="653233"/>
                <a:chExt cx="534497" cy="512894"/>
              </a:xfrm>
            </p:grpSpPr>
            <p:grpSp>
              <p:nvGrpSpPr>
                <p:cNvPr id="2049" name="Groep 2048">
                  <a:extLst>
                    <a:ext uri="{FF2B5EF4-FFF2-40B4-BE49-F238E27FC236}">
                      <a16:creationId xmlns:a16="http://schemas.microsoft.com/office/drawing/2014/main" id="{F56C6B9B-947A-E75A-EC58-F956610294A2}"/>
                    </a:ext>
                  </a:extLst>
                </p:cNvPr>
                <p:cNvGrpSpPr/>
                <p:nvPr/>
              </p:nvGrpSpPr>
              <p:grpSpPr>
                <a:xfrm>
                  <a:off x="6537372" y="653233"/>
                  <a:ext cx="534497" cy="512894"/>
                  <a:chOff x="5327581" y="2760995"/>
                  <a:chExt cx="1517099" cy="1846355"/>
                </a:xfrm>
              </p:grpSpPr>
              <p:pic>
                <p:nvPicPr>
                  <p:cNvPr id="2052" name="Picture 2" descr="Cell Cartoons – Entertainment for Cell Biology Enthusiast">
                    <a:extLst>
                      <a:ext uri="{FF2B5EF4-FFF2-40B4-BE49-F238E27FC236}">
                        <a16:creationId xmlns:a16="http://schemas.microsoft.com/office/drawing/2014/main" id="{E5B161C4-ACD8-4C93-3A7D-194720A16F5E}"/>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27910" t="20640" r="8565" b="2048"/>
                  <a:stretch/>
                </p:blipFill>
                <p:spPr bwMode="auto">
                  <a:xfrm>
                    <a:off x="5327581" y="2760995"/>
                    <a:ext cx="1517099" cy="1846355"/>
                  </a:xfrm>
                  <a:prstGeom prst="rect">
                    <a:avLst/>
                  </a:prstGeom>
                  <a:noFill/>
                  <a:extLst>
                    <a:ext uri="{909E8E84-426E-40DD-AFC4-6F175D3DCCD1}">
                      <a14:hiddenFill xmlns:a14="http://schemas.microsoft.com/office/drawing/2010/main">
                        <a:solidFill>
                          <a:srgbClr val="FFFFFF"/>
                        </a:solidFill>
                      </a14:hiddenFill>
                    </a:ext>
                  </a:extLst>
                </p:spPr>
              </p:pic>
              <p:sp>
                <p:nvSpPr>
                  <p:cNvPr id="2053" name="Rechthoek 2052">
                    <a:extLst>
                      <a:ext uri="{FF2B5EF4-FFF2-40B4-BE49-F238E27FC236}">
                        <a16:creationId xmlns:a16="http://schemas.microsoft.com/office/drawing/2014/main" id="{5DDD8A9D-A69E-B363-3BE3-28591A1E0579}"/>
                      </a:ext>
                    </a:extLst>
                  </p:cNvPr>
                  <p:cNvSpPr/>
                  <p:nvPr/>
                </p:nvSpPr>
                <p:spPr>
                  <a:xfrm>
                    <a:off x="5327596" y="2767258"/>
                    <a:ext cx="215780" cy="452759"/>
                  </a:xfrm>
                  <a:prstGeom prst="rect">
                    <a:avLst/>
                  </a:prstGeom>
                  <a:solidFill>
                    <a:srgbClr val="C4E4CC"/>
                  </a:solidFill>
                  <a:ln w="3175">
                    <a:solidFill>
                      <a:srgbClr val="C4E4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grpSp>
            <p:sp>
              <p:nvSpPr>
                <p:cNvPr id="2051" name="Rechthoek 2050">
                  <a:extLst>
                    <a:ext uri="{FF2B5EF4-FFF2-40B4-BE49-F238E27FC236}">
                      <a16:creationId xmlns:a16="http://schemas.microsoft.com/office/drawing/2014/main" id="{923AC9DC-6E01-931A-2D91-810F44B70995}"/>
                    </a:ext>
                  </a:extLst>
                </p:cNvPr>
                <p:cNvSpPr/>
                <p:nvPr/>
              </p:nvSpPr>
              <p:spPr>
                <a:xfrm>
                  <a:off x="6538236" y="1024439"/>
                  <a:ext cx="182321" cy="125771"/>
                </a:xfrm>
                <a:prstGeom prst="rect">
                  <a:avLst/>
                </a:prstGeom>
                <a:solidFill>
                  <a:srgbClr val="C4E4CC"/>
                </a:solidFill>
                <a:ln w="3175">
                  <a:solidFill>
                    <a:srgbClr val="C4E4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pic>
            <p:nvPicPr>
              <p:cNvPr id="511" name="Picture 16" descr="Vector Tired Cartoon Eyes On A White Background Stockvectorkunst en ...">
                <a:extLst>
                  <a:ext uri="{FF2B5EF4-FFF2-40B4-BE49-F238E27FC236}">
                    <a16:creationId xmlns:a16="http://schemas.microsoft.com/office/drawing/2014/main" id="{8E4446B8-E3B1-4FDD-A5FE-72E44C9AF759}"/>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10000" r="90000">
                            <a14:foregroundMark x1="30176" y1="41504" x2="75098" y2="48242"/>
                            <a14:foregroundMark x1="37012" y1="50977" x2="37012" y2="50977"/>
                            <a14:foregroundMark x1="34961" y1="44922" x2="34961" y2="44922"/>
                            <a14:foregroundMark x1="34961" y1="46875" x2="39746" y2="46875"/>
                            <a14:foregroundMark x1="49902" y1="54395" x2="66309" y2="53711"/>
                            <a14:foregroundMark x1="31543" y1="46191" x2="25391" y2="46191"/>
                            <a14:foregroundMark x1="34277" y1="45508" x2="40332" y2="48242"/>
                            <a14:foregroundMark x1="35645" y1="44238" x2="35645" y2="44238"/>
                            <a14:backgroundMark x1="67480" y1="65234" x2="74609" y2="66211"/>
                            <a14:backgroundMark x1="91406" y1="68262" x2="87793" y2="68262"/>
                            <a14:backgroundMark x1="60352" y1="65723" x2="60352" y2="65723"/>
                            <a14:backgroundMark x1="60840" y1="65723" x2="60840" y2="65723"/>
                            <a14:backgroundMark x1="57813" y1="66699" x2="57813" y2="66699"/>
                          </a14:backgroundRemoval>
                        </a14:imgEffect>
                      </a14:imgLayer>
                    </a14:imgProps>
                  </a:ext>
                  <a:ext uri="{28A0092B-C50C-407E-A947-70E740481C1C}">
                    <a14:useLocalDpi xmlns:a14="http://schemas.microsoft.com/office/drawing/2010/main" val="0"/>
                  </a:ext>
                </a:extLst>
              </a:blip>
              <a:srcRect/>
              <a:stretch>
                <a:fillRect/>
              </a:stretch>
            </p:blipFill>
            <p:spPr bwMode="auto">
              <a:xfrm>
                <a:off x="6236456" y="274453"/>
                <a:ext cx="523167" cy="499014"/>
              </a:xfrm>
              <a:prstGeom prst="rect">
                <a:avLst/>
              </a:prstGeom>
              <a:noFill/>
              <a:extLst>
                <a:ext uri="{909E8E84-426E-40DD-AFC4-6F175D3DCCD1}">
                  <a14:hiddenFill xmlns:a14="http://schemas.microsoft.com/office/drawing/2010/main">
                    <a:solidFill>
                      <a:srgbClr val="FFFFFF"/>
                    </a:solidFill>
                  </a14:hiddenFill>
                </a:ext>
              </a:extLst>
            </p:spPr>
          </p:pic>
          <p:pic>
            <p:nvPicPr>
              <p:cNvPr id="2048" name="Picture 20" descr="Free Yawning Cliparts, Download Free Yawning Cliparts png images, Free ...">
                <a:extLst>
                  <a:ext uri="{FF2B5EF4-FFF2-40B4-BE49-F238E27FC236}">
                    <a16:creationId xmlns:a16="http://schemas.microsoft.com/office/drawing/2014/main" id="{849E4D19-7815-BACB-829D-B31B6C46EAE8}"/>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10000" b="90000" l="10000" r="90000">
                            <a14:backgroundMark x1="51020" y1="20150" x2="26822" y2="73091"/>
                            <a14:backgroundMark x1="31390" y1="82603" x2="33333" y2="66708"/>
                            <a14:backgroundMark x1="39359" y1="73091" x2="45578" y2="83605"/>
                            <a14:backgroundMark x1="54810" y1="84355" x2="47522" y2="68836"/>
                            <a14:backgroundMark x1="47522" y1="68836" x2="38192" y2="69962"/>
                          </a14:backgroundRemoval>
                        </a14:imgEffect>
                      </a14:imgLayer>
                    </a14:imgProps>
                  </a:ext>
                  <a:ext uri="{28A0092B-C50C-407E-A947-70E740481C1C}">
                    <a14:useLocalDpi xmlns:a14="http://schemas.microsoft.com/office/drawing/2010/main" val="0"/>
                  </a:ext>
                </a:extLst>
              </a:blip>
              <a:srcRect l="53607"/>
              <a:stretch/>
            </p:blipFill>
            <p:spPr bwMode="auto">
              <a:xfrm>
                <a:off x="6445600" y="344504"/>
                <a:ext cx="406780" cy="649350"/>
              </a:xfrm>
              <a:prstGeom prst="rect">
                <a:avLst/>
              </a:prstGeom>
              <a:noFill/>
              <a:extLst>
                <a:ext uri="{909E8E84-426E-40DD-AFC4-6F175D3DCCD1}">
                  <a14:hiddenFill xmlns:a14="http://schemas.microsoft.com/office/drawing/2010/main">
                    <a:solidFill>
                      <a:srgbClr val="FFFFFF"/>
                    </a:solidFill>
                  </a14:hiddenFill>
                </a:ext>
              </a:extLst>
            </p:spPr>
          </p:pic>
        </p:grpSp>
        <p:pic>
          <p:nvPicPr>
            <p:cNvPr id="2097" name="Picture 18" descr="7.800+ Gapen Stockillustraties, royalty-free vector illustraties en ...">
              <a:extLst>
                <a:ext uri="{FF2B5EF4-FFF2-40B4-BE49-F238E27FC236}">
                  <a16:creationId xmlns:a16="http://schemas.microsoft.com/office/drawing/2014/main" id="{0D34CFC6-0383-D0A0-EBF2-273C977B4BB1}"/>
                </a:ext>
              </a:extLst>
            </p:cNvPr>
            <p:cNvPicPr>
              <a:picLocks noChangeAspect="1" noChangeArrowheads="1"/>
            </p:cNvPicPr>
            <p:nvPr/>
          </p:nvPicPr>
          <p:blipFill rotWithShape="1">
            <a:blip r:embed="rId20">
              <a:extLst>
                <a:ext uri="{BEBA8EAE-BF5A-486C-A8C5-ECC9F3942E4B}">
                  <a14:imgProps xmlns:a14="http://schemas.microsoft.com/office/drawing/2010/main">
                    <a14:imgLayer r:embed="rId21">
                      <a14:imgEffect>
                        <a14:backgroundRemoval t="73247" b="94805" l="80229" r="93954">
                          <a14:foregroundMark x1="87908" y1="80779" x2="87908" y2="80779"/>
                          <a14:foregroundMark x1="84967" y1="84675" x2="84967" y2="84675"/>
                          <a14:foregroundMark x1="81209" y1="91169" x2="81209" y2="91169"/>
                          <a14:foregroundMark x1="80229" y1="92727" x2="80229" y2="92727"/>
                          <a14:foregroundMark x1="84967" y1="85455" x2="84967" y2="85455"/>
                          <a14:foregroundMark x1="85294" y1="83896" x2="85294" y2="83896"/>
                          <a14:foregroundMark x1="83007" y1="88831" x2="83007" y2="88831"/>
                          <a14:foregroundMark x1="84641" y1="84156" x2="84641" y2="84156"/>
                          <a14:foregroundMark x1="87582" y1="79740" x2="87745" y2="80000"/>
                          <a14:foregroundMark x1="85131" y1="84156" x2="84314" y2="84416"/>
                          <a14:backgroundMark x1="80882" y1="91429" x2="80882" y2="91429"/>
                          <a14:backgroundMark x1="80065" y1="92727" x2="80065" y2="92727"/>
                          <a14:backgroundMark x1="85040" y1="83377" x2="85294" y2="83377"/>
                        </a14:backgroundRemoval>
                      </a14:imgEffect>
                    </a14:imgLayer>
                  </a14:imgProps>
                </a:ext>
                <a:ext uri="{28A0092B-C50C-407E-A947-70E740481C1C}">
                  <a14:useLocalDpi xmlns:a14="http://schemas.microsoft.com/office/drawing/2010/main" val="0"/>
                </a:ext>
              </a:extLst>
            </a:blip>
            <a:srcRect l="78847" t="70578" r="4296" b="2227"/>
            <a:stretch/>
          </p:blipFill>
          <p:spPr bwMode="auto">
            <a:xfrm>
              <a:off x="4420247" y="996776"/>
              <a:ext cx="606887" cy="58748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91" name="Groep 2190">
            <a:extLst>
              <a:ext uri="{FF2B5EF4-FFF2-40B4-BE49-F238E27FC236}">
                <a16:creationId xmlns:a16="http://schemas.microsoft.com/office/drawing/2014/main" id="{96FACFA9-5A5C-D86D-FF40-2ADF26200A3C}"/>
              </a:ext>
            </a:extLst>
          </p:cNvPr>
          <p:cNvGrpSpPr/>
          <p:nvPr/>
        </p:nvGrpSpPr>
        <p:grpSpPr>
          <a:xfrm>
            <a:off x="4012687" y="1786068"/>
            <a:ext cx="1014496" cy="945491"/>
            <a:chOff x="4012687" y="1786068"/>
            <a:chExt cx="1014496" cy="945491"/>
          </a:xfrm>
        </p:grpSpPr>
        <p:grpSp>
          <p:nvGrpSpPr>
            <p:cNvPr id="2131" name="Groep 2130">
              <a:extLst>
                <a:ext uri="{FF2B5EF4-FFF2-40B4-BE49-F238E27FC236}">
                  <a16:creationId xmlns:a16="http://schemas.microsoft.com/office/drawing/2014/main" id="{57EEF8CC-CC25-34C5-5F08-81C6CD4E9C7F}"/>
                </a:ext>
              </a:extLst>
            </p:cNvPr>
            <p:cNvGrpSpPr/>
            <p:nvPr/>
          </p:nvGrpSpPr>
          <p:grpSpPr>
            <a:xfrm>
              <a:off x="4012687" y="1961197"/>
              <a:ext cx="790764" cy="770362"/>
              <a:chOff x="5879394" y="234508"/>
              <a:chExt cx="1192477" cy="1114075"/>
            </a:xfrm>
          </p:grpSpPr>
          <p:grpSp>
            <p:nvGrpSpPr>
              <p:cNvPr id="2132" name="Groep 2131">
                <a:extLst>
                  <a:ext uri="{FF2B5EF4-FFF2-40B4-BE49-F238E27FC236}">
                    <a16:creationId xmlns:a16="http://schemas.microsoft.com/office/drawing/2014/main" id="{717594AD-F103-5B22-61B3-AC0D0A9F855B}"/>
                  </a:ext>
                </a:extLst>
              </p:cNvPr>
              <p:cNvGrpSpPr/>
              <p:nvPr/>
            </p:nvGrpSpPr>
            <p:grpSpPr>
              <a:xfrm>
                <a:off x="5879394" y="234508"/>
                <a:ext cx="1192477" cy="1114075"/>
                <a:chOff x="6537372" y="652563"/>
                <a:chExt cx="534497" cy="513563"/>
              </a:xfrm>
            </p:grpSpPr>
            <p:grpSp>
              <p:nvGrpSpPr>
                <p:cNvPr id="2135" name="Groep 2134">
                  <a:extLst>
                    <a:ext uri="{FF2B5EF4-FFF2-40B4-BE49-F238E27FC236}">
                      <a16:creationId xmlns:a16="http://schemas.microsoft.com/office/drawing/2014/main" id="{2A3B9664-7CF3-5190-71FE-E372B36CD5B5}"/>
                    </a:ext>
                  </a:extLst>
                </p:cNvPr>
                <p:cNvGrpSpPr/>
                <p:nvPr/>
              </p:nvGrpSpPr>
              <p:grpSpPr>
                <a:xfrm>
                  <a:off x="6537372" y="652563"/>
                  <a:ext cx="534497" cy="513563"/>
                  <a:chOff x="5327581" y="2758585"/>
                  <a:chExt cx="1517099" cy="1848765"/>
                </a:xfrm>
              </p:grpSpPr>
              <p:pic>
                <p:nvPicPr>
                  <p:cNvPr id="2137" name="Picture 2" descr="Cell Cartoons – Entertainment for Cell Biology Enthusiast">
                    <a:extLst>
                      <a:ext uri="{FF2B5EF4-FFF2-40B4-BE49-F238E27FC236}">
                        <a16:creationId xmlns:a16="http://schemas.microsoft.com/office/drawing/2014/main" id="{64093836-7A59-A028-AC50-8F61654665EE}"/>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27910" t="20640" r="8565" b="2048"/>
                  <a:stretch/>
                </p:blipFill>
                <p:spPr bwMode="auto">
                  <a:xfrm>
                    <a:off x="5327581" y="2760995"/>
                    <a:ext cx="1517099" cy="1846355"/>
                  </a:xfrm>
                  <a:prstGeom prst="rect">
                    <a:avLst/>
                  </a:prstGeom>
                  <a:noFill/>
                  <a:extLst>
                    <a:ext uri="{909E8E84-426E-40DD-AFC4-6F175D3DCCD1}">
                      <a14:hiddenFill xmlns:a14="http://schemas.microsoft.com/office/drawing/2010/main">
                        <a:solidFill>
                          <a:srgbClr val="FFFFFF"/>
                        </a:solidFill>
                      </a14:hiddenFill>
                    </a:ext>
                  </a:extLst>
                </p:spPr>
              </p:pic>
              <p:sp>
                <p:nvSpPr>
                  <p:cNvPr id="2138" name="Rechthoek 2137">
                    <a:extLst>
                      <a:ext uri="{FF2B5EF4-FFF2-40B4-BE49-F238E27FC236}">
                        <a16:creationId xmlns:a16="http://schemas.microsoft.com/office/drawing/2014/main" id="{92C12EB1-EB6C-9AD1-346C-27880848A291}"/>
                      </a:ext>
                    </a:extLst>
                  </p:cNvPr>
                  <p:cNvSpPr/>
                  <p:nvPr/>
                </p:nvSpPr>
                <p:spPr>
                  <a:xfrm>
                    <a:off x="5327597" y="2758585"/>
                    <a:ext cx="215780" cy="452758"/>
                  </a:xfrm>
                  <a:prstGeom prst="rect">
                    <a:avLst/>
                  </a:prstGeom>
                  <a:solidFill>
                    <a:srgbClr val="C4E4CC"/>
                  </a:solidFill>
                  <a:ln w="3175">
                    <a:solidFill>
                      <a:srgbClr val="C4E4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grpSp>
            <p:sp>
              <p:nvSpPr>
                <p:cNvPr id="2136" name="Rechthoek 2135">
                  <a:extLst>
                    <a:ext uri="{FF2B5EF4-FFF2-40B4-BE49-F238E27FC236}">
                      <a16:creationId xmlns:a16="http://schemas.microsoft.com/office/drawing/2014/main" id="{525BD597-3F0A-7659-7EB5-3C6D5E5C8BB4}"/>
                    </a:ext>
                  </a:extLst>
                </p:cNvPr>
                <p:cNvSpPr/>
                <p:nvPr/>
              </p:nvSpPr>
              <p:spPr>
                <a:xfrm>
                  <a:off x="6538236" y="1024439"/>
                  <a:ext cx="182321" cy="125771"/>
                </a:xfrm>
                <a:prstGeom prst="rect">
                  <a:avLst/>
                </a:prstGeom>
                <a:solidFill>
                  <a:srgbClr val="C4E4CC"/>
                </a:solidFill>
                <a:ln w="3175">
                  <a:solidFill>
                    <a:srgbClr val="C4E4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pic>
            <p:nvPicPr>
              <p:cNvPr id="2133" name="Picture 16" descr="Vector Tired Cartoon Eyes On A White Background Stockvectorkunst en ...">
                <a:extLst>
                  <a:ext uri="{FF2B5EF4-FFF2-40B4-BE49-F238E27FC236}">
                    <a16:creationId xmlns:a16="http://schemas.microsoft.com/office/drawing/2014/main" id="{25915282-4FA1-C43C-2630-0FDDD76E4E5D}"/>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10000" r="90000">
                            <a14:foregroundMark x1="30176" y1="41504" x2="75098" y2="48242"/>
                            <a14:foregroundMark x1="37012" y1="50977" x2="37012" y2="50977"/>
                            <a14:foregroundMark x1="34961" y1="44922" x2="34961" y2="44922"/>
                            <a14:foregroundMark x1="34961" y1="46875" x2="39746" y2="46875"/>
                            <a14:foregroundMark x1="49902" y1="54395" x2="66309" y2="53711"/>
                            <a14:foregroundMark x1="31543" y1="46191" x2="25391" y2="46191"/>
                            <a14:foregroundMark x1="34277" y1="45508" x2="40332" y2="48242"/>
                            <a14:foregroundMark x1="35645" y1="44238" x2="35645" y2="44238"/>
                            <a14:backgroundMark x1="67480" y1="65234" x2="74609" y2="66211"/>
                            <a14:backgroundMark x1="91406" y1="68262" x2="87793" y2="68262"/>
                            <a14:backgroundMark x1="60352" y1="65723" x2="60352" y2="65723"/>
                            <a14:backgroundMark x1="60840" y1="65723" x2="60840" y2="65723"/>
                            <a14:backgroundMark x1="57813" y1="66699" x2="57813" y2="66699"/>
                          </a14:backgroundRemoval>
                        </a14:imgEffect>
                      </a14:imgLayer>
                    </a14:imgProps>
                  </a:ext>
                  <a:ext uri="{28A0092B-C50C-407E-A947-70E740481C1C}">
                    <a14:useLocalDpi xmlns:a14="http://schemas.microsoft.com/office/drawing/2010/main" val="0"/>
                  </a:ext>
                </a:extLst>
              </a:blip>
              <a:srcRect/>
              <a:stretch>
                <a:fillRect/>
              </a:stretch>
            </p:blipFill>
            <p:spPr bwMode="auto">
              <a:xfrm>
                <a:off x="6236456" y="274453"/>
                <a:ext cx="523167" cy="499014"/>
              </a:xfrm>
              <a:prstGeom prst="rect">
                <a:avLst/>
              </a:prstGeom>
              <a:noFill/>
              <a:extLst>
                <a:ext uri="{909E8E84-426E-40DD-AFC4-6F175D3DCCD1}">
                  <a14:hiddenFill xmlns:a14="http://schemas.microsoft.com/office/drawing/2010/main">
                    <a:solidFill>
                      <a:srgbClr val="FFFFFF"/>
                    </a:solidFill>
                  </a14:hiddenFill>
                </a:ext>
              </a:extLst>
            </p:spPr>
          </p:pic>
          <p:pic>
            <p:nvPicPr>
              <p:cNvPr id="2134" name="Picture 20" descr="Free Yawning Cliparts, Download Free Yawning Cliparts png images, Free ...">
                <a:extLst>
                  <a:ext uri="{FF2B5EF4-FFF2-40B4-BE49-F238E27FC236}">
                    <a16:creationId xmlns:a16="http://schemas.microsoft.com/office/drawing/2014/main" id="{CFA90C99-915C-FE6C-DB37-8544214F8799}"/>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10000" b="90000" l="10000" r="90000">
                            <a14:backgroundMark x1="51020" y1="20150" x2="26822" y2="73091"/>
                            <a14:backgroundMark x1="31390" y1="82603" x2="33333" y2="66708"/>
                            <a14:backgroundMark x1="39359" y1="73091" x2="45578" y2="83605"/>
                            <a14:backgroundMark x1="54810" y1="84355" x2="47522" y2="68836"/>
                            <a14:backgroundMark x1="47522" y1="68836" x2="38192" y2="69962"/>
                          </a14:backgroundRemoval>
                        </a14:imgEffect>
                      </a14:imgLayer>
                    </a14:imgProps>
                  </a:ext>
                  <a:ext uri="{28A0092B-C50C-407E-A947-70E740481C1C}">
                    <a14:useLocalDpi xmlns:a14="http://schemas.microsoft.com/office/drawing/2010/main" val="0"/>
                  </a:ext>
                </a:extLst>
              </a:blip>
              <a:srcRect l="53607"/>
              <a:stretch/>
            </p:blipFill>
            <p:spPr bwMode="auto">
              <a:xfrm>
                <a:off x="6445600" y="344504"/>
                <a:ext cx="406780" cy="649350"/>
              </a:xfrm>
              <a:prstGeom prst="rect">
                <a:avLst/>
              </a:prstGeom>
              <a:noFill/>
              <a:extLst>
                <a:ext uri="{909E8E84-426E-40DD-AFC4-6F175D3DCCD1}">
                  <a14:hiddenFill xmlns:a14="http://schemas.microsoft.com/office/drawing/2010/main">
                    <a:solidFill>
                      <a:srgbClr val="FFFFFF"/>
                    </a:solidFill>
                  </a14:hiddenFill>
                </a:ext>
              </a:extLst>
            </p:spPr>
          </p:pic>
        </p:grpSp>
        <p:pic>
          <p:nvPicPr>
            <p:cNvPr id="2139" name="Picture 18" descr="7.800+ Gapen Stockillustraties, royalty-free vector illustraties en ...">
              <a:extLst>
                <a:ext uri="{FF2B5EF4-FFF2-40B4-BE49-F238E27FC236}">
                  <a16:creationId xmlns:a16="http://schemas.microsoft.com/office/drawing/2014/main" id="{C7DFC4CB-BDFD-255B-C54B-A152C8A4333E}"/>
                </a:ext>
              </a:extLst>
            </p:cNvPr>
            <p:cNvPicPr>
              <a:picLocks noChangeAspect="1" noChangeArrowheads="1"/>
            </p:cNvPicPr>
            <p:nvPr/>
          </p:nvPicPr>
          <p:blipFill rotWithShape="1">
            <a:blip r:embed="rId20">
              <a:extLst>
                <a:ext uri="{BEBA8EAE-BF5A-486C-A8C5-ECC9F3942E4B}">
                  <a14:imgProps xmlns:a14="http://schemas.microsoft.com/office/drawing/2010/main">
                    <a14:imgLayer r:embed="rId21">
                      <a14:imgEffect>
                        <a14:backgroundRemoval t="73247" b="94805" l="80229" r="93954">
                          <a14:foregroundMark x1="87908" y1="80779" x2="87908" y2="80779"/>
                          <a14:foregroundMark x1="84967" y1="84675" x2="84967" y2="84675"/>
                          <a14:foregroundMark x1="81209" y1="91169" x2="81209" y2="91169"/>
                          <a14:foregroundMark x1="80229" y1="92727" x2="80229" y2="92727"/>
                          <a14:foregroundMark x1="84967" y1="85455" x2="84967" y2="85455"/>
                          <a14:foregroundMark x1="85294" y1="83896" x2="85294" y2="83896"/>
                          <a14:foregroundMark x1="83007" y1="88831" x2="83007" y2="88831"/>
                          <a14:foregroundMark x1="84641" y1="84156" x2="84641" y2="84156"/>
                          <a14:foregroundMark x1="87582" y1="79740" x2="87745" y2="80000"/>
                          <a14:foregroundMark x1="85131" y1="84156" x2="84314" y2="84416"/>
                          <a14:backgroundMark x1="80882" y1="91429" x2="80882" y2="91429"/>
                          <a14:backgroundMark x1="80065" y1="92727" x2="80065" y2="92727"/>
                          <a14:backgroundMark x1="85040" y1="83377" x2="85294" y2="83377"/>
                        </a14:backgroundRemoval>
                      </a14:imgEffect>
                    </a14:imgLayer>
                  </a14:imgProps>
                </a:ext>
                <a:ext uri="{28A0092B-C50C-407E-A947-70E740481C1C}">
                  <a14:useLocalDpi xmlns:a14="http://schemas.microsoft.com/office/drawing/2010/main" val="0"/>
                </a:ext>
              </a:extLst>
            </a:blip>
            <a:srcRect l="78847" t="70578" r="4296" b="2227"/>
            <a:stretch/>
          </p:blipFill>
          <p:spPr bwMode="auto">
            <a:xfrm>
              <a:off x="4420296" y="1786068"/>
              <a:ext cx="606887" cy="58748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78" name="Groep 2177">
            <a:extLst>
              <a:ext uri="{FF2B5EF4-FFF2-40B4-BE49-F238E27FC236}">
                <a16:creationId xmlns:a16="http://schemas.microsoft.com/office/drawing/2014/main" id="{95F8D2EC-81B0-A679-9A27-FFA4CC63AEB4}"/>
              </a:ext>
            </a:extLst>
          </p:cNvPr>
          <p:cNvGrpSpPr/>
          <p:nvPr/>
        </p:nvGrpSpPr>
        <p:grpSpPr>
          <a:xfrm>
            <a:off x="5961125" y="261437"/>
            <a:ext cx="1145530" cy="1011257"/>
            <a:chOff x="4832476" y="1182053"/>
            <a:chExt cx="1145530" cy="1011257"/>
          </a:xfrm>
        </p:grpSpPr>
        <p:pic>
          <p:nvPicPr>
            <p:cNvPr id="2179" name="Picture 2" descr="Cell Cartoons – Entertainment for Cell Biology Enthusiast">
              <a:extLst>
                <a:ext uri="{FF2B5EF4-FFF2-40B4-BE49-F238E27FC236}">
                  <a16:creationId xmlns:a16="http://schemas.microsoft.com/office/drawing/2014/main" id="{ED3AAA0D-7B39-B551-81AB-321FFEDEFB69}"/>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27910" t="20640" r="8565" b="2048"/>
            <a:stretch/>
          </p:blipFill>
          <p:spPr bwMode="auto">
            <a:xfrm flipH="1">
              <a:off x="4844652" y="1182053"/>
              <a:ext cx="1133354" cy="1011257"/>
            </a:xfrm>
            <a:prstGeom prst="rect">
              <a:avLst/>
            </a:prstGeom>
            <a:noFill/>
            <a:extLst>
              <a:ext uri="{909E8E84-426E-40DD-AFC4-6F175D3DCCD1}">
                <a14:hiddenFill xmlns:a14="http://schemas.microsoft.com/office/drawing/2010/main">
                  <a:solidFill>
                    <a:srgbClr val="FFFFFF"/>
                  </a:solidFill>
                </a14:hiddenFill>
              </a:ext>
            </a:extLst>
          </p:spPr>
        </p:pic>
        <p:sp>
          <p:nvSpPr>
            <p:cNvPr id="2180" name="Rechthoek 2179">
              <a:extLst>
                <a:ext uri="{FF2B5EF4-FFF2-40B4-BE49-F238E27FC236}">
                  <a16:creationId xmlns:a16="http://schemas.microsoft.com/office/drawing/2014/main" id="{E29D2659-D296-3EA6-68A0-852D6DA79558}"/>
                </a:ext>
              </a:extLst>
            </p:cNvPr>
            <p:cNvSpPr/>
            <p:nvPr/>
          </p:nvSpPr>
          <p:spPr>
            <a:xfrm>
              <a:off x="5669979" y="1183148"/>
              <a:ext cx="300140" cy="247979"/>
            </a:xfrm>
            <a:prstGeom prst="rect">
              <a:avLst/>
            </a:prstGeom>
            <a:solidFill>
              <a:srgbClr val="C4E4CC"/>
            </a:solidFill>
            <a:ln w="3175">
              <a:solidFill>
                <a:srgbClr val="C4E4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2181" name="Groep 2180">
              <a:extLst>
                <a:ext uri="{FF2B5EF4-FFF2-40B4-BE49-F238E27FC236}">
                  <a16:creationId xmlns:a16="http://schemas.microsoft.com/office/drawing/2014/main" id="{AAE996CA-4C3C-3F4A-A0BC-AD5195137334}"/>
                </a:ext>
              </a:extLst>
            </p:cNvPr>
            <p:cNvGrpSpPr/>
            <p:nvPr/>
          </p:nvGrpSpPr>
          <p:grpSpPr>
            <a:xfrm>
              <a:off x="4832476" y="1187436"/>
              <a:ext cx="1139691" cy="997701"/>
              <a:chOff x="4832476" y="1187436"/>
              <a:chExt cx="1139691" cy="997701"/>
            </a:xfrm>
          </p:grpSpPr>
          <p:pic>
            <p:nvPicPr>
              <p:cNvPr id="2182" name="Afbeelding 2181">
                <a:extLst>
                  <a:ext uri="{FF2B5EF4-FFF2-40B4-BE49-F238E27FC236}">
                    <a16:creationId xmlns:a16="http://schemas.microsoft.com/office/drawing/2014/main" id="{5F832960-4C27-3C89-A188-5A82F8CDF0BA}"/>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275" b="94265" l="9924" r="94198">
                            <a14:foregroundMark x1="53740" y1="73306" x2="36641" y2="29614"/>
                            <a14:foregroundMark x1="15573" y1="26903" x2="42443" y2="13764"/>
                            <a14:foregroundMark x1="87307" y1="55683" x2="88397" y2="58186"/>
                            <a14:foregroundMark x1="72366" y1="21376" x2="87307" y2="55683"/>
                            <a14:foregroundMark x1="81374" y1="79771" x2="52824" y2="94473"/>
                            <a14:foregroundMark x1="56641" y1="39416" x2="34504" y2="29718"/>
                            <a14:foregroundMark x1="28244" y1="28780" x2="50382" y2="38478"/>
                            <a14:foregroundMark x1="52672" y1="27007" x2="52519" y2="39625"/>
                            <a14:foregroundMark x1="29924" y1="25860" x2="40611" y2="41919"/>
                            <a14:foregroundMark x1="25802" y1="27112" x2="29466" y2="32847"/>
                            <a14:foregroundMark x1="49618" y1="31283" x2="52061" y2="35036"/>
                            <a14:foregroundMark x1="48550" y1="54536" x2="48092" y2="64546"/>
                            <a14:foregroundMark x1="40611" y1="39208" x2="48550" y2="67883"/>
                            <a14:foregroundMark x1="52061" y1="78832" x2="48397" y2="60584"/>
                            <a14:foregroundMark x1="55573" y1="57977" x2="37099" y2="58707"/>
                            <a14:foregroundMark x1="30992" y1="12096" x2="23206" y2="9385"/>
                            <a14:foregroundMark x1="37710" y1="50782" x2="41832" y2="59750"/>
                            <a14:foregroundMark x1="49924" y1="63712" x2="44733" y2="60167"/>
                            <a14:foregroundMark x1="37405" y1="46820" x2="48397" y2="45360"/>
                            <a14:foregroundMark x1="49313" y1="45985" x2="50992" y2="63087"/>
                            <a14:foregroundMark x1="42290" y1="73723" x2="31756" y2="58603"/>
                            <a14:foregroundMark x1="36641" y1="72784" x2="29771" y2="76642"/>
                            <a14:foregroundMark x1="46870" y1="10323" x2="78931" y2="32430"/>
                            <a14:foregroundMark x1="84522" y1="65697" x2="64122" y2="8342"/>
                            <a14:foregroundMark x1="86412" y1="71011" x2="85403" y2="68174"/>
                            <a14:foregroundMark x1="54046" y1="15120" x2="15420" y2="86340"/>
                            <a14:foregroundMark x1="12063" y1="35871" x2="11298" y2="27633"/>
                            <a14:foregroundMark x1="13389" y1="50153" x2="12063" y2="35871"/>
                            <a14:foregroundMark x1="15142" y1="69045" x2="13554" y2="51931"/>
                            <a14:foregroundMark x1="17405" y1="93431" x2="15606" y2="74046"/>
                            <a14:foregroundMark x1="16947" y1="21898" x2="74656" y2="22106"/>
                            <a14:foregroundMark x1="47499" y1="88777" x2="33130" y2="86966"/>
                            <a14:foregroundMark x1="32672" y1="10219" x2="31145" y2="6048"/>
                            <a14:foregroundMark x1="72519" y1="19812" x2="72519" y2="19812"/>
                            <a14:foregroundMark x1="83664" y1="23879" x2="83664" y2="23879"/>
                            <a14:foregroundMark x1="86260" y1="31283" x2="86260" y2="31283"/>
                            <a14:foregroundMark x1="89466" y1="40980" x2="89466" y2="40980"/>
                            <a14:foregroundMark x1="90076" y1="48175" x2="90076" y2="48175"/>
                            <a14:foregroundMark x1="78931" y1="22941" x2="78931" y2="22941"/>
                            <a14:foregroundMark x1="19084" y1="12200" x2="19084" y2="12200"/>
                            <a14:foregroundMark x1="18626" y1="16267" x2="18626" y2="16267"/>
                            <a14:foregroundMark x1="23053" y1="89677" x2="23053" y2="89677"/>
                            <a14:foregroundMark x1="30992" y1="90094" x2="30992" y2="90094"/>
                            <a14:foregroundMark x1="94351" y1="61105" x2="94351" y2="61105"/>
                            <a14:foregroundMark x1="36336" y1="4275" x2="36336" y2="4275"/>
                            <a14:foregroundMark x1="47634" y1="73618" x2="47634" y2="73618"/>
                            <a14:backgroundMark x1="13282" y1="35871" x2="13282" y2="35871"/>
                            <a14:backgroundMark x1="16947" y1="69656" x2="16947" y2="69656"/>
                            <a14:backgroundMark x1="13435" y1="59020" x2="16183" y2="58394"/>
                            <a14:backgroundMark x1="11908" y1="51825" x2="13740" y2="51721"/>
                            <a14:backgroundMark x1="68244" y1="85297" x2="69160" y2="87487"/>
                            <a14:backgroundMark x1="84885" y1="66423" x2="84885" y2="66423"/>
                            <a14:backgroundMark x1="87023" y1="55683" x2="87023" y2="55683"/>
                            <a14:backgroundMark x1="85344" y1="65798" x2="84733" y2="68092"/>
                            <a14:backgroundMark x1="86718" y1="56100" x2="85954" y2="54849"/>
                            <a14:backgroundMark x1="18015" y1="70907" x2="13588" y2="72576"/>
                            <a14:backgroundMark x1="50687" y1="88217" x2="51450" y2="90198"/>
                          </a14:backgroundRemoval>
                        </a14:imgEffect>
                      </a14:imgLayer>
                    </a14:imgProps>
                  </a:ext>
                </a:extLst>
              </a:blip>
              <a:stretch>
                <a:fillRect/>
              </a:stretch>
            </p:blipFill>
            <p:spPr>
              <a:xfrm rot="19530210" flipH="1">
                <a:off x="4832476" y="1696125"/>
                <a:ext cx="111431" cy="120880"/>
              </a:xfrm>
              <a:prstGeom prst="rect">
                <a:avLst/>
              </a:prstGeom>
            </p:spPr>
          </p:pic>
          <p:pic>
            <p:nvPicPr>
              <p:cNvPr id="2183" name="Afbeelding 2182">
                <a:extLst>
                  <a:ext uri="{FF2B5EF4-FFF2-40B4-BE49-F238E27FC236}">
                    <a16:creationId xmlns:a16="http://schemas.microsoft.com/office/drawing/2014/main" id="{F2FB1064-3E7A-3828-CF19-A8058E04D72B}"/>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275" b="94265" l="9924" r="94198">
                            <a14:foregroundMark x1="53740" y1="73306" x2="36641" y2="29614"/>
                            <a14:foregroundMark x1="15573" y1="26903" x2="42443" y2="13764"/>
                            <a14:foregroundMark x1="87307" y1="55683" x2="88397" y2="58186"/>
                            <a14:foregroundMark x1="72366" y1="21376" x2="87307" y2="55683"/>
                            <a14:foregroundMark x1="81374" y1="79771" x2="52824" y2="94473"/>
                            <a14:foregroundMark x1="56641" y1="39416" x2="34504" y2="29718"/>
                            <a14:foregroundMark x1="28244" y1="28780" x2="50382" y2="38478"/>
                            <a14:foregroundMark x1="52672" y1="27007" x2="52519" y2="39625"/>
                            <a14:foregroundMark x1="29924" y1="25860" x2="40611" y2="41919"/>
                            <a14:foregroundMark x1="25802" y1="27112" x2="29466" y2="32847"/>
                            <a14:foregroundMark x1="49618" y1="31283" x2="52061" y2="35036"/>
                            <a14:foregroundMark x1="48550" y1="54536" x2="48092" y2="64546"/>
                            <a14:foregroundMark x1="40611" y1="39208" x2="48550" y2="67883"/>
                            <a14:foregroundMark x1="52061" y1="78832" x2="48397" y2="60584"/>
                            <a14:foregroundMark x1="55573" y1="57977" x2="37099" y2="58707"/>
                            <a14:foregroundMark x1="30992" y1="12096" x2="23206" y2="9385"/>
                            <a14:foregroundMark x1="37710" y1="50782" x2="41832" y2="59750"/>
                            <a14:foregroundMark x1="49924" y1="63712" x2="44733" y2="60167"/>
                            <a14:foregroundMark x1="37405" y1="46820" x2="48397" y2="45360"/>
                            <a14:foregroundMark x1="49313" y1="45985" x2="50992" y2="63087"/>
                            <a14:foregroundMark x1="42290" y1="73723" x2="31756" y2="58603"/>
                            <a14:foregroundMark x1="36641" y1="72784" x2="29771" y2="76642"/>
                            <a14:foregroundMark x1="46870" y1="10323" x2="78931" y2="32430"/>
                            <a14:foregroundMark x1="84522" y1="65697" x2="64122" y2="8342"/>
                            <a14:foregroundMark x1="86412" y1="71011" x2="85403" y2="68174"/>
                            <a14:foregroundMark x1="54046" y1="15120" x2="15420" y2="86340"/>
                            <a14:foregroundMark x1="12063" y1="35871" x2="11298" y2="27633"/>
                            <a14:foregroundMark x1="13389" y1="50153" x2="12063" y2="35871"/>
                            <a14:foregroundMark x1="15142" y1="69045" x2="13554" y2="51931"/>
                            <a14:foregroundMark x1="17405" y1="93431" x2="15606" y2="74046"/>
                            <a14:foregroundMark x1="16947" y1="21898" x2="74656" y2="22106"/>
                            <a14:foregroundMark x1="47499" y1="88777" x2="33130" y2="86966"/>
                            <a14:foregroundMark x1="32672" y1="10219" x2="31145" y2="6048"/>
                            <a14:foregroundMark x1="72519" y1="19812" x2="72519" y2="19812"/>
                            <a14:foregroundMark x1="83664" y1="23879" x2="83664" y2="23879"/>
                            <a14:foregroundMark x1="86260" y1="31283" x2="86260" y2="31283"/>
                            <a14:foregroundMark x1="89466" y1="40980" x2="89466" y2="40980"/>
                            <a14:foregroundMark x1="90076" y1="48175" x2="90076" y2="48175"/>
                            <a14:foregroundMark x1="78931" y1="22941" x2="78931" y2="22941"/>
                            <a14:foregroundMark x1="19084" y1="12200" x2="19084" y2="12200"/>
                            <a14:foregroundMark x1="18626" y1="16267" x2="18626" y2="16267"/>
                            <a14:foregroundMark x1="23053" y1="89677" x2="23053" y2="89677"/>
                            <a14:foregroundMark x1="30992" y1="90094" x2="30992" y2="90094"/>
                            <a14:foregroundMark x1="94351" y1="61105" x2="94351" y2="61105"/>
                            <a14:foregroundMark x1="36336" y1="4275" x2="36336" y2="4275"/>
                            <a14:foregroundMark x1="47634" y1="73618" x2="47634" y2="73618"/>
                            <a14:backgroundMark x1="13282" y1="35871" x2="13282" y2="35871"/>
                            <a14:backgroundMark x1="16947" y1="69656" x2="16947" y2="69656"/>
                            <a14:backgroundMark x1="13435" y1="59020" x2="16183" y2="58394"/>
                            <a14:backgroundMark x1="11908" y1="51825" x2="13740" y2="51721"/>
                            <a14:backgroundMark x1="68244" y1="85297" x2="69160" y2="87487"/>
                            <a14:backgroundMark x1="84885" y1="66423" x2="84885" y2="66423"/>
                            <a14:backgroundMark x1="87023" y1="55683" x2="87023" y2="55683"/>
                            <a14:backgroundMark x1="85344" y1="65798" x2="84733" y2="68092"/>
                            <a14:backgroundMark x1="86718" y1="56100" x2="85954" y2="54849"/>
                            <a14:backgroundMark x1="18015" y1="70907" x2="13588" y2="72576"/>
                            <a14:backgroundMark x1="50687" y1="88217" x2="51450" y2="90198"/>
                          </a14:backgroundRemoval>
                        </a14:imgEffect>
                      </a14:imgLayer>
                    </a14:imgProps>
                  </a:ext>
                </a:extLst>
              </a:blip>
              <a:stretch>
                <a:fillRect/>
              </a:stretch>
            </p:blipFill>
            <p:spPr>
              <a:xfrm rot="19530210" flipH="1">
                <a:off x="5335757" y="1187436"/>
                <a:ext cx="111431" cy="120880"/>
              </a:xfrm>
              <a:prstGeom prst="rect">
                <a:avLst/>
              </a:prstGeom>
            </p:spPr>
          </p:pic>
          <p:pic>
            <p:nvPicPr>
              <p:cNvPr id="2184" name="Afbeelding 2183">
                <a:extLst>
                  <a:ext uri="{FF2B5EF4-FFF2-40B4-BE49-F238E27FC236}">
                    <a16:creationId xmlns:a16="http://schemas.microsoft.com/office/drawing/2014/main" id="{BAE6B54F-A295-DB76-AE25-DEE47EF5AC3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275" b="94265" l="9924" r="94198">
                            <a14:foregroundMark x1="53740" y1="73306" x2="36641" y2="29614"/>
                            <a14:foregroundMark x1="15573" y1="26903" x2="42443" y2="13764"/>
                            <a14:foregroundMark x1="87307" y1="55683" x2="88397" y2="58186"/>
                            <a14:foregroundMark x1="72366" y1="21376" x2="87307" y2="55683"/>
                            <a14:foregroundMark x1="81374" y1="79771" x2="52824" y2="94473"/>
                            <a14:foregroundMark x1="56641" y1="39416" x2="34504" y2="29718"/>
                            <a14:foregroundMark x1="28244" y1="28780" x2="50382" y2="38478"/>
                            <a14:foregroundMark x1="52672" y1="27007" x2="52519" y2="39625"/>
                            <a14:foregroundMark x1="29924" y1="25860" x2="40611" y2="41919"/>
                            <a14:foregroundMark x1="25802" y1="27112" x2="29466" y2="32847"/>
                            <a14:foregroundMark x1="49618" y1="31283" x2="52061" y2="35036"/>
                            <a14:foregroundMark x1="48550" y1="54536" x2="48092" y2="64546"/>
                            <a14:foregroundMark x1="40611" y1="39208" x2="48550" y2="67883"/>
                            <a14:foregroundMark x1="52061" y1="78832" x2="48397" y2="60584"/>
                            <a14:foregroundMark x1="55573" y1="57977" x2="37099" y2="58707"/>
                            <a14:foregroundMark x1="30992" y1="12096" x2="23206" y2="9385"/>
                            <a14:foregroundMark x1="37710" y1="50782" x2="41832" y2="59750"/>
                            <a14:foregroundMark x1="49924" y1="63712" x2="44733" y2="60167"/>
                            <a14:foregroundMark x1="37405" y1="46820" x2="48397" y2="45360"/>
                            <a14:foregroundMark x1="49313" y1="45985" x2="50992" y2="63087"/>
                            <a14:foregroundMark x1="42290" y1="73723" x2="31756" y2="58603"/>
                            <a14:foregroundMark x1="36641" y1="72784" x2="29771" y2="76642"/>
                            <a14:foregroundMark x1="46870" y1="10323" x2="78931" y2="32430"/>
                            <a14:foregroundMark x1="84522" y1="65697" x2="64122" y2="8342"/>
                            <a14:foregroundMark x1="86412" y1="71011" x2="85403" y2="68174"/>
                            <a14:foregroundMark x1="54046" y1="15120" x2="15420" y2="86340"/>
                            <a14:foregroundMark x1="12063" y1="35871" x2="11298" y2="27633"/>
                            <a14:foregroundMark x1="13389" y1="50153" x2="12063" y2="35871"/>
                            <a14:foregroundMark x1="15142" y1="69045" x2="13554" y2="51931"/>
                            <a14:foregroundMark x1="17405" y1="93431" x2="15606" y2="74046"/>
                            <a14:foregroundMark x1="16947" y1="21898" x2="74656" y2="22106"/>
                            <a14:foregroundMark x1="47499" y1="88777" x2="33130" y2="86966"/>
                            <a14:foregroundMark x1="32672" y1="10219" x2="31145" y2="6048"/>
                            <a14:foregroundMark x1="72519" y1="19812" x2="72519" y2="19812"/>
                            <a14:foregroundMark x1="83664" y1="23879" x2="83664" y2="23879"/>
                            <a14:foregroundMark x1="86260" y1="31283" x2="86260" y2="31283"/>
                            <a14:foregroundMark x1="89466" y1="40980" x2="89466" y2="40980"/>
                            <a14:foregroundMark x1="90076" y1="48175" x2="90076" y2="48175"/>
                            <a14:foregroundMark x1="78931" y1="22941" x2="78931" y2="22941"/>
                            <a14:foregroundMark x1="19084" y1="12200" x2="19084" y2="12200"/>
                            <a14:foregroundMark x1="18626" y1="16267" x2="18626" y2="16267"/>
                            <a14:foregroundMark x1="23053" y1="89677" x2="23053" y2="89677"/>
                            <a14:foregroundMark x1="30992" y1="90094" x2="30992" y2="90094"/>
                            <a14:foregroundMark x1="94351" y1="61105" x2="94351" y2="61105"/>
                            <a14:foregroundMark x1="36336" y1="4275" x2="36336" y2="4275"/>
                            <a14:foregroundMark x1="47634" y1="73618" x2="47634" y2="73618"/>
                            <a14:backgroundMark x1="13282" y1="35871" x2="13282" y2="35871"/>
                            <a14:backgroundMark x1="16947" y1="69656" x2="16947" y2="69656"/>
                            <a14:backgroundMark x1="13435" y1="59020" x2="16183" y2="58394"/>
                            <a14:backgroundMark x1="11908" y1="51825" x2="13740" y2="51721"/>
                            <a14:backgroundMark x1="68244" y1="85297" x2="69160" y2="87487"/>
                            <a14:backgroundMark x1="84885" y1="66423" x2="84885" y2="66423"/>
                            <a14:backgroundMark x1="87023" y1="55683" x2="87023" y2="55683"/>
                            <a14:backgroundMark x1="85344" y1="65798" x2="84733" y2="68092"/>
                            <a14:backgroundMark x1="86718" y1="56100" x2="85954" y2="54849"/>
                            <a14:backgroundMark x1="18015" y1="70907" x2="13588" y2="72576"/>
                            <a14:backgroundMark x1="50687" y1="88217" x2="51450" y2="90198"/>
                          </a14:backgroundRemoval>
                        </a14:imgEffect>
                      </a14:imgLayer>
                    </a14:imgProps>
                  </a:ext>
                </a:extLst>
              </a:blip>
              <a:stretch>
                <a:fillRect/>
              </a:stretch>
            </p:blipFill>
            <p:spPr>
              <a:xfrm rot="19530210" flipH="1">
                <a:off x="5221297" y="1224960"/>
                <a:ext cx="111431" cy="120880"/>
              </a:xfrm>
              <a:prstGeom prst="rect">
                <a:avLst/>
              </a:prstGeom>
            </p:spPr>
          </p:pic>
          <p:pic>
            <p:nvPicPr>
              <p:cNvPr id="2185" name="Afbeelding 2184">
                <a:extLst>
                  <a:ext uri="{FF2B5EF4-FFF2-40B4-BE49-F238E27FC236}">
                    <a16:creationId xmlns:a16="http://schemas.microsoft.com/office/drawing/2014/main" id="{8A15FC0D-C613-6797-4E5A-992C0AB2208D}"/>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275" b="94265" l="9924" r="94198">
                            <a14:foregroundMark x1="53740" y1="73306" x2="36641" y2="29614"/>
                            <a14:foregroundMark x1="15573" y1="26903" x2="42443" y2="13764"/>
                            <a14:foregroundMark x1="87307" y1="55683" x2="88397" y2="58186"/>
                            <a14:foregroundMark x1="72366" y1="21376" x2="87307" y2="55683"/>
                            <a14:foregroundMark x1="81374" y1="79771" x2="52824" y2="94473"/>
                            <a14:foregroundMark x1="56641" y1="39416" x2="34504" y2="29718"/>
                            <a14:foregroundMark x1="28244" y1="28780" x2="50382" y2="38478"/>
                            <a14:foregroundMark x1="52672" y1="27007" x2="52519" y2="39625"/>
                            <a14:foregroundMark x1="29924" y1="25860" x2="40611" y2="41919"/>
                            <a14:foregroundMark x1="25802" y1="27112" x2="29466" y2="32847"/>
                            <a14:foregroundMark x1="49618" y1="31283" x2="52061" y2="35036"/>
                            <a14:foregroundMark x1="48550" y1="54536" x2="48092" y2="64546"/>
                            <a14:foregroundMark x1="40611" y1="39208" x2="48550" y2="67883"/>
                            <a14:foregroundMark x1="52061" y1="78832" x2="48397" y2="60584"/>
                            <a14:foregroundMark x1="55573" y1="57977" x2="37099" y2="58707"/>
                            <a14:foregroundMark x1="30992" y1="12096" x2="23206" y2="9385"/>
                            <a14:foregroundMark x1="37710" y1="50782" x2="41832" y2="59750"/>
                            <a14:foregroundMark x1="49924" y1="63712" x2="44733" y2="60167"/>
                            <a14:foregroundMark x1="37405" y1="46820" x2="48397" y2="45360"/>
                            <a14:foregroundMark x1="49313" y1="45985" x2="50992" y2="63087"/>
                            <a14:foregroundMark x1="42290" y1="73723" x2="31756" y2="58603"/>
                            <a14:foregroundMark x1="36641" y1="72784" x2="29771" y2="76642"/>
                            <a14:foregroundMark x1="46870" y1="10323" x2="78931" y2="32430"/>
                            <a14:foregroundMark x1="84522" y1="65697" x2="64122" y2="8342"/>
                            <a14:foregroundMark x1="86412" y1="71011" x2="85403" y2="68174"/>
                            <a14:foregroundMark x1="54046" y1="15120" x2="15420" y2="86340"/>
                            <a14:foregroundMark x1="12063" y1="35871" x2="11298" y2="27633"/>
                            <a14:foregroundMark x1="13389" y1="50153" x2="12063" y2="35871"/>
                            <a14:foregroundMark x1="15142" y1="69045" x2="13554" y2="51931"/>
                            <a14:foregroundMark x1="17405" y1="93431" x2="15606" y2="74046"/>
                            <a14:foregroundMark x1="16947" y1="21898" x2="74656" y2="22106"/>
                            <a14:foregroundMark x1="47499" y1="88777" x2="33130" y2="86966"/>
                            <a14:foregroundMark x1="32672" y1="10219" x2="31145" y2="6048"/>
                            <a14:foregroundMark x1="72519" y1="19812" x2="72519" y2="19812"/>
                            <a14:foregroundMark x1="83664" y1="23879" x2="83664" y2="23879"/>
                            <a14:foregroundMark x1="86260" y1="31283" x2="86260" y2="31283"/>
                            <a14:foregroundMark x1="89466" y1="40980" x2="89466" y2="40980"/>
                            <a14:foregroundMark x1="90076" y1="48175" x2="90076" y2="48175"/>
                            <a14:foregroundMark x1="78931" y1="22941" x2="78931" y2="22941"/>
                            <a14:foregroundMark x1="19084" y1="12200" x2="19084" y2="12200"/>
                            <a14:foregroundMark x1="18626" y1="16267" x2="18626" y2="16267"/>
                            <a14:foregroundMark x1="23053" y1="89677" x2="23053" y2="89677"/>
                            <a14:foregroundMark x1="30992" y1="90094" x2="30992" y2="90094"/>
                            <a14:foregroundMark x1="94351" y1="61105" x2="94351" y2="61105"/>
                            <a14:foregroundMark x1="36336" y1="4275" x2="36336" y2="4275"/>
                            <a14:foregroundMark x1="47634" y1="73618" x2="47634" y2="73618"/>
                            <a14:backgroundMark x1="13282" y1="35871" x2="13282" y2="35871"/>
                            <a14:backgroundMark x1="16947" y1="69656" x2="16947" y2="69656"/>
                            <a14:backgroundMark x1="13435" y1="59020" x2="16183" y2="58394"/>
                            <a14:backgroundMark x1="11908" y1="51825" x2="13740" y2="51721"/>
                            <a14:backgroundMark x1="68244" y1="85297" x2="69160" y2="87487"/>
                            <a14:backgroundMark x1="84885" y1="66423" x2="84885" y2="66423"/>
                            <a14:backgroundMark x1="87023" y1="55683" x2="87023" y2="55683"/>
                            <a14:backgroundMark x1="85344" y1="65798" x2="84733" y2="68092"/>
                            <a14:backgroundMark x1="86718" y1="56100" x2="85954" y2="54849"/>
                            <a14:backgroundMark x1="18015" y1="70907" x2="13588" y2="72576"/>
                            <a14:backgroundMark x1="50687" y1="88217" x2="51450" y2="90198"/>
                          </a14:backgroundRemoval>
                        </a14:imgEffect>
                      </a14:imgLayer>
                    </a14:imgProps>
                  </a:ext>
                </a:extLst>
              </a:blip>
              <a:stretch>
                <a:fillRect/>
              </a:stretch>
            </p:blipFill>
            <p:spPr>
              <a:xfrm rot="19530210" flipH="1">
                <a:off x="5029483" y="1376734"/>
                <a:ext cx="111431" cy="120880"/>
              </a:xfrm>
              <a:prstGeom prst="rect">
                <a:avLst/>
              </a:prstGeom>
            </p:spPr>
          </p:pic>
          <p:pic>
            <p:nvPicPr>
              <p:cNvPr id="2186" name="Afbeelding 2185">
                <a:extLst>
                  <a:ext uri="{FF2B5EF4-FFF2-40B4-BE49-F238E27FC236}">
                    <a16:creationId xmlns:a16="http://schemas.microsoft.com/office/drawing/2014/main" id="{E6A140E4-BBE9-19F0-9A22-9B432617DED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275" b="94265" l="9924" r="94198">
                            <a14:foregroundMark x1="53740" y1="73306" x2="36641" y2="29614"/>
                            <a14:foregroundMark x1="15573" y1="26903" x2="42443" y2="13764"/>
                            <a14:foregroundMark x1="87307" y1="55683" x2="88397" y2="58186"/>
                            <a14:foregroundMark x1="72366" y1="21376" x2="87307" y2="55683"/>
                            <a14:foregroundMark x1="81374" y1="79771" x2="52824" y2="94473"/>
                            <a14:foregroundMark x1="56641" y1="39416" x2="34504" y2="29718"/>
                            <a14:foregroundMark x1="28244" y1="28780" x2="50382" y2="38478"/>
                            <a14:foregroundMark x1="52672" y1="27007" x2="52519" y2="39625"/>
                            <a14:foregroundMark x1="29924" y1="25860" x2="40611" y2="41919"/>
                            <a14:foregroundMark x1="25802" y1="27112" x2="29466" y2="32847"/>
                            <a14:foregroundMark x1="49618" y1="31283" x2="52061" y2="35036"/>
                            <a14:foregroundMark x1="48550" y1="54536" x2="48092" y2="64546"/>
                            <a14:foregroundMark x1="40611" y1="39208" x2="48550" y2="67883"/>
                            <a14:foregroundMark x1="52061" y1="78832" x2="48397" y2="60584"/>
                            <a14:foregroundMark x1="55573" y1="57977" x2="37099" y2="58707"/>
                            <a14:foregroundMark x1="30992" y1="12096" x2="23206" y2="9385"/>
                            <a14:foregroundMark x1="37710" y1="50782" x2="41832" y2="59750"/>
                            <a14:foregroundMark x1="49924" y1="63712" x2="44733" y2="60167"/>
                            <a14:foregroundMark x1="37405" y1="46820" x2="48397" y2="45360"/>
                            <a14:foregroundMark x1="49313" y1="45985" x2="50992" y2="63087"/>
                            <a14:foregroundMark x1="42290" y1="73723" x2="31756" y2="58603"/>
                            <a14:foregroundMark x1="36641" y1="72784" x2="29771" y2="76642"/>
                            <a14:foregroundMark x1="46870" y1="10323" x2="78931" y2="32430"/>
                            <a14:foregroundMark x1="84522" y1="65697" x2="64122" y2="8342"/>
                            <a14:foregroundMark x1="86412" y1="71011" x2="85403" y2="68174"/>
                            <a14:foregroundMark x1="54046" y1="15120" x2="15420" y2="86340"/>
                            <a14:foregroundMark x1="12063" y1="35871" x2="11298" y2="27633"/>
                            <a14:foregroundMark x1="13389" y1="50153" x2="12063" y2="35871"/>
                            <a14:foregroundMark x1="15142" y1="69045" x2="13554" y2="51931"/>
                            <a14:foregroundMark x1="17405" y1="93431" x2="15606" y2="74046"/>
                            <a14:foregroundMark x1="16947" y1="21898" x2="74656" y2="22106"/>
                            <a14:foregroundMark x1="47499" y1="88777" x2="33130" y2="86966"/>
                            <a14:foregroundMark x1="32672" y1="10219" x2="31145" y2="6048"/>
                            <a14:foregroundMark x1="72519" y1="19812" x2="72519" y2="19812"/>
                            <a14:foregroundMark x1="83664" y1="23879" x2="83664" y2="23879"/>
                            <a14:foregroundMark x1="86260" y1="31283" x2="86260" y2="31283"/>
                            <a14:foregroundMark x1="89466" y1="40980" x2="89466" y2="40980"/>
                            <a14:foregroundMark x1="90076" y1="48175" x2="90076" y2="48175"/>
                            <a14:foregroundMark x1="78931" y1="22941" x2="78931" y2="22941"/>
                            <a14:foregroundMark x1="19084" y1="12200" x2="19084" y2="12200"/>
                            <a14:foregroundMark x1="18626" y1="16267" x2="18626" y2="16267"/>
                            <a14:foregroundMark x1="23053" y1="89677" x2="23053" y2="89677"/>
                            <a14:foregroundMark x1="30992" y1="90094" x2="30992" y2="90094"/>
                            <a14:foregroundMark x1="94351" y1="61105" x2="94351" y2="61105"/>
                            <a14:foregroundMark x1="36336" y1="4275" x2="36336" y2="4275"/>
                            <a14:foregroundMark x1="47634" y1="73618" x2="47634" y2="73618"/>
                            <a14:backgroundMark x1="13282" y1="35871" x2="13282" y2="35871"/>
                            <a14:backgroundMark x1="16947" y1="69656" x2="16947" y2="69656"/>
                            <a14:backgroundMark x1="13435" y1="59020" x2="16183" y2="58394"/>
                            <a14:backgroundMark x1="11908" y1="51825" x2="13740" y2="51721"/>
                            <a14:backgroundMark x1="68244" y1="85297" x2="69160" y2="87487"/>
                            <a14:backgroundMark x1="84885" y1="66423" x2="84885" y2="66423"/>
                            <a14:backgroundMark x1="87023" y1="55683" x2="87023" y2="55683"/>
                            <a14:backgroundMark x1="85344" y1="65798" x2="84733" y2="68092"/>
                            <a14:backgroundMark x1="86718" y1="56100" x2="85954" y2="54849"/>
                            <a14:backgroundMark x1="18015" y1="70907" x2="13588" y2="72576"/>
                            <a14:backgroundMark x1="50687" y1="88217" x2="51450" y2="90198"/>
                          </a14:backgroundRemoval>
                        </a14:imgEffect>
                      </a14:imgLayer>
                    </a14:imgProps>
                  </a:ext>
                </a:extLst>
              </a:blip>
              <a:stretch>
                <a:fillRect/>
              </a:stretch>
            </p:blipFill>
            <p:spPr>
              <a:xfrm rot="19530210" flipH="1">
                <a:off x="4911939" y="1533389"/>
                <a:ext cx="111431" cy="120880"/>
              </a:xfrm>
              <a:prstGeom prst="rect">
                <a:avLst/>
              </a:prstGeom>
            </p:spPr>
          </p:pic>
          <p:pic>
            <p:nvPicPr>
              <p:cNvPr id="2187" name="Afbeelding 2186">
                <a:extLst>
                  <a:ext uri="{FF2B5EF4-FFF2-40B4-BE49-F238E27FC236}">
                    <a16:creationId xmlns:a16="http://schemas.microsoft.com/office/drawing/2014/main" id="{066021A3-3F89-5E74-94AC-B4A57324EB47}"/>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275" b="94265" l="9924" r="94198">
                            <a14:foregroundMark x1="53740" y1="73306" x2="36641" y2="29614"/>
                            <a14:foregroundMark x1="15573" y1="26903" x2="42443" y2="13764"/>
                            <a14:foregroundMark x1="87307" y1="55683" x2="88397" y2="58186"/>
                            <a14:foregroundMark x1="72366" y1="21376" x2="87307" y2="55683"/>
                            <a14:foregroundMark x1="81374" y1="79771" x2="52824" y2="94473"/>
                            <a14:foregroundMark x1="56641" y1="39416" x2="34504" y2="29718"/>
                            <a14:foregroundMark x1="28244" y1="28780" x2="50382" y2="38478"/>
                            <a14:foregroundMark x1="52672" y1="27007" x2="52519" y2="39625"/>
                            <a14:foregroundMark x1="29924" y1="25860" x2="40611" y2="41919"/>
                            <a14:foregroundMark x1="25802" y1="27112" x2="29466" y2="32847"/>
                            <a14:foregroundMark x1="49618" y1="31283" x2="52061" y2="35036"/>
                            <a14:foregroundMark x1="48550" y1="54536" x2="48092" y2="64546"/>
                            <a14:foregroundMark x1="40611" y1="39208" x2="48550" y2="67883"/>
                            <a14:foregroundMark x1="52061" y1="78832" x2="48397" y2="60584"/>
                            <a14:foregroundMark x1="55573" y1="57977" x2="37099" y2="58707"/>
                            <a14:foregroundMark x1="30992" y1="12096" x2="23206" y2="9385"/>
                            <a14:foregroundMark x1="37710" y1="50782" x2="41832" y2="59750"/>
                            <a14:foregroundMark x1="49924" y1="63712" x2="44733" y2="60167"/>
                            <a14:foregroundMark x1="37405" y1="46820" x2="48397" y2="45360"/>
                            <a14:foregroundMark x1="49313" y1="45985" x2="50992" y2="63087"/>
                            <a14:foregroundMark x1="42290" y1="73723" x2="31756" y2="58603"/>
                            <a14:foregroundMark x1="36641" y1="72784" x2="29771" y2="76642"/>
                            <a14:foregroundMark x1="46870" y1="10323" x2="78931" y2="32430"/>
                            <a14:foregroundMark x1="84522" y1="65697" x2="64122" y2="8342"/>
                            <a14:foregroundMark x1="86412" y1="71011" x2="85403" y2="68174"/>
                            <a14:foregroundMark x1="54046" y1="15120" x2="15420" y2="86340"/>
                            <a14:foregroundMark x1="12063" y1="35871" x2="11298" y2="27633"/>
                            <a14:foregroundMark x1="13389" y1="50153" x2="12063" y2="35871"/>
                            <a14:foregroundMark x1="15142" y1="69045" x2="13554" y2="51931"/>
                            <a14:foregroundMark x1="17405" y1="93431" x2="15606" y2="74046"/>
                            <a14:foregroundMark x1="16947" y1="21898" x2="74656" y2="22106"/>
                            <a14:foregroundMark x1="47499" y1="88777" x2="33130" y2="86966"/>
                            <a14:foregroundMark x1="32672" y1="10219" x2="31145" y2="6048"/>
                            <a14:foregroundMark x1="72519" y1="19812" x2="72519" y2="19812"/>
                            <a14:foregroundMark x1="83664" y1="23879" x2="83664" y2="23879"/>
                            <a14:foregroundMark x1="86260" y1="31283" x2="86260" y2="31283"/>
                            <a14:foregroundMark x1="89466" y1="40980" x2="89466" y2="40980"/>
                            <a14:foregroundMark x1="90076" y1="48175" x2="90076" y2="48175"/>
                            <a14:foregroundMark x1="78931" y1="22941" x2="78931" y2="22941"/>
                            <a14:foregroundMark x1="19084" y1="12200" x2="19084" y2="12200"/>
                            <a14:foregroundMark x1="18626" y1="16267" x2="18626" y2="16267"/>
                            <a14:foregroundMark x1="23053" y1="89677" x2="23053" y2="89677"/>
                            <a14:foregroundMark x1="30992" y1="90094" x2="30992" y2="90094"/>
                            <a14:foregroundMark x1="94351" y1="61105" x2="94351" y2="61105"/>
                            <a14:foregroundMark x1="36336" y1="4275" x2="36336" y2="4275"/>
                            <a14:foregroundMark x1="47634" y1="73618" x2="47634" y2="73618"/>
                            <a14:backgroundMark x1="13282" y1="35871" x2="13282" y2="35871"/>
                            <a14:backgroundMark x1="16947" y1="69656" x2="16947" y2="69656"/>
                            <a14:backgroundMark x1="13435" y1="59020" x2="16183" y2="58394"/>
                            <a14:backgroundMark x1="11908" y1="51825" x2="13740" y2="51721"/>
                            <a14:backgroundMark x1="68244" y1="85297" x2="69160" y2="87487"/>
                            <a14:backgroundMark x1="84885" y1="66423" x2="84885" y2="66423"/>
                            <a14:backgroundMark x1="87023" y1="55683" x2="87023" y2="55683"/>
                            <a14:backgroundMark x1="85344" y1="65798" x2="84733" y2="68092"/>
                            <a14:backgroundMark x1="86718" y1="56100" x2="85954" y2="54849"/>
                            <a14:backgroundMark x1="18015" y1="70907" x2="13588" y2="72576"/>
                            <a14:backgroundMark x1="50687" y1="88217" x2="51450" y2="90198"/>
                          </a14:backgroundRemoval>
                        </a14:imgEffect>
                      </a14:imgLayer>
                    </a14:imgProps>
                  </a:ext>
                </a:extLst>
              </a:blip>
              <a:stretch>
                <a:fillRect/>
              </a:stretch>
            </p:blipFill>
            <p:spPr>
              <a:xfrm rot="19530210" flipH="1">
                <a:off x="5548620" y="1272151"/>
                <a:ext cx="111431" cy="120880"/>
              </a:xfrm>
              <a:prstGeom prst="rect">
                <a:avLst/>
              </a:prstGeom>
            </p:spPr>
          </p:pic>
          <p:sp>
            <p:nvSpPr>
              <p:cNvPr id="2188" name="Rechthoek 2187">
                <a:extLst>
                  <a:ext uri="{FF2B5EF4-FFF2-40B4-BE49-F238E27FC236}">
                    <a16:creationId xmlns:a16="http://schemas.microsoft.com/office/drawing/2014/main" id="{36895B8A-7901-1737-F474-7B8F23F43054}"/>
                  </a:ext>
                </a:extLst>
              </p:cNvPr>
              <p:cNvSpPr/>
              <p:nvPr/>
            </p:nvSpPr>
            <p:spPr>
              <a:xfrm>
                <a:off x="5606389" y="1996478"/>
                <a:ext cx="365778" cy="188659"/>
              </a:xfrm>
              <a:prstGeom prst="rect">
                <a:avLst/>
              </a:prstGeom>
              <a:solidFill>
                <a:srgbClr val="C4E4CC"/>
              </a:solidFill>
              <a:ln w="3175">
                <a:solidFill>
                  <a:srgbClr val="C4E4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grpSp>
      </p:grpSp>
      <p:grpSp>
        <p:nvGrpSpPr>
          <p:cNvPr id="2202" name="Groep 2201">
            <a:extLst>
              <a:ext uri="{FF2B5EF4-FFF2-40B4-BE49-F238E27FC236}">
                <a16:creationId xmlns:a16="http://schemas.microsoft.com/office/drawing/2014/main" id="{F2C053E2-5B10-EF3C-AA8E-B45CDA969E50}"/>
              </a:ext>
            </a:extLst>
          </p:cNvPr>
          <p:cNvGrpSpPr/>
          <p:nvPr/>
        </p:nvGrpSpPr>
        <p:grpSpPr>
          <a:xfrm>
            <a:off x="6159248" y="1592519"/>
            <a:ext cx="1040496" cy="924829"/>
            <a:chOff x="4832476" y="1174612"/>
            <a:chExt cx="1145530" cy="1018698"/>
          </a:xfrm>
        </p:grpSpPr>
        <p:pic>
          <p:nvPicPr>
            <p:cNvPr id="2203" name="Picture 2" descr="Cell Cartoons – Entertainment for Cell Biology Enthusiast">
              <a:extLst>
                <a:ext uri="{FF2B5EF4-FFF2-40B4-BE49-F238E27FC236}">
                  <a16:creationId xmlns:a16="http://schemas.microsoft.com/office/drawing/2014/main" id="{99D9E4F2-67C4-AACB-4C5E-1CF263C21016}"/>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27910" t="20640" r="8565" b="2048"/>
            <a:stretch/>
          </p:blipFill>
          <p:spPr bwMode="auto">
            <a:xfrm flipH="1">
              <a:off x="4844652" y="1182053"/>
              <a:ext cx="1133354" cy="1011257"/>
            </a:xfrm>
            <a:prstGeom prst="rect">
              <a:avLst/>
            </a:prstGeom>
            <a:noFill/>
            <a:extLst>
              <a:ext uri="{909E8E84-426E-40DD-AFC4-6F175D3DCCD1}">
                <a14:hiddenFill xmlns:a14="http://schemas.microsoft.com/office/drawing/2010/main">
                  <a:solidFill>
                    <a:srgbClr val="FFFFFF"/>
                  </a:solidFill>
                </a14:hiddenFill>
              </a:ext>
            </a:extLst>
          </p:spPr>
        </p:pic>
        <p:sp>
          <p:nvSpPr>
            <p:cNvPr id="2204" name="Rechthoek 2203">
              <a:extLst>
                <a:ext uri="{FF2B5EF4-FFF2-40B4-BE49-F238E27FC236}">
                  <a16:creationId xmlns:a16="http://schemas.microsoft.com/office/drawing/2014/main" id="{1B28041B-848D-6056-EAB5-0E7F78D2C70E}"/>
                </a:ext>
              </a:extLst>
            </p:cNvPr>
            <p:cNvSpPr/>
            <p:nvPr/>
          </p:nvSpPr>
          <p:spPr>
            <a:xfrm>
              <a:off x="5669979" y="1174612"/>
              <a:ext cx="300140" cy="247979"/>
            </a:xfrm>
            <a:prstGeom prst="rect">
              <a:avLst/>
            </a:prstGeom>
            <a:solidFill>
              <a:srgbClr val="C4E4CC"/>
            </a:solidFill>
            <a:ln w="3175">
              <a:solidFill>
                <a:srgbClr val="C4E4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grpSp>
          <p:nvGrpSpPr>
            <p:cNvPr id="2205" name="Groep 2204">
              <a:extLst>
                <a:ext uri="{FF2B5EF4-FFF2-40B4-BE49-F238E27FC236}">
                  <a16:creationId xmlns:a16="http://schemas.microsoft.com/office/drawing/2014/main" id="{DC8E89EC-5201-8DB8-D3CE-96C4A7A435BF}"/>
                </a:ext>
              </a:extLst>
            </p:cNvPr>
            <p:cNvGrpSpPr/>
            <p:nvPr/>
          </p:nvGrpSpPr>
          <p:grpSpPr>
            <a:xfrm>
              <a:off x="4832476" y="1187436"/>
              <a:ext cx="1139691" cy="997701"/>
              <a:chOff x="4832476" y="1187436"/>
              <a:chExt cx="1139691" cy="997701"/>
            </a:xfrm>
          </p:grpSpPr>
          <p:pic>
            <p:nvPicPr>
              <p:cNvPr id="2206" name="Afbeelding 2205">
                <a:extLst>
                  <a:ext uri="{FF2B5EF4-FFF2-40B4-BE49-F238E27FC236}">
                    <a16:creationId xmlns:a16="http://schemas.microsoft.com/office/drawing/2014/main" id="{88651EA5-52FE-01CA-396A-E3993901298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275" b="94265" l="9924" r="94198">
                            <a14:foregroundMark x1="53740" y1="73306" x2="36641" y2="29614"/>
                            <a14:foregroundMark x1="15573" y1="26903" x2="42443" y2="13764"/>
                            <a14:foregroundMark x1="87307" y1="55683" x2="88397" y2="58186"/>
                            <a14:foregroundMark x1="72366" y1="21376" x2="87307" y2="55683"/>
                            <a14:foregroundMark x1="81374" y1="79771" x2="52824" y2="94473"/>
                            <a14:foregroundMark x1="56641" y1="39416" x2="34504" y2="29718"/>
                            <a14:foregroundMark x1="28244" y1="28780" x2="50382" y2="38478"/>
                            <a14:foregroundMark x1="52672" y1="27007" x2="52519" y2="39625"/>
                            <a14:foregroundMark x1="29924" y1="25860" x2="40611" y2="41919"/>
                            <a14:foregroundMark x1="25802" y1="27112" x2="29466" y2="32847"/>
                            <a14:foregroundMark x1="49618" y1="31283" x2="52061" y2="35036"/>
                            <a14:foregroundMark x1="48550" y1="54536" x2="48092" y2="64546"/>
                            <a14:foregroundMark x1="40611" y1="39208" x2="48550" y2="67883"/>
                            <a14:foregroundMark x1="52061" y1="78832" x2="48397" y2="60584"/>
                            <a14:foregroundMark x1="55573" y1="57977" x2="37099" y2="58707"/>
                            <a14:foregroundMark x1="30992" y1="12096" x2="23206" y2="9385"/>
                            <a14:foregroundMark x1="37710" y1="50782" x2="41832" y2="59750"/>
                            <a14:foregroundMark x1="49924" y1="63712" x2="44733" y2="60167"/>
                            <a14:foregroundMark x1="37405" y1="46820" x2="48397" y2="45360"/>
                            <a14:foregroundMark x1="49313" y1="45985" x2="50992" y2="63087"/>
                            <a14:foregroundMark x1="42290" y1="73723" x2="31756" y2="58603"/>
                            <a14:foregroundMark x1="36641" y1="72784" x2="29771" y2="76642"/>
                            <a14:foregroundMark x1="46870" y1="10323" x2="78931" y2="32430"/>
                            <a14:foregroundMark x1="84522" y1="65697" x2="64122" y2="8342"/>
                            <a14:foregroundMark x1="86412" y1="71011" x2="85403" y2="68174"/>
                            <a14:foregroundMark x1="54046" y1="15120" x2="15420" y2="86340"/>
                            <a14:foregroundMark x1="12063" y1="35871" x2="11298" y2="27633"/>
                            <a14:foregroundMark x1="13389" y1="50153" x2="12063" y2="35871"/>
                            <a14:foregroundMark x1="15142" y1="69045" x2="13554" y2="51931"/>
                            <a14:foregroundMark x1="17405" y1="93431" x2="15606" y2="74046"/>
                            <a14:foregroundMark x1="16947" y1="21898" x2="74656" y2="22106"/>
                            <a14:foregroundMark x1="47499" y1="88777" x2="33130" y2="86966"/>
                            <a14:foregroundMark x1="32672" y1="10219" x2="31145" y2="6048"/>
                            <a14:foregroundMark x1="72519" y1="19812" x2="72519" y2="19812"/>
                            <a14:foregroundMark x1="83664" y1="23879" x2="83664" y2="23879"/>
                            <a14:foregroundMark x1="86260" y1="31283" x2="86260" y2="31283"/>
                            <a14:foregroundMark x1="89466" y1="40980" x2="89466" y2="40980"/>
                            <a14:foregroundMark x1="90076" y1="48175" x2="90076" y2="48175"/>
                            <a14:foregroundMark x1="78931" y1="22941" x2="78931" y2="22941"/>
                            <a14:foregroundMark x1="19084" y1="12200" x2="19084" y2="12200"/>
                            <a14:foregroundMark x1="18626" y1="16267" x2="18626" y2="16267"/>
                            <a14:foregroundMark x1="23053" y1="89677" x2="23053" y2="89677"/>
                            <a14:foregroundMark x1="30992" y1="90094" x2="30992" y2="90094"/>
                            <a14:foregroundMark x1="94351" y1="61105" x2="94351" y2="61105"/>
                            <a14:foregroundMark x1="36336" y1="4275" x2="36336" y2="4275"/>
                            <a14:foregroundMark x1="47634" y1="73618" x2="47634" y2="73618"/>
                            <a14:backgroundMark x1="13282" y1="35871" x2="13282" y2="35871"/>
                            <a14:backgroundMark x1="16947" y1="69656" x2="16947" y2="69656"/>
                            <a14:backgroundMark x1="13435" y1="59020" x2="16183" y2="58394"/>
                            <a14:backgroundMark x1="11908" y1="51825" x2="13740" y2="51721"/>
                            <a14:backgroundMark x1="68244" y1="85297" x2="69160" y2="87487"/>
                            <a14:backgroundMark x1="84885" y1="66423" x2="84885" y2="66423"/>
                            <a14:backgroundMark x1="87023" y1="55683" x2="87023" y2="55683"/>
                            <a14:backgroundMark x1="85344" y1="65798" x2="84733" y2="68092"/>
                            <a14:backgroundMark x1="86718" y1="56100" x2="85954" y2="54849"/>
                            <a14:backgroundMark x1="18015" y1="70907" x2="13588" y2="72576"/>
                            <a14:backgroundMark x1="50687" y1="88217" x2="51450" y2="90198"/>
                          </a14:backgroundRemoval>
                        </a14:imgEffect>
                      </a14:imgLayer>
                    </a14:imgProps>
                  </a:ext>
                </a:extLst>
              </a:blip>
              <a:stretch>
                <a:fillRect/>
              </a:stretch>
            </p:blipFill>
            <p:spPr>
              <a:xfrm rot="19530210" flipH="1">
                <a:off x="4832476" y="1696125"/>
                <a:ext cx="111431" cy="120880"/>
              </a:xfrm>
              <a:prstGeom prst="rect">
                <a:avLst/>
              </a:prstGeom>
            </p:spPr>
          </p:pic>
          <p:pic>
            <p:nvPicPr>
              <p:cNvPr id="2207" name="Afbeelding 2206">
                <a:extLst>
                  <a:ext uri="{FF2B5EF4-FFF2-40B4-BE49-F238E27FC236}">
                    <a16:creationId xmlns:a16="http://schemas.microsoft.com/office/drawing/2014/main" id="{9B55308E-E479-C2CE-0906-53F4A03FE94E}"/>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275" b="94265" l="9924" r="94198">
                            <a14:foregroundMark x1="53740" y1="73306" x2="36641" y2="29614"/>
                            <a14:foregroundMark x1="15573" y1="26903" x2="42443" y2="13764"/>
                            <a14:foregroundMark x1="87307" y1="55683" x2="88397" y2="58186"/>
                            <a14:foregroundMark x1="72366" y1="21376" x2="87307" y2="55683"/>
                            <a14:foregroundMark x1="81374" y1="79771" x2="52824" y2="94473"/>
                            <a14:foregroundMark x1="56641" y1="39416" x2="34504" y2="29718"/>
                            <a14:foregroundMark x1="28244" y1="28780" x2="50382" y2="38478"/>
                            <a14:foregroundMark x1="52672" y1="27007" x2="52519" y2="39625"/>
                            <a14:foregroundMark x1="29924" y1="25860" x2="40611" y2="41919"/>
                            <a14:foregroundMark x1="25802" y1="27112" x2="29466" y2="32847"/>
                            <a14:foregroundMark x1="49618" y1="31283" x2="52061" y2="35036"/>
                            <a14:foregroundMark x1="48550" y1="54536" x2="48092" y2="64546"/>
                            <a14:foregroundMark x1="40611" y1="39208" x2="48550" y2="67883"/>
                            <a14:foregroundMark x1="52061" y1="78832" x2="48397" y2="60584"/>
                            <a14:foregroundMark x1="55573" y1="57977" x2="37099" y2="58707"/>
                            <a14:foregroundMark x1="30992" y1="12096" x2="23206" y2="9385"/>
                            <a14:foregroundMark x1="37710" y1="50782" x2="41832" y2="59750"/>
                            <a14:foregroundMark x1="49924" y1="63712" x2="44733" y2="60167"/>
                            <a14:foregroundMark x1="37405" y1="46820" x2="48397" y2="45360"/>
                            <a14:foregroundMark x1="49313" y1="45985" x2="50992" y2="63087"/>
                            <a14:foregroundMark x1="42290" y1="73723" x2="31756" y2="58603"/>
                            <a14:foregroundMark x1="36641" y1="72784" x2="29771" y2="76642"/>
                            <a14:foregroundMark x1="46870" y1="10323" x2="78931" y2="32430"/>
                            <a14:foregroundMark x1="84522" y1="65697" x2="64122" y2="8342"/>
                            <a14:foregroundMark x1="86412" y1="71011" x2="85403" y2="68174"/>
                            <a14:foregroundMark x1="54046" y1="15120" x2="15420" y2="86340"/>
                            <a14:foregroundMark x1="12063" y1="35871" x2="11298" y2="27633"/>
                            <a14:foregroundMark x1="13389" y1="50153" x2="12063" y2="35871"/>
                            <a14:foregroundMark x1="15142" y1="69045" x2="13554" y2="51931"/>
                            <a14:foregroundMark x1="17405" y1="93431" x2="15606" y2="74046"/>
                            <a14:foregroundMark x1="16947" y1="21898" x2="74656" y2="22106"/>
                            <a14:foregroundMark x1="47499" y1="88777" x2="33130" y2="86966"/>
                            <a14:foregroundMark x1="32672" y1="10219" x2="31145" y2="6048"/>
                            <a14:foregroundMark x1="72519" y1="19812" x2="72519" y2="19812"/>
                            <a14:foregroundMark x1="83664" y1="23879" x2="83664" y2="23879"/>
                            <a14:foregroundMark x1="86260" y1="31283" x2="86260" y2="31283"/>
                            <a14:foregroundMark x1="89466" y1="40980" x2="89466" y2="40980"/>
                            <a14:foregroundMark x1="90076" y1="48175" x2="90076" y2="48175"/>
                            <a14:foregroundMark x1="78931" y1="22941" x2="78931" y2="22941"/>
                            <a14:foregroundMark x1="19084" y1="12200" x2="19084" y2="12200"/>
                            <a14:foregroundMark x1="18626" y1="16267" x2="18626" y2="16267"/>
                            <a14:foregroundMark x1="23053" y1="89677" x2="23053" y2="89677"/>
                            <a14:foregroundMark x1="30992" y1="90094" x2="30992" y2="90094"/>
                            <a14:foregroundMark x1="94351" y1="61105" x2="94351" y2="61105"/>
                            <a14:foregroundMark x1="36336" y1="4275" x2="36336" y2="4275"/>
                            <a14:foregroundMark x1="47634" y1="73618" x2="47634" y2="73618"/>
                            <a14:backgroundMark x1="13282" y1="35871" x2="13282" y2="35871"/>
                            <a14:backgroundMark x1="16947" y1="69656" x2="16947" y2="69656"/>
                            <a14:backgroundMark x1="13435" y1="59020" x2="16183" y2="58394"/>
                            <a14:backgroundMark x1="11908" y1="51825" x2="13740" y2="51721"/>
                            <a14:backgroundMark x1="68244" y1="85297" x2="69160" y2="87487"/>
                            <a14:backgroundMark x1="84885" y1="66423" x2="84885" y2="66423"/>
                            <a14:backgroundMark x1="87023" y1="55683" x2="87023" y2="55683"/>
                            <a14:backgroundMark x1="85344" y1="65798" x2="84733" y2="68092"/>
                            <a14:backgroundMark x1="86718" y1="56100" x2="85954" y2="54849"/>
                            <a14:backgroundMark x1="18015" y1="70907" x2="13588" y2="72576"/>
                            <a14:backgroundMark x1="50687" y1="88217" x2="51450" y2="90198"/>
                          </a14:backgroundRemoval>
                        </a14:imgEffect>
                      </a14:imgLayer>
                    </a14:imgProps>
                  </a:ext>
                </a:extLst>
              </a:blip>
              <a:stretch>
                <a:fillRect/>
              </a:stretch>
            </p:blipFill>
            <p:spPr>
              <a:xfrm rot="19530210" flipH="1">
                <a:off x="5335757" y="1187436"/>
                <a:ext cx="111431" cy="120880"/>
              </a:xfrm>
              <a:prstGeom prst="rect">
                <a:avLst/>
              </a:prstGeom>
            </p:spPr>
          </p:pic>
          <p:pic>
            <p:nvPicPr>
              <p:cNvPr id="2208" name="Afbeelding 2207">
                <a:extLst>
                  <a:ext uri="{FF2B5EF4-FFF2-40B4-BE49-F238E27FC236}">
                    <a16:creationId xmlns:a16="http://schemas.microsoft.com/office/drawing/2014/main" id="{0317AEFE-7DF2-2D42-706B-06A4A610DDE4}"/>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275" b="94265" l="9924" r="94198">
                            <a14:foregroundMark x1="53740" y1="73306" x2="36641" y2="29614"/>
                            <a14:foregroundMark x1="15573" y1="26903" x2="42443" y2="13764"/>
                            <a14:foregroundMark x1="87307" y1="55683" x2="88397" y2="58186"/>
                            <a14:foregroundMark x1="72366" y1="21376" x2="87307" y2="55683"/>
                            <a14:foregroundMark x1="81374" y1="79771" x2="52824" y2="94473"/>
                            <a14:foregroundMark x1="56641" y1="39416" x2="34504" y2="29718"/>
                            <a14:foregroundMark x1="28244" y1="28780" x2="50382" y2="38478"/>
                            <a14:foregroundMark x1="52672" y1="27007" x2="52519" y2="39625"/>
                            <a14:foregroundMark x1="29924" y1="25860" x2="40611" y2="41919"/>
                            <a14:foregroundMark x1="25802" y1="27112" x2="29466" y2="32847"/>
                            <a14:foregroundMark x1="49618" y1="31283" x2="52061" y2="35036"/>
                            <a14:foregroundMark x1="48550" y1="54536" x2="48092" y2="64546"/>
                            <a14:foregroundMark x1="40611" y1="39208" x2="48550" y2="67883"/>
                            <a14:foregroundMark x1="52061" y1="78832" x2="48397" y2="60584"/>
                            <a14:foregroundMark x1="55573" y1="57977" x2="37099" y2="58707"/>
                            <a14:foregroundMark x1="30992" y1="12096" x2="23206" y2="9385"/>
                            <a14:foregroundMark x1="37710" y1="50782" x2="41832" y2="59750"/>
                            <a14:foregroundMark x1="49924" y1="63712" x2="44733" y2="60167"/>
                            <a14:foregroundMark x1="37405" y1="46820" x2="48397" y2="45360"/>
                            <a14:foregroundMark x1="49313" y1="45985" x2="50992" y2="63087"/>
                            <a14:foregroundMark x1="42290" y1="73723" x2="31756" y2="58603"/>
                            <a14:foregroundMark x1="36641" y1="72784" x2="29771" y2="76642"/>
                            <a14:foregroundMark x1="46870" y1="10323" x2="78931" y2="32430"/>
                            <a14:foregroundMark x1="84522" y1="65697" x2="64122" y2="8342"/>
                            <a14:foregroundMark x1="86412" y1="71011" x2="85403" y2="68174"/>
                            <a14:foregroundMark x1="54046" y1="15120" x2="15420" y2="86340"/>
                            <a14:foregroundMark x1="12063" y1="35871" x2="11298" y2="27633"/>
                            <a14:foregroundMark x1="13389" y1="50153" x2="12063" y2="35871"/>
                            <a14:foregroundMark x1="15142" y1="69045" x2="13554" y2="51931"/>
                            <a14:foregroundMark x1="17405" y1="93431" x2="15606" y2="74046"/>
                            <a14:foregroundMark x1="16947" y1="21898" x2="74656" y2="22106"/>
                            <a14:foregroundMark x1="47499" y1="88777" x2="33130" y2="86966"/>
                            <a14:foregroundMark x1="32672" y1="10219" x2="31145" y2="6048"/>
                            <a14:foregroundMark x1="72519" y1="19812" x2="72519" y2="19812"/>
                            <a14:foregroundMark x1="83664" y1="23879" x2="83664" y2="23879"/>
                            <a14:foregroundMark x1="86260" y1="31283" x2="86260" y2="31283"/>
                            <a14:foregroundMark x1="89466" y1="40980" x2="89466" y2="40980"/>
                            <a14:foregroundMark x1="90076" y1="48175" x2="90076" y2="48175"/>
                            <a14:foregroundMark x1="78931" y1="22941" x2="78931" y2="22941"/>
                            <a14:foregroundMark x1="19084" y1="12200" x2="19084" y2="12200"/>
                            <a14:foregroundMark x1="18626" y1="16267" x2="18626" y2="16267"/>
                            <a14:foregroundMark x1="23053" y1="89677" x2="23053" y2="89677"/>
                            <a14:foregroundMark x1="30992" y1="90094" x2="30992" y2="90094"/>
                            <a14:foregroundMark x1="94351" y1="61105" x2="94351" y2="61105"/>
                            <a14:foregroundMark x1="36336" y1="4275" x2="36336" y2="4275"/>
                            <a14:foregroundMark x1="47634" y1="73618" x2="47634" y2="73618"/>
                            <a14:backgroundMark x1="13282" y1="35871" x2="13282" y2="35871"/>
                            <a14:backgroundMark x1="16947" y1="69656" x2="16947" y2="69656"/>
                            <a14:backgroundMark x1="13435" y1="59020" x2="16183" y2="58394"/>
                            <a14:backgroundMark x1="11908" y1="51825" x2="13740" y2="51721"/>
                            <a14:backgroundMark x1="68244" y1="85297" x2="69160" y2="87487"/>
                            <a14:backgroundMark x1="84885" y1="66423" x2="84885" y2="66423"/>
                            <a14:backgroundMark x1="87023" y1="55683" x2="87023" y2="55683"/>
                            <a14:backgroundMark x1="85344" y1="65798" x2="84733" y2="68092"/>
                            <a14:backgroundMark x1="86718" y1="56100" x2="85954" y2="54849"/>
                            <a14:backgroundMark x1="18015" y1="70907" x2="13588" y2="72576"/>
                            <a14:backgroundMark x1="50687" y1="88217" x2="51450" y2="90198"/>
                          </a14:backgroundRemoval>
                        </a14:imgEffect>
                      </a14:imgLayer>
                    </a14:imgProps>
                  </a:ext>
                </a:extLst>
              </a:blip>
              <a:stretch>
                <a:fillRect/>
              </a:stretch>
            </p:blipFill>
            <p:spPr>
              <a:xfrm rot="19530210" flipH="1">
                <a:off x="5221297" y="1224960"/>
                <a:ext cx="111431" cy="120880"/>
              </a:xfrm>
              <a:prstGeom prst="rect">
                <a:avLst/>
              </a:prstGeom>
            </p:spPr>
          </p:pic>
          <p:pic>
            <p:nvPicPr>
              <p:cNvPr id="2209" name="Afbeelding 2208">
                <a:extLst>
                  <a:ext uri="{FF2B5EF4-FFF2-40B4-BE49-F238E27FC236}">
                    <a16:creationId xmlns:a16="http://schemas.microsoft.com/office/drawing/2014/main" id="{FCDE04F1-2D4E-DD17-D47B-5EF7ACC97545}"/>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275" b="94265" l="9924" r="94198">
                            <a14:foregroundMark x1="53740" y1="73306" x2="36641" y2="29614"/>
                            <a14:foregroundMark x1="15573" y1="26903" x2="42443" y2="13764"/>
                            <a14:foregroundMark x1="87307" y1="55683" x2="88397" y2="58186"/>
                            <a14:foregroundMark x1="72366" y1="21376" x2="87307" y2="55683"/>
                            <a14:foregroundMark x1="81374" y1="79771" x2="52824" y2="94473"/>
                            <a14:foregroundMark x1="56641" y1="39416" x2="34504" y2="29718"/>
                            <a14:foregroundMark x1="28244" y1="28780" x2="50382" y2="38478"/>
                            <a14:foregroundMark x1="52672" y1="27007" x2="52519" y2="39625"/>
                            <a14:foregroundMark x1="29924" y1="25860" x2="40611" y2="41919"/>
                            <a14:foregroundMark x1="25802" y1="27112" x2="29466" y2="32847"/>
                            <a14:foregroundMark x1="49618" y1="31283" x2="52061" y2="35036"/>
                            <a14:foregroundMark x1="48550" y1="54536" x2="48092" y2="64546"/>
                            <a14:foregroundMark x1="40611" y1="39208" x2="48550" y2="67883"/>
                            <a14:foregroundMark x1="52061" y1="78832" x2="48397" y2="60584"/>
                            <a14:foregroundMark x1="55573" y1="57977" x2="37099" y2="58707"/>
                            <a14:foregroundMark x1="30992" y1="12096" x2="23206" y2="9385"/>
                            <a14:foregroundMark x1="37710" y1="50782" x2="41832" y2="59750"/>
                            <a14:foregroundMark x1="49924" y1="63712" x2="44733" y2="60167"/>
                            <a14:foregroundMark x1="37405" y1="46820" x2="48397" y2="45360"/>
                            <a14:foregroundMark x1="49313" y1="45985" x2="50992" y2="63087"/>
                            <a14:foregroundMark x1="42290" y1="73723" x2="31756" y2="58603"/>
                            <a14:foregroundMark x1="36641" y1="72784" x2="29771" y2="76642"/>
                            <a14:foregroundMark x1="46870" y1="10323" x2="78931" y2="32430"/>
                            <a14:foregroundMark x1="84522" y1="65697" x2="64122" y2="8342"/>
                            <a14:foregroundMark x1="86412" y1="71011" x2="85403" y2="68174"/>
                            <a14:foregroundMark x1="54046" y1="15120" x2="15420" y2="86340"/>
                            <a14:foregroundMark x1="12063" y1="35871" x2="11298" y2="27633"/>
                            <a14:foregroundMark x1="13389" y1="50153" x2="12063" y2="35871"/>
                            <a14:foregroundMark x1="15142" y1="69045" x2="13554" y2="51931"/>
                            <a14:foregroundMark x1="17405" y1="93431" x2="15606" y2="74046"/>
                            <a14:foregroundMark x1="16947" y1="21898" x2="74656" y2="22106"/>
                            <a14:foregroundMark x1="47499" y1="88777" x2="33130" y2="86966"/>
                            <a14:foregroundMark x1="32672" y1="10219" x2="31145" y2="6048"/>
                            <a14:foregroundMark x1="72519" y1="19812" x2="72519" y2="19812"/>
                            <a14:foregroundMark x1="83664" y1="23879" x2="83664" y2="23879"/>
                            <a14:foregroundMark x1="86260" y1="31283" x2="86260" y2="31283"/>
                            <a14:foregroundMark x1="89466" y1="40980" x2="89466" y2="40980"/>
                            <a14:foregroundMark x1="90076" y1="48175" x2="90076" y2="48175"/>
                            <a14:foregroundMark x1="78931" y1="22941" x2="78931" y2="22941"/>
                            <a14:foregroundMark x1="19084" y1="12200" x2="19084" y2="12200"/>
                            <a14:foregroundMark x1="18626" y1="16267" x2="18626" y2="16267"/>
                            <a14:foregroundMark x1="23053" y1="89677" x2="23053" y2="89677"/>
                            <a14:foregroundMark x1="30992" y1="90094" x2="30992" y2="90094"/>
                            <a14:foregroundMark x1="94351" y1="61105" x2="94351" y2="61105"/>
                            <a14:foregroundMark x1="36336" y1="4275" x2="36336" y2="4275"/>
                            <a14:foregroundMark x1="47634" y1="73618" x2="47634" y2="73618"/>
                            <a14:backgroundMark x1="13282" y1="35871" x2="13282" y2="35871"/>
                            <a14:backgroundMark x1="16947" y1="69656" x2="16947" y2="69656"/>
                            <a14:backgroundMark x1="13435" y1="59020" x2="16183" y2="58394"/>
                            <a14:backgroundMark x1="11908" y1="51825" x2="13740" y2="51721"/>
                            <a14:backgroundMark x1="68244" y1="85297" x2="69160" y2="87487"/>
                            <a14:backgroundMark x1="84885" y1="66423" x2="84885" y2="66423"/>
                            <a14:backgroundMark x1="87023" y1="55683" x2="87023" y2="55683"/>
                            <a14:backgroundMark x1="85344" y1="65798" x2="84733" y2="68092"/>
                            <a14:backgroundMark x1="86718" y1="56100" x2="85954" y2="54849"/>
                            <a14:backgroundMark x1="18015" y1="70907" x2="13588" y2="72576"/>
                            <a14:backgroundMark x1="50687" y1="88217" x2="51450" y2="90198"/>
                          </a14:backgroundRemoval>
                        </a14:imgEffect>
                      </a14:imgLayer>
                    </a14:imgProps>
                  </a:ext>
                </a:extLst>
              </a:blip>
              <a:stretch>
                <a:fillRect/>
              </a:stretch>
            </p:blipFill>
            <p:spPr>
              <a:xfrm rot="19530210" flipH="1">
                <a:off x="5029483" y="1376734"/>
                <a:ext cx="111431" cy="120880"/>
              </a:xfrm>
              <a:prstGeom prst="rect">
                <a:avLst/>
              </a:prstGeom>
            </p:spPr>
          </p:pic>
          <p:pic>
            <p:nvPicPr>
              <p:cNvPr id="2210" name="Afbeelding 2209">
                <a:extLst>
                  <a:ext uri="{FF2B5EF4-FFF2-40B4-BE49-F238E27FC236}">
                    <a16:creationId xmlns:a16="http://schemas.microsoft.com/office/drawing/2014/main" id="{BB667AF9-797D-6EE4-4875-1023FC925E70}"/>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275" b="94265" l="9924" r="94198">
                            <a14:foregroundMark x1="53740" y1="73306" x2="36641" y2="29614"/>
                            <a14:foregroundMark x1="15573" y1="26903" x2="42443" y2="13764"/>
                            <a14:foregroundMark x1="87307" y1="55683" x2="88397" y2="58186"/>
                            <a14:foregroundMark x1="72366" y1="21376" x2="87307" y2="55683"/>
                            <a14:foregroundMark x1="81374" y1="79771" x2="52824" y2="94473"/>
                            <a14:foregroundMark x1="56641" y1="39416" x2="34504" y2="29718"/>
                            <a14:foregroundMark x1="28244" y1="28780" x2="50382" y2="38478"/>
                            <a14:foregroundMark x1="52672" y1="27007" x2="52519" y2="39625"/>
                            <a14:foregroundMark x1="29924" y1="25860" x2="40611" y2="41919"/>
                            <a14:foregroundMark x1="25802" y1="27112" x2="29466" y2="32847"/>
                            <a14:foregroundMark x1="49618" y1="31283" x2="52061" y2="35036"/>
                            <a14:foregroundMark x1="48550" y1="54536" x2="48092" y2="64546"/>
                            <a14:foregroundMark x1="40611" y1="39208" x2="48550" y2="67883"/>
                            <a14:foregroundMark x1="52061" y1="78832" x2="48397" y2="60584"/>
                            <a14:foregroundMark x1="55573" y1="57977" x2="37099" y2="58707"/>
                            <a14:foregroundMark x1="30992" y1="12096" x2="23206" y2="9385"/>
                            <a14:foregroundMark x1="37710" y1="50782" x2="41832" y2="59750"/>
                            <a14:foregroundMark x1="49924" y1="63712" x2="44733" y2="60167"/>
                            <a14:foregroundMark x1="37405" y1="46820" x2="48397" y2="45360"/>
                            <a14:foregroundMark x1="49313" y1="45985" x2="50992" y2="63087"/>
                            <a14:foregroundMark x1="42290" y1="73723" x2="31756" y2="58603"/>
                            <a14:foregroundMark x1="36641" y1="72784" x2="29771" y2="76642"/>
                            <a14:foregroundMark x1="46870" y1="10323" x2="78931" y2="32430"/>
                            <a14:foregroundMark x1="84522" y1="65697" x2="64122" y2="8342"/>
                            <a14:foregroundMark x1="86412" y1="71011" x2="85403" y2="68174"/>
                            <a14:foregroundMark x1="54046" y1="15120" x2="15420" y2="86340"/>
                            <a14:foregroundMark x1="12063" y1="35871" x2="11298" y2="27633"/>
                            <a14:foregroundMark x1="13389" y1="50153" x2="12063" y2="35871"/>
                            <a14:foregroundMark x1="15142" y1="69045" x2="13554" y2="51931"/>
                            <a14:foregroundMark x1="17405" y1="93431" x2="15606" y2="74046"/>
                            <a14:foregroundMark x1="16947" y1="21898" x2="74656" y2="22106"/>
                            <a14:foregroundMark x1="47499" y1="88777" x2="33130" y2="86966"/>
                            <a14:foregroundMark x1="32672" y1="10219" x2="31145" y2="6048"/>
                            <a14:foregroundMark x1="72519" y1="19812" x2="72519" y2="19812"/>
                            <a14:foregroundMark x1="83664" y1="23879" x2="83664" y2="23879"/>
                            <a14:foregroundMark x1="86260" y1="31283" x2="86260" y2="31283"/>
                            <a14:foregroundMark x1="89466" y1="40980" x2="89466" y2="40980"/>
                            <a14:foregroundMark x1="90076" y1="48175" x2="90076" y2="48175"/>
                            <a14:foregroundMark x1="78931" y1="22941" x2="78931" y2="22941"/>
                            <a14:foregroundMark x1="19084" y1="12200" x2="19084" y2="12200"/>
                            <a14:foregroundMark x1="18626" y1="16267" x2="18626" y2="16267"/>
                            <a14:foregroundMark x1="23053" y1="89677" x2="23053" y2="89677"/>
                            <a14:foregroundMark x1="30992" y1="90094" x2="30992" y2="90094"/>
                            <a14:foregroundMark x1="94351" y1="61105" x2="94351" y2="61105"/>
                            <a14:foregroundMark x1="36336" y1="4275" x2="36336" y2="4275"/>
                            <a14:foregroundMark x1="47634" y1="73618" x2="47634" y2="73618"/>
                            <a14:backgroundMark x1="13282" y1="35871" x2="13282" y2="35871"/>
                            <a14:backgroundMark x1="16947" y1="69656" x2="16947" y2="69656"/>
                            <a14:backgroundMark x1="13435" y1="59020" x2="16183" y2="58394"/>
                            <a14:backgroundMark x1="11908" y1="51825" x2="13740" y2="51721"/>
                            <a14:backgroundMark x1="68244" y1="85297" x2="69160" y2="87487"/>
                            <a14:backgroundMark x1="84885" y1="66423" x2="84885" y2="66423"/>
                            <a14:backgroundMark x1="87023" y1="55683" x2="87023" y2="55683"/>
                            <a14:backgroundMark x1="85344" y1="65798" x2="84733" y2="68092"/>
                            <a14:backgroundMark x1="86718" y1="56100" x2="85954" y2="54849"/>
                            <a14:backgroundMark x1="18015" y1="70907" x2="13588" y2="72576"/>
                            <a14:backgroundMark x1="50687" y1="88217" x2="51450" y2="90198"/>
                          </a14:backgroundRemoval>
                        </a14:imgEffect>
                      </a14:imgLayer>
                    </a14:imgProps>
                  </a:ext>
                </a:extLst>
              </a:blip>
              <a:stretch>
                <a:fillRect/>
              </a:stretch>
            </p:blipFill>
            <p:spPr>
              <a:xfrm rot="19530210" flipH="1">
                <a:off x="4911939" y="1533389"/>
                <a:ext cx="111431" cy="120880"/>
              </a:xfrm>
              <a:prstGeom prst="rect">
                <a:avLst/>
              </a:prstGeom>
            </p:spPr>
          </p:pic>
          <p:pic>
            <p:nvPicPr>
              <p:cNvPr id="2211" name="Afbeelding 2210">
                <a:extLst>
                  <a:ext uri="{FF2B5EF4-FFF2-40B4-BE49-F238E27FC236}">
                    <a16:creationId xmlns:a16="http://schemas.microsoft.com/office/drawing/2014/main" id="{26D2C6F3-8B47-B808-73D6-86630F33728A}"/>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275" b="94265" l="9924" r="94198">
                            <a14:foregroundMark x1="53740" y1="73306" x2="36641" y2="29614"/>
                            <a14:foregroundMark x1="15573" y1="26903" x2="42443" y2="13764"/>
                            <a14:foregroundMark x1="87307" y1="55683" x2="88397" y2="58186"/>
                            <a14:foregroundMark x1="72366" y1="21376" x2="87307" y2="55683"/>
                            <a14:foregroundMark x1="81374" y1="79771" x2="52824" y2="94473"/>
                            <a14:foregroundMark x1="56641" y1="39416" x2="34504" y2="29718"/>
                            <a14:foregroundMark x1="28244" y1="28780" x2="50382" y2="38478"/>
                            <a14:foregroundMark x1="52672" y1="27007" x2="52519" y2="39625"/>
                            <a14:foregroundMark x1="29924" y1="25860" x2="40611" y2="41919"/>
                            <a14:foregroundMark x1="25802" y1="27112" x2="29466" y2="32847"/>
                            <a14:foregroundMark x1="49618" y1="31283" x2="52061" y2="35036"/>
                            <a14:foregroundMark x1="48550" y1="54536" x2="48092" y2="64546"/>
                            <a14:foregroundMark x1="40611" y1="39208" x2="48550" y2="67883"/>
                            <a14:foregroundMark x1="52061" y1="78832" x2="48397" y2="60584"/>
                            <a14:foregroundMark x1="55573" y1="57977" x2="37099" y2="58707"/>
                            <a14:foregroundMark x1="30992" y1="12096" x2="23206" y2="9385"/>
                            <a14:foregroundMark x1="37710" y1="50782" x2="41832" y2="59750"/>
                            <a14:foregroundMark x1="49924" y1="63712" x2="44733" y2="60167"/>
                            <a14:foregroundMark x1="37405" y1="46820" x2="48397" y2="45360"/>
                            <a14:foregroundMark x1="49313" y1="45985" x2="50992" y2="63087"/>
                            <a14:foregroundMark x1="42290" y1="73723" x2="31756" y2="58603"/>
                            <a14:foregroundMark x1="36641" y1="72784" x2="29771" y2="76642"/>
                            <a14:foregroundMark x1="46870" y1="10323" x2="78931" y2="32430"/>
                            <a14:foregroundMark x1="84522" y1="65697" x2="64122" y2="8342"/>
                            <a14:foregroundMark x1="86412" y1="71011" x2="85403" y2="68174"/>
                            <a14:foregroundMark x1="54046" y1="15120" x2="15420" y2="86340"/>
                            <a14:foregroundMark x1="12063" y1="35871" x2="11298" y2="27633"/>
                            <a14:foregroundMark x1="13389" y1="50153" x2="12063" y2="35871"/>
                            <a14:foregroundMark x1="15142" y1="69045" x2="13554" y2="51931"/>
                            <a14:foregroundMark x1="17405" y1="93431" x2="15606" y2="74046"/>
                            <a14:foregroundMark x1="16947" y1="21898" x2="74656" y2="22106"/>
                            <a14:foregroundMark x1="47499" y1="88777" x2="33130" y2="86966"/>
                            <a14:foregroundMark x1="32672" y1="10219" x2="31145" y2="6048"/>
                            <a14:foregroundMark x1="72519" y1="19812" x2="72519" y2="19812"/>
                            <a14:foregroundMark x1="83664" y1="23879" x2="83664" y2="23879"/>
                            <a14:foregroundMark x1="86260" y1="31283" x2="86260" y2="31283"/>
                            <a14:foregroundMark x1="89466" y1="40980" x2="89466" y2="40980"/>
                            <a14:foregroundMark x1="90076" y1="48175" x2="90076" y2="48175"/>
                            <a14:foregroundMark x1="78931" y1="22941" x2="78931" y2="22941"/>
                            <a14:foregroundMark x1="19084" y1="12200" x2="19084" y2="12200"/>
                            <a14:foregroundMark x1="18626" y1="16267" x2="18626" y2="16267"/>
                            <a14:foregroundMark x1="23053" y1="89677" x2="23053" y2="89677"/>
                            <a14:foregroundMark x1="30992" y1="90094" x2="30992" y2="90094"/>
                            <a14:foregroundMark x1="94351" y1="61105" x2="94351" y2="61105"/>
                            <a14:foregroundMark x1="36336" y1="4275" x2="36336" y2="4275"/>
                            <a14:foregroundMark x1="47634" y1="73618" x2="47634" y2="73618"/>
                            <a14:backgroundMark x1="13282" y1="35871" x2="13282" y2="35871"/>
                            <a14:backgroundMark x1="16947" y1="69656" x2="16947" y2="69656"/>
                            <a14:backgroundMark x1="13435" y1="59020" x2="16183" y2="58394"/>
                            <a14:backgroundMark x1="11908" y1="51825" x2="13740" y2="51721"/>
                            <a14:backgroundMark x1="68244" y1="85297" x2="69160" y2="87487"/>
                            <a14:backgroundMark x1="84885" y1="66423" x2="84885" y2="66423"/>
                            <a14:backgroundMark x1="87023" y1="55683" x2="87023" y2="55683"/>
                            <a14:backgroundMark x1="85344" y1="65798" x2="84733" y2="68092"/>
                            <a14:backgroundMark x1="86718" y1="56100" x2="85954" y2="54849"/>
                            <a14:backgroundMark x1="18015" y1="70907" x2="13588" y2="72576"/>
                            <a14:backgroundMark x1="50687" y1="88217" x2="51450" y2="90198"/>
                          </a14:backgroundRemoval>
                        </a14:imgEffect>
                      </a14:imgLayer>
                    </a14:imgProps>
                  </a:ext>
                </a:extLst>
              </a:blip>
              <a:stretch>
                <a:fillRect/>
              </a:stretch>
            </p:blipFill>
            <p:spPr>
              <a:xfrm rot="19530210" flipH="1">
                <a:off x="5548620" y="1272151"/>
                <a:ext cx="111431" cy="120880"/>
              </a:xfrm>
              <a:prstGeom prst="rect">
                <a:avLst/>
              </a:prstGeom>
            </p:spPr>
          </p:pic>
          <p:sp>
            <p:nvSpPr>
              <p:cNvPr id="2212" name="Rechthoek 2211">
                <a:extLst>
                  <a:ext uri="{FF2B5EF4-FFF2-40B4-BE49-F238E27FC236}">
                    <a16:creationId xmlns:a16="http://schemas.microsoft.com/office/drawing/2014/main" id="{020669C7-763F-5A59-F372-ABF8CEFA9B7E}"/>
                  </a:ext>
                </a:extLst>
              </p:cNvPr>
              <p:cNvSpPr/>
              <p:nvPr/>
            </p:nvSpPr>
            <p:spPr>
              <a:xfrm>
                <a:off x="5606389" y="1996478"/>
                <a:ext cx="365778" cy="188659"/>
              </a:xfrm>
              <a:prstGeom prst="rect">
                <a:avLst/>
              </a:prstGeom>
              <a:solidFill>
                <a:srgbClr val="C4E4CC"/>
              </a:solidFill>
              <a:ln w="3175">
                <a:solidFill>
                  <a:srgbClr val="C4E4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grpSp>
      </p:grpSp>
      <mc:AlternateContent xmlns:mc="http://schemas.openxmlformats.org/markup-compatibility/2006" xmlns:p14="http://schemas.microsoft.com/office/powerpoint/2010/main">
        <mc:Choice Requires="p14">
          <p:contentPart p14:bwMode="auto" r:id="rId23">
            <p14:nvContentPartPr>
              <p14:cNvPr id="2213" name="Inkt 2212">
                <a:extLst>
                  <a:ext uri="{FF2B5EF4-FFF2-40B4-BE49-F238E27FC236}">
                    <a16:creationId xmlns:a16="http://schemas.microsoft.com/office/drawing/2014/main" id="{85BEB4CB-ADAE-7398-2653-B8E6D39F4071}"/>
                  </a:ext>
                </a:extLst>
              </p14:cNvPr>
              <p14:cNvContentPartPr/>
              <p14:nvPr/>
            </p14:nvContentPartPr>
            <p14:xfrm>
              <a:off x="9842580" y="5308440"/>
              <a:ext cx="522000" cy="360"/>
            </p14:xfrm>
          </p:contentPart>
        </mc:Choice>
        <mc:Fallback xmlns="">
          <p:pic>
            <p:nvPicPr>
              <p:cNvPr id="2213" name="Inkt 2212">
                <a:extLst>
                  <a:ext uri="{FF2B5EF4-FFF2-40B4-BE49-F238E27FC236}">
                    <a16:creationId xmlns:a16="http://schemas.microsoft.com/office/drawing/2014/main" id="{85BEB4CB-ADAE-7398-2653-B8E6D39F4071}"/>
                  </a:ext>
                </a:extLst>
              </p:cNvPr>
              <p:cNvPicPr/>
              <p:nvPr/>
            </p:nvPicPr>
            <p:blipFill>
              <a:blip r:embed="rId24"/>
              <a:stretch>
                <a:fillRect/>
              </a:stretch>
            </p:blipFill>
            <p:spPr>
              <a:xfrm>
                <a:off x="9770580" y="5164440"/>
                <a:ext cx="66564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214" name="Inkt 2213">
                <a:extLst>
                  <a:ext uri="{FF2B5EF4-FFF2-40B4-BE49-F238E27FC236}">
                    <a16:creationId xmlns:a16="http://schemas.microsoft.com/office/drawing/2014/main" id="{06AEC7EB-841F-10E4-6F27-F473122707F9}"/>
                  </a:ext>
                </a:extLst>
              </p14:cNvPr>
              <p14:cNvContentPartPr/>
              <p14:nvPr/>
            </p14:nvContentPartPr>
            <p14:xfrm>
              <a:off x="9867780" y="6565560"/>
              <a:ext cx="1323000" cy="360"/>
            </p14:xfrm>
          </p:contentPart>
        </mc:Choice>
        <mc:Fallback xmlns="">
          <p:pic>
            <p:nvPicPr>
              <p:cNvPr id="2214" name="Inkt 2213">
                <a:extLst>
                  <a:ext uri="{FF2B5EF4-FFF2-40B4-BE49-F238E27FC236}">
                    <a16:creationId xmlns:a16="http://schemas.microsoft.com/office/drawing/2014/main" id="{06AEC7EB-841F-10E4-6F27-F473122707F9}"/>
                  </a:ext>
                </a:extLst>
              </p:cNvPr>
              <p:cNvPicPr/>
              <p:nvPr/>
            </p:nvPicPr>
            <p:blipFill>
              <a:blip r:embed="rId26"/>
              <a:stretch>
                <a:fillRect/>
              </a:stretch>
            </p:blipFill>
            <p:spPr>
              <a:xfrm>
                <a:off x="9795780" y="6421560"/>
                <a:ext cx="146664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215" name="Inkt 2214">
                <a:extLst>
                  <a:ext uri="{FF2B5EF4-FFF2-40B4-BE49-F238E27FC236}">
                    <a16:creationId xmlns:a16="http://schemas.microsoft.com/office/drawing/2014/main" id="{96E3C127-3ACF-562E-37E1-6385182B3995}"/>
                  </a:ext>
                </a:extLst>
              </p14:cNvPr>
              <p14:cNvContentPartPr/>
              <p14:nvPr/>
            </p14:nvContentPartPr>
            <p14:xfrm>
              <a:off x="9892980" y="5905320"/>
              <a:ext cx="612720" cy="52200"/>
            </p14:xfrm>
          </p:contentPart>
        </mc:Choice>
        <mc:Fallback xmlns="">
          <p:pic>
            <p:nvPicPr>
              <p:cNvPr id="2215" name="Inkt 2214">
                <a:extLst>
                  <a:ext uri="{FF2B5EF4-FFF2-40B4-BE49-F238E27FC236}">
                    <a16:creationId xmlns:a16="http://schemas.microsoft.com/office/drawing/2014/main" id="{96E3C127-3ACF-562E-37E1-6385182B3995}"/>
                  </a:ext>
                </a:extLst>
              </p:cNvPr>
              <p:cNvPicPr/>
              <p:nvPr/>
            </p:nvPicPr>
            <p:blipFill>
              <a:blip r:embed="rId28"/>
              <a:stretch>
                <a:fillRect/>
              </a:stretch>
            </p:blipFill>
            <p:spPr>
              <a:xfrm>
                <a:off x="9820980" y="5761320"/>
                <a:ext cx="756360" cy="33984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216" name="Inkt 2215">
                <a:extLst>
                  <a:ext uri="{FF2B5EF4-FFF2-40B4-BE49-F238E27FC236}">
                    <a16:creationId xmlns:a16="http://schemas.microsoft.com/office/drawing/2014/main" id="{1FC7E21B-C42D-B8DB-08F0-F2263BAF5DCC}"/>
                  </a:ext>
                </a:extLst>
              </p14:cNvPr>
              <p14:cNvContentPartPr/>
              <p14:nvPr/>
            </p14:nvContentPartPr>
            <p14:xfrm>
              <a:off x="7759620" y="4546680"/>
              <a:ext cx="883440" cy="51120"/>
            </p14:xfrm>
          </p:contentPart>
        </mc:Choice>
        <mc:Fallback xmlns="">
          <p:pic>
            <p:nvPicPr>
              <p:cNvPr id="2216" name="Inkt 2215">
                <a:extLst>
                  <a:ext uri="{FF2B5EF4-FFF2-40B4-BE49-F238E27FC236}">
                    <a16:creationId xmlns:a16="http://schemas.microsoft.com/office/drawing/2014/main" id="{1FC7E21B-C42D-B8DB-08F0-F2263BAF5DCC}"/>
                  </a:ext>
                </a:extLst>
              </p:cNvPr>
              <p:cNvPicPr/>
              <p:nvPr/>
            </p:nvPicPr>
            <p:blipFill>
              <a:blip r:embed="rId30"/>
              <a:stretch>
                <a:fillRect/>
              </a:stretch>
            </p:blipFill>
            <p:spPr>
              <a:xfrm>
                <a:off x="7687620" y="4402680"/>
                <a:ext cx="1027080" cy="33876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220" name="Inkt 2219">
                <a:extLst>
                  <a:ext uri="{FF2B5EF4-FFF2-40B4-BE49-F238E27FC236}">
                    <a16:creationId xmlns:a16="http://schemas.microsoft.com/office/drawing/2014/main" id="{E17CBBDF-C028-6AE0-11A0-C432A26047E1}"/>
                  </a:ext>
                </a:extLst>
              </p14:cNvPr>
              <p14:cNvContentPartPr/>
              <p14:nvPr/>
            </p14:nvContentPartPr>
            <p14:xfrm>
              <a:off x="5423220" y="4571880"/>
              <a:ext cx="714600" cy="360"/>
            </p14:xfrm>
          </p:contentPart>
        </mc:Choice>
        <mc:Fallback xmlns="">
          <p:pic>
            <p:nvPicPr>
              <p:cNvPr id="2220" name="Inkt 2219">
                <a:extLst>
                  <a:ext uri="{FF2B5EF4-FFF2-40B4-BE49-F238E27FC236}">
                    <a16:creationId xmlns:a16="http://schemas.microsoft.com/office/drawing/2014/main" id="{E17CBBDF-C028-6AE0-11A0-C432A26047E1}"/>
                  </a:ext>
                </a:extLst>
              </p:cNvPr>
              <p:cNvPicPr/>
              <p:nvPr/>
            </p:nvPicPr>
            <p:blipFill>
              <a:blip r:embed="rId32"/>
              <a:stretch>
                <a:fillRect/>
              </a:stretch>
            </p:blipFill>
            <p:spPr>
              <a:xfrm>
                <a:off x="5351220" y="4427880"/>
                <a:ext cx="85824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222" name="Inkt 2221">
                <a:extLst>
                  <a:ext uri="{FF2B5EF4-FFF2-40B4-BE49-F238E27FC236}">
                    <a16:creationId xmlns:a16="http://schemas.microsoft.com/office/drawing/2014/main" id="{CA276995-5773-16F8-8708-20A47FD744EC}"/>
                  </a:ext>
                </a:extLst>
              </p14:cNvPr>
              <p14:cNvContentPartPr/>
              <p14:nvPr/>
            </p14:nvContentPartPr>
            <p14:xfrm>
              <a:off x="7264260" y="2146200"/>
              <a:ext cx="531000" cy="51120"/>
            </p14:xfrm>
          </p:contentPart>
        </mc:Choice>
        <mc:Fallback xmlns="">
          <p:pic>
            <p:nvPicPr>
              <p:cNvPr id="2222" name="Inkt 2221">
                <a:extLst>
                  <a:ext uri="{FF2B5EF4-FFF2-40B4-BE49-F238E27FC236}">
                    <a16:creationId xmlns:a16="http://schemas.microsoft.com/office/drawing/2014/main" id="{CA276995-5773-16F8-8708-20A47FD744EC}"/>
                  </a:ext>
                </a:extLst>
              </p:cNvPr>
              <p:cNvPicPr/>
              <p:nvPr/>
            </p:nvPicPr>
            <p:blipFill>
              <a:blip r:embed="rId34"/>
              <a:stretch>
                <a:fillRect/>
              </a:stretch>
            </p:blipFill>
            <p:spPr>
              <a:xfrm>
                <a:off x="7192260" y="2002200"/>
                <a:ext cx="674640" cy="338760"/>
              </a:xfrm>
              <a:prstGeom prst="rect">
                <a:avLst/>
              </a:prstGeom>
            </p:spPr>
          </p:pic>
        </mc:Fallback>
      </mc:AlternateContent>
      <p:sp>
        <p:nvSpPr>
          <p:cNvPr id="2224" name="Google Shape;99;g2d17701bccb_0_0">
            <a:extLst>
              <a:ext uri="{FF2B5EF4-FFF2-40B4-BE49-F238E27FC236}">
                <a16:creationId xmlns:a16="http://schemas.microsoft.com/office/drawing/2014/main" id="{67B4E364-26D9-D204-4DC4-C4006C47E6EB}"/>
              </a:ext>
            </a:extLst>
          </p:cNvPr>
          <p:cNvSpPr txBox="1">
            <a:spLocks/>
          </p:cNvSpPr>
          <p:nvPr/>
        </p:nvSpPr>
        <p:spPr>
          <a:xfrm>
            <a:off x="346426" y="1717609"/>
            <a:ext cx="3154071" cy="1989735"/>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647700" indent="-457200">
              <a:spcBef>
                <a:spcPts val="0"/>
              </a:spcBef>
              <a:buSzPts val="2600"/>
            </a:pPr>
            <a:r>
              <a:rPr lang="nl-NL" dirty="0">
                <a:latin typeface="Effra" panose="02000506080000020004" pitchFamily="2" charset="0"/>
                <a:ea typeface="Arial"/>
                <a:cs typeface="Arial"/>
                <a:sym typeface="Arial"/>
              </a:rPr>
              <a:t>Actief tegen </a:t>
            </a:r>
            <a:r>
              <a:rPr lang="nl-NL" u="sng" dirty="0">
                <a:latin typeface="Effra" panose="02000506080000020004" pitchFamily="2" charset="0"/>
                <a:ea typeface="Arial"/>
                <a:cs typeface="Arial"/>
                <a:sym typeface="Arial"/>
              </a:rPr>
              <a:t>extra</a:t>
            </a:r>
            <a:r>
              <a:rPr lang="nl-NL" dirty="0">
                <a:latin typeface="Effra" panose="02000506080000020004" pitchFamily="2" charset="0"/>
                <a:ea typeface="Arial"/>
                <a:cs typeface="Arial"/>
                <a:sym typeface="Arial"/>
              </a:rPr>
              <a:t>cellulaire ziekte-verwekkers</a:t>
            </a:r>
            <a:br>
              <a:rPr lang="nl-NL" dirty="0">
                <a:latin typeface="Effra" panose="02000506080000020004" pitchFamily="2" charset="0"/>
                <a:ea typeface="Arial"/>
                <a:cs typeface="Arial"/>
                <a:sym typeface="Arial"/>
              </a:rPr>
            </a:br>
            <a:endParaRPr lang="nl-NL" sz="2500" dirty="0">
              <a:latin typeface="Effra" panose="02000506080000020004" pitchFamily="2" charset="0"/>
              <a:ea typeface="Arial"/>
              <a:cs typeface="Arial"/>
              <a:sym typeface="Arial"/>
            </a:endParaRPr>
          </a:p>
        </p:txBody>
      </p:sp>
      <p:sp>
        <p:nvSpPr>
          <p:cNvPr id="2" name="Google Shape;99;g2d17701bccb_0_0">
            <a:extLst>
              <a:ext uri="{FF2B5EF4-FFF2-40B4-BE49-F238E27FC236}">
                <a16:creationId xmlns:a16="http://schemas.microsoft.com/office/drawing/2014/main" id="{9DBB330A-9954-98A7-FA69-EDCD9292DAA3}"/>
              </a:ext>
            </a:extLst>
          </p:cNvPr>
          <p:cNvSpPr txBox="1">
            <a:spLocks/>
          </p:cNvSpPr>
          <p:nvPr/>
        </p:nvSpPr>
        <p:spPr>
          <a:xfrm>
            <a:off x="346426" y="3703253"/>
            <a:ext cx="3054511" cy="2806882"/>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90500" indent="0">
              <a:spcBef>
                <a:spcPts val="0"/>
              </a:spcBef>
              <a:buSzPts val="2600"/>
              <a:buNone/>
            </a:pPr>
            <a:r>
              <a:rPr lang="nl-NL" b="1" i="1" dirty="0">
                <a:latin typeface="Effra" panose="02000506080000020004" pitchFamily="2" charset="0"/>
                <a:ea typeface="Arial"/>
                <a:cs typeface="Arial"/>
                <a:sym typeface="Arial"/>
              </a:rPr>
              <a:t>Onthoud:</a:t>
            </a:r>
          </a:p>
          <a:p>
            <a:pPr marL="647700" indent="-457200">
              <a:spcBef>
                <a:spcPts val="0"/>
              </a:spcBef>
              <a:buSzPts val="2600"/>
            </a:pPr>
            <a:r>
              <a:rPr lang="nl-NL" dirty="0">
                <a:latin typeface="Effra" panose="02000506080000020004" pitchFamily="2" charset="0"/>
                <a:ea typeface="Arial"/>
                <a:cs typeface="Arial"/>
                <a:sym typeface="Arial"/>
              </a:rPr>
              <a:t>De anti</a:t>
            </a:r>
            <a:r>
              <a:rPr lang="nl-NL" u="sng" dirty="0">
                <a:latin typeface="Effra" panose="02000506080000020004" pitchFamily="2" charset="0"/>
                <a:ea typeface="Arial"/>
                <a:cs typeface="Arial"/>
                <a:sym typeface="Arial"/>
              </a:rPr>
              <a:t>GENEN</a:t>
            </a:r>
            <a:r>
              <a:rPr lang="nl-NL" dirty="0">
                <a:latin typeface="Effra" panose="02000506080000020004" pitchFamily="2" charset="0"/>
                <a:ea typeface="Arial"/>
                <a:cs typeface="Arial"/>
                <a:sym typeface="Arial"/>
              </a:rPr>
              <a:t> zijn de sigaar want de</a:t>
            </a:r>
            <a:br>
              <a:rPr lang="nl-NL" dirty="0">
                <a:latin typeface="Effra" panose="02000506080000020004" pitchFamily="2" charset="0"/>
                <a:ea typeface="Arial"/>
                <a:cs typeface="Arial"/>
                <a:sym typeface="Arial"/>
              </a:rPr>
            </a:br>
            <a:r>
              <a:rPr lang="nl-NL" dirty="0">
                <a:latin typeface="Effra" panose="02000506080000020004" pitchFamily="2" charset="0"/>
                <a:ea typeface="Arial"/>
                <a:cs typeface="Arial"/>
                <a:sym typeface="Arial"/>
              </a:rPr>
              <a:t>anti</a:t>
            </a:r>
            <a:r>
              <a:rPr lang="nl-NL" u="sng" dirty="0">
                <a:latin typeface="Effra" panose="02000506080000020004" pitchFamily="2" charset="0"/>
                <a:ea typeface="Arial"/>
                <a:cs typeface="Arial"/>
                <a:sym typeface="Arial"/>
              </a:rPr>
              <a:t>STOFFEN</a:t>
            </a:r>
            <a:br>
              <a:rPr lang="nl-NL" dirty="0">
                <a:latin typeface="Effra" panose="02000506080000020004" pitchFamily="2" charset="0"/>
                <a:ea typeface="Arial"/>
                <a:cs typeface="Arial"/>
                <a:sym typeface="Arial"/>
              </a:rPr>
            </a:br>
            <a:r>
              <a:rPr lang="nl-NL" dirty="0">
                <a:latin typeface="Effra" panose="02000506080000020004" pitchFamily="2" charset="0"/>
                <a:ea typeface="Arial"/>
                <a:cs typeface="Arial"/>
                <a:sym typeface="Arial"/>
              </a:rPr>
              <a:t>stoppen hun gevaar!</a:t>
            </a:r>
            <a:endParaRPr lang="nl-NL" sz="2500" dirty="0">
              <a:latin typeface="Effra" panose="02000506080000020004" pitchFamily="2" charset="0"/>
              <a:ea typeface="Arial"/>
              <a:cs typeface="Arial"/>
              <a:sym typeface="Arial"/>
            </a:endParaRPr>
          </a:p>
        </p:txBody>
      </p:sp>
      <p:grpSp>
        <p:nvGrpSpPr>
          <p:cNvPr id="14" name="Groep 13">
            <a:extLst>
              <a:ext uri="{FF2B5EF4-FFF2-40B4-BE49-F238E27FC236}">
                <a16:creationId xmlns:a16="http://schemas.microsoft.com/office/drawing/2014/main" id="{DC0706CD-8170-67C0-F64B-B2D75690585D}"/>
              </a:ext>
            </a:extLst>
          </p:cNvPr>
          <p:cNvGrpSpPr/>
          <p:nvPr/>
        </p:nvGrpSpPr>
        <p:grpSpPr>
          <a:xfrm rot="582340">
            <a:off x="2968811" y="4433534"/>
            <a:ext cx="2365727" cy="2052260"/>
            <a:chOff x="3432307" y="4675699"/>
            <a:chExt cx="2365727" cy="2052260"/>
          </a:xfrm>
        </p:grpSpPr>
        <p:pic>
          <p:nvPicPr>
            <p:cNvPr id="7" name="Afbeelding 6">
              <a:extLst>
                <a:ext uri="{FF2B5EF4-FFF2-40B4-BE49-F238E27FC236}">
                  <a16:creationId xmlns:a16="http://schemas.microsoft.com/office/drawing/2014/main" id="{1AB6F795-7B17-2400-A890-33A24393C3DA}"/>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275" b="94265" l="9924" r="94198">
                          <a14:foregroundMark x1="53740" y1="73306" x2="36641" y2="29614"/>
                          <a14:foregroundMark x1="15573" y1="26903" x2="42443" y2="13764"/>
                          <a14:foregroundMark x1="87307" y1="55683" x2="88397" y2="58186"/>
                          <a14:foregroundMark x1="72366" y1="21376" x2="87307" y2="55683"/>
                          <a14:foregroundMark x1="81374" y1="79771" x2="52824" y2="94473"/>
                          <a14:foregroundMark x1="56641" y1="39416" x2="34504" y2="29718"/>
                          <a14:foregroundMark x1="28244" y1="28780" x2="50382" y2="38478"/>
                          <a14:foregroundMark x1="52672" y1="27007" x2="52519" y2="39625"/>
                          <a14:foregroundMark x1="29924" y1="25860" x2="40611" y2="41919"/>
                          <a14:foregroundMark x1="25802" y1="27112" x2="29466" y2="32847"/>
                          <a14:foregroundMark x1="49618" y1="31283" x2="52061" y2="35036"/>
                          <a14:foregroundMark x1="48550" y1="54536" x2="48092" y2="64546"/>
                          <a14:foregroundMark x1="40611" y1="39208" x2="48550" y2="67883"/>
                          <a14:foregroundMark x1="52061" y1="78832" x2="48397" y2="60584"/>
                          <a14:foregroundMark x1="55573" y1="57977" x2="37099" y2="58707"/>
                          <a14:foregroundMark x1="30992" y1="12096" x2="23206" y2="9385"/>
                          <a14:foregroundMark x1="37710" y1="50782" x2="41832" y2="59750"/>
                          <a14:foregroundMark x1="49924" y1="63712" x2="44733" y2="60167"/>
                          <a14:foregroundMark x1="37405" y1="46820" x2="48397" y2="45360"/>
                          <a14:foregroundMark x1="49313" y1="45985" x2="50992" y2="63087"/>
                          <a14:foregroundMark x1="42290" y1="73723" x2="31756" y2="58603"/>
                          <a14:foregroundMark x1="36641" y1="72784" x2="29771" y2="76642"/>
                          <a14:foregroundMark x1="46870" y1="10323" x2="78931" y2="32430"/>
                          <a14:foregroundMark x1="84522" y1="65697" x2="64122" y2="8342"/>
                          <a14:foregroundMark x1="86412" y1="71011" x2="85403" y2="68174"/>
                          <a14:foregroundMark x1="54046" y1="15120" x2="15420" y2="86340"/>
                          <a14:foregroundMark x1="12063" y1="35871" x2="11298" y2="27633"/>
                          <a14:foregroundMark x1="13389" y1="50153" x2="12063" y2="35871"/>
                          <a14:foregroundMark x1="15142" y1="69045" x2="13554" y2="51931"/>
                          <a14:foregroundMark x1="17405" y1="93431" x2="15606" y2="74046"/>
                          <a14:foregroundMark x1="16947" y1="21898" x2="74656" y2="22106"/>
                          <a14:foregroundMark x1="47499" y1="88777" x2="33130" y2="86966"/>
                          <a14:foregroundMark x1="32672" y1="10219" x2="31145" y2="6048"/>
                          <a14:foregroundMark x1="72519" y1="19812" x2="72519" y2="19812"/>
                          <a14:foregroundMark x1="83664" y1="23879" x2="83664" y2="23879"/>
                          <a14:foregroundMark x1="86260" y1="31283" x2="86260" y2="31283"/>
                          <a14:foregroundMark x1="89466" y1="40980" x2="89466" y2="40980"/>
                          <a14:foregroundMark x1="90076" y1="48175" x2="90076" y2="48175"/>
                          <a14:foregroundMark x1="78931" y1="22941" x2="78931" y2="22941"/>
                          <a14:foregroundMark x1="19084" y1="12200" x2="19084" y2="12200"/>
                          <a14:foregroundMark x1="18626" y1="16267" x2="18626" y2="16267"/>
                          <a14:foregroundMark x1="23053" y1="89677" x2="23053" y2="89677"/>
                          <a14:foregroundMark x1="30992" y1="90094" x2="30992" y2="90094"/>
                          <a14:foregroundMark x1="94351" y1="61105" x2="94351" y2="61105"/>
                          <a14:foregroundMark x1="36336" y1="4275" x2="36336" y2="4275"/>
                          <a14:foregroundMark x1="47634" y1="73618" x2="47634" y2="73618"/>
                          <a14:backgroundMark x1="13282" y1="35871" x2="13282" y2="35871"/>
                          <a14:backgroundMark x1="16947" y1="69656" x2="16947" y2="69656"/>
                          <a14:backgroundMark x1="13435" y1="59020" x2="16183" y2="58394"/>
                          <a14:backgroundMark x1="11908" y1="51825" x2="13740" y2="51721"/>
                          <a14:backgroundMark x1="68244" y1="85297" x2="69160" y2="87487"/>
                          <a14:backgroundMark x1="84885" y1="66423" x2="84885" y2="66423"/>
                          <a14:backgroundMark x1="87023" y1="55683" x2="87023" y2="55683"/>
                          <a14:backgroundMark x1="85344" y1="65798" x2="84733" y2="68092"/>
                          <a14:backgroundMark x1="86718" y1="56100" x2="85954" y2="54849"/>
                          <a14:backgroundMark x1="18015" y1="70907" x2="13588" y2="72576"/>
                          <a14:backgroundMark x1="50687" y1="88217" x2="51450" y2="90198"/>
                        </a14:backgroundRemoval>
                      </a14:imgEffect>
                    </a14:imgLayer>
                  </a14:imgProps>
                </a:ext>
              </a:extLst>
            </a:blip>
            <a:stretch>
              <a:fillRect/>
            </a:stretch>
          </p:blipFill>
          <p:spPr>
            <a:xfrm rot="513794">
              <a:off x="4544367" y="4967608"/>
              <a:ext cx="1253667" cy="1760351"/>
            </a:xfrm>
            <a:prstGeom prst="rect">
              <a:avLst/>
            </a:prstGeom>
          </p:spPr>
        </p:pic>
        <p:pic>
          <p:nvPicPr>
            <p:cNvPr id="1026" name="Picture 2" descr="cigar / cartoon vector and illustration, hand drawn style, isolated on ...">
              <a:extLst>
                <a:ext uri="{FF2B5EF4-FFF2-40B4-BE49-F238E27FC236}">
                  <a16:creationId xmlns:a16="http://schemas.microsoft.com/office/drawing/2014/main" id="{FE65F01E-903B-1437-95DD-0918D1FA3E3A}"/>
                </a:ext>
              </a:extLst>
            </p:cNvPr>
            <p:cNvPicPr>
              <a:picLocks noChangeAspect="1" noChangeArrowheads="1"/>
            </p:cNvPicPr>
            <p:nvPr/>
          </p:nvPicPr>
          <p:blipFill>
            <a:blip r:embed="rId35">
              <a:extLst>
                <a:ext uri="{BEBA8EAE-BF5A-486C-A8C5-ECC9F3942E4B}">
                  <a14:imgProps xmlns:a14="http://schemas.microsoft.com/office/drawing/2010/main">
                    <a14:imgLayer r:embed="rId36">
                      <a14:imgEffect>
                        <a14:backgroundRemoval t="6000" b="91500" l="10000" r="90000">
                          <a14:foregroundMark x1="10800" y1="52400" x2="10800" y2="53000"/>
                          <a14:foregroundMark x1="26700" y1="19000" x2="26700" y2="15500"/>
                          <a14:foregroundMark x1="51700" y1="23900" x2="50800" y2="26700"/>
                          <a14:foregroundMark x1="21000" y1="6200" x2="23800" y2="6000"/>
                          <a14:foregroundMark x1="24700" y1="87300" x2="34500" y2="91500"/>
                          <a14:foregroundMark x1="34500" y1="91500" x2="37600" y2="90200"/>
                        </a14:backgroundRemoval>
                      </a14:imgEffect>
                    </a14:imgLayer>
                  </a14:imgProps>
                </a:ext>
                <a:ext uri="{28A0092B-C50C-407E-A947-70E740481C1C}">
                  <a14:useLocalDpi xmlns:a14="http://schemas.microsoft.com/office/drawing/2010/main" val="0"/>
                </a:ext>
              </a:extLst>
            </a:blip>
            <a:srcRect/>
            <a:stretch>
              <a:fillRect/>
            </a:stretch>
          </p:blipFill>
          <p:spPr bwMode="auto">
            <a:xfrm>
              <a:off x="3432307" y="4675699"/>
              <a:ext cx="1923076" cy="192307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28770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4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19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19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19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18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6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17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17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20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22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216"/>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6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48"/>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49"/>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50"/>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452"/>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451"/>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45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480"/>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2220"/>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3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476"/>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484"/>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2224"/>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2"/>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24"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g2d14e319473_1_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Opbouw examen</a:t>
            </a:r>
            <a:endParaRPr>
              <a:latin typeface="Effra" panose="02000506080000020004" pitchFamily="2" charset="0"/>
              <a:ea typeface="Arial"/>
              <a:cs typeface="Arial"/>
              <a:sym typeface="Arial"/>
            </a:endParaRPr>
          </a:p>
        </p:txBody>
      </p:sp>
      <p:sp>
        <p:nvSpPr>
          <p:cNvPr id="7" name="Google Shape;99;g2d17701bccb_0_0">
            <a:extLst>
              <a:ext uri="{FF2B5EF4-FFF2-40B4-BE49-F238E27FC236}">
                <a16:creationId xmlns:a16="http://schemas.microsoft.com/office/drawing/2014/main" id="{1AA05A58-C3BD-0E1F-29C8-2309AA434F79}"/>
              </a:ext>
            </a:extLst>
          </p:cNvPr>
          <p:cNvSpPr txBox="1">
            <a:spLocks noGrp="1"/>
          </p:cNvSpPr>
          <p:nvPr>
            <p:ph type="body" idx="1"/>
          </p:nvPr>
        </p:nvSpPr>
        <p:spPr>
          <a:xfrm>
            <a:off x="5936084" y="1228347"/>
            <a:ext cx="6457524" cy="1214138"/>
          </a:xfrm>
          <a:prstGeom prst="rect">
            <a:avLst/>
          </a:prstGeom>
          <a:noFill/>
          <a:ln>
            <a:noFill/>
          </a:ln>
        </p:spPr>
        <p:txBody>
          <a:bodyPr spcFirstLastPara="1" wrap="square" lIns="91425" tIns="45700" rIns="91425" bIns="45700" anchor="t" anchorCtr="0">
            <a:spAutoFit/>
          </a:bodyPr>
          <a:lstStyle/>
          <a:p>
            <a:pPr marL="635000" lvl="0" indent="-444500" algn="l" rtl="0">
              <a:lnSpc>
                <a:spcPct val="90000"/>
              </a:lnSpc>
              <a:spcBef>
                <a:spcPts val="0"/>
              </a:spcBef>
              <a:spcAft>
                <a:spcPts val="0"/>
              </a:spcAft>
              <a:buSzPts val="2600"/>
              <a:buChar char="•"/>
            </a:pPr>
            <a:r>
              <a:rPr lang="nl-NL">
                <a:latin typeface="Effra" panose="02000506080000020004" pitchFamily="2" charset="0"/>
                <a:ea typeface="Arial"/>
                <a:cs typeface="Arial"/>
                <a:sym typeface="Arial"/>
              </a:rPr>
              <a:t>48 vragen (16 gesloten en 32 open) </a:t>
            </a:r>
          </a:p>
          <a:p>
            <a:pPr marL="635000" lvl="0" indent="-444500" algn="l" rtl="0">
              <a:lnSpc>
                <a:spcPct val="90000"/>
              </a:lnSpc>
              <a:spcBef>
                <a:spcPts val="0"/>
              </a:spcBef>
              <a:spcAft>
                <a:spcPts val="0"/>
              </a:spcAft>
              <a:buSzPts val="2600"/>
              <a:buChar char="•"/>
            </a:pPr>
            <a:r>
              <a:rPr lang="nl-NL" sz="2800">
                <a:latin typeface="Effra" panose="02000506080000020004" pitchFamily="2" charset="0"/>
                <a:ea typeface="Arial"/>
                <a:cs typeface="Arial"/>
                <a:sym typeface="Arial"/>
              </a:rPr>
              <a:t>69 punten</a:t>
            </a:r>
            <a:br>
              <a:rPr lang="nl-NL" sz="2800">
                <a:latin typeface="Effra" panose="02000506080000020004" pitchFamily="2" charset="0"/>
                <a:ea typeface="Arial"/>
                <a:cs typeface="Arial"/>
                <a:sym typeface="Arial"/>
              </a:rPr>
            </a:br>
            <a:endParaRPr sz="2500">
              <a:latin typeface="Effra" panose="02000506080000020004" pitchFamily="2" charset="0"/>
              <a:ea typeface="Arial"/>
              <a:cs typeface="Arial"/>
              <a:sym typeface="Arial"/>
            </a:endParaRPr>
          </a:p>
        </p:txBody>
      </p:sp>
      <p:pic>
        <p:nvPicPr>
          <p:cNvPr id="5" name="Afbeelding 4">
            <a:extLst>
              <a:ext uri="{FF2B5EF4-FFF2-40B4-BE49-F238E27FC236}">
                <a16:creationId xmlns:a16="http://schemas.microsoft.com/office/drawing/2014/main" id="{FA66B641-8E99-4988-37D2-1C24F3F37F83}"/>
              </a:ext>
            </a:extLst>
          </p:cNvPr>
          <p:cNvPicPr>
            <a:picLocks noChangeAspect="1"/>
          </p:cNvPicPr>
          <p:nvPr/>
        </p:nvPicPr>
        <p:blipFill>
          <a:blip r:embed="rId3"/>
          <a:stretch>
            <a:fillRect/>
          </a:stretch>
        </p:blipFill>
        <p:spPr>
          <a:xfrm>
            <a:off x="463490" y="1690825"/>
            <a:ext cx="11265019" cy="499657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g23e4fb3f7be_0_1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nl-NL">
                <a:latin typeface="Effra" panose="02000506080000020004" pitchFamily="2" charset="0"/>
                <a:ea typeface="Arial"/>
                <a:cs typeface="Arial"/>
                <a:sym typeface="Arial"/>
              </a:rPr>
              <a:t>Typen immuniteit</a:t>
            </a:r>
            <a:endParaRPr>
              <a:latin typeface="Effra" panose="02000506080000020004" pitchFamily="2" charset="0"/>
              <a:ea typeface="Arial"/>
              <a:cs typeface="Arial"/>
              <a:sym typeface="Arial"/>
            </a:endParaRPr>
          </a:p>
        </p:txBody>
      </p:sp>
      <p:graphicFrame>
        <p:nvGraphicFramePr>
          <p:cNvPr id="482" name="Google Shape;482;g23e4fb3f7be_0_11"/>
          <p:cNvGraphicFramePr/>
          <p:nvPr/>
        </p:nvGraphicFramePr>
        <p:xfrm>
          <a:off x="2129896" y="2517606"/>
          <a:ext cx="8157100" cy="2370075"/>
        </p:xfrm>
        <a:graphic>
          <a:graphicData uri="http://schemas.openxmlformats.org/drawingml/2006/table">
            <a:tbl>
              <a:tblPr>
                <a:noFill/>
                <a:tableStyleId>{1288DF71-F4DC-40A4-AA78-C62E05D052D6}</a:tableStyleId>
              </a:tblPr>
              <a:tblGrid>
                <a:gridCol w="1742850">
                  <a:extLst>
                    <a:ext uri="{9D8B030D-6E8A-4147-A177-3AD203B41FA5}">
                      <a16:colId xmlns:a16="http://schemas.microsoft.com/office/drawing/2014/main" val="20000"/>
                    </a:ext>
                  </a:extLst>
                </a:gridCol>
                <a:gridCol w="3573925">
                  <a:extLst>
                    <a:ext uri="{9D8B030D-6E8A-4147-A177-3AD203B41FA5}">
                      <a16:colId xmlns:a16="http://schemas.microsoft.com/office/drawing/2014/main" val="20001"/>
                    </a:ext>
                  </a:extLst>
                </a:gridCol>
                <a:gridCol w="2840325">
                  <a:extLst>
                    <a:ext uri="{9D8B030D-6E8A-4147-A177-3AD203B41FA5}">
                      <a16:colId xmlns:a16="http://schemas.microsoft.com/office/drawing/2014/main" val="20002"/>
                    </a:ext>
                  </a:extLst>
                </a:gridCol>
              </a:tblGrid>
              <a:tr h="759000">
                <a:tc>
                  <a:txBody>
                    <a:bodyPr/>
                    <a:lstStyle/>
                    <a:p>
                      <a:pPr marL="0" marR="0" lvl="0" indent="0" algn="ctr" rtl="0">
                        <a:lnSpc>
                          <a:spcPct val="115000"/>
                        </a:lnSpc>
                        <a:spcBef>
                          <a:spcPts val="0"/>
                        </a:spcBef>
                        <a:spcAft>
                          <a:spcPts val="0"/>
                        </a:spcAft>
                        <a:buClr>
                          <a:srgbClr val="000000"/>
                        </a:buClr>
                        <a:buSzPts val="2500"/>
                        <a:buFont typeface="Arial"/>
                        <a:buNone/>
                      </a:pPr>
                      <a:r>
                        <a:rPr lang="nl-NL" sz="2500" u="none" strike="noStrike" cap="none">
                          <a:latin typeface="Arial"/>
                          <a:ea typeface="Arial"/>
                          <a:cs typeface="Arial"/>
                          <a:sym typeface="Arial"/>
                        </a:rPr>
                        <a:t> </a:t>
                      </a:r>
                      <a:endParaRPr sz="2500" u="none" strike="noStrike" cap="none">
                        <a:latin typeface="Arial"/>
                        <a:ea typeface="Arial"/>
                        <a:cs typeface="Arial"/>
                        <a:sym typeface="Arial"/>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500"/>
                        <a:buFont typeface="Arial"/>
                        <a:buNone/>
                      </a:pPr>
                      <a:r>
                        <a:rPr lang="nl-NL" sz="2500" b="1" u="none" strike="noStrike" cap="none">
                          <a:latin typeface="Arial"/>
                          <a:ea typeface="Arial"/>
                          <a:cs typeface="Arial"/>
                          <a:sym typeface="Arial"/>
                        </a:rPr>
                        <a:t>Natuurlijk</a:t>
                      </a:r>
                      <a:endParaRPr sz="2500" b="1" u="none" strike="noStrike" cap="none">
                        <a:latin typeface="Arial"/>
                        <a:ea typeface="Arial"/>
                        <a:cs typeface="Arial"/>
                        <a:sym typeface="Arial"/>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500"/>
                        <a:buFont typeface="Arial"/>
                        <a:buNone/>
                      </a:pPr>
                      <a:r>
                        <a:rPr lang="nl-NL" sz="2500" b="1" u="none" strike="noStrike" cap="none">
                          <a:latin typeface="Arial"/>
                          <a:ea typeface="Arial"/>
                          <a:cs typeface="Arial"/>
                          <a:sym typeface="Arial"/>
                        </a:rPr>
                        <a:t>Kunstmatig</a:t>
                      </a:r>
                      <a:endParaRPr sz="2500" b="1" u="none" strike="noStrike" cap="none">
                        <a:latin typeface="Arial"/>
                        <a:ea typeface="Arial"/>
                        <a:cs typeface="Arial"/>
                        <a:sym typeface="Arial"/>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794650">
                <a:tc>
                  <a:txBody>
                    <a:bodyPr/>
                    <a:lstStyle/>
                    <a:p>
                      <a:pPr marL="0" marR="0" lvl="0" indent="0" algn="ctr" rtl="0">
                        <a:lnSpc>
                          <a:spcPct val="115000"/>
                        </a:lnSpc>
                        <a:spcBef>
                          <a:spcPts val="0"/>
                        </a:spcBef>
                        <a:spcAft>
                          <a:spcPts val="0"/>
                        </a:spcAft>
                        <a:buClr>
                          <a:srgbClr val="000000"/>
                        </a:buClr>
                        <a:buSzPts val="2500"/>
                        <a:buFont typeface="Arial"/>
                        <a:buNone/>
                      </a:pPr>
                      <a:r>
                        <a:rPr lang="nl-NL" sz="2500" b="1" u="none" strike="noStrike" cap="none">
                          <a:latin typeface="Arial"/>
                          <a:ea typeface="Arial"/>
                          <a:cs typeface="Arial"/>
                          <a:sym typeface="Arial"/>
                        </a:rPr>
                        <a:t>Actief</a:t>
                      </a:r>
                      <a:endParaRPr sz="2500" b="1" u="none" strike="noStrike" cap="none">
                        <a:latin typeface="Arial"/>
                        <a:ea typeface="Arial"/>
                        <a:cs typeface="Arial"/>
                        <a:sym typeface="Arial"/>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500"/>
                        <a:buFont typeface="Arial"/>
                        <a:buNone/>
                      </a:pPr>
                      <a:r>
                        <a:rPr lang="nl-NL" sz="2500" u="none" strike="noStrike" cap="none">
                          <a:latin typeface="Arial"/>
                          <a:ea typeface="Arial"/>
                          <a:cs typeface="Arial"/>
                          <a:sym typeface="Arial"/>
                        </a:rPr>
                        <a:t>Ziek worden</a:t>
                      </a:r>
                      <a:endParaRPr sz="2500" u="none" strike="noStrike" cap="none">
                        <a:latin typeface="Arial"/>
                        <a:ea typeface="Arial"/>
                        <a:cs typeface="Arial"/>
                        <a:sym typeface="Arial"/>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500"/>
                        <a:buFont typeface="Arial"/>
                        <a:buNone/>
                      </a:pPr>
                      <a:r>
                        <a:rPr lang="nl-NL" sz="2500" u="none" strike="noStrike" cap="none">
                          <a:latin typeface="Arial"/>
                          <a:ea typeface="Arial"/>
                          <a:cs typeface="Arial"/>
                          <a:sym typeface="Arial"/>
                        </a:rPr>
                        <a:t>Vaccinatie</a:t>
                      </a:r>
                      <a:endParaRPr sz="2500" u="none" strike="noStrike" cap="none">
                        <a:latin typeface="Arial"/>
                        <a:ea typeface="Arial"/>
                        <a:cs typeface="Arial"/>
                        <a:sym typeface="Arial"/>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816425">
                <a:tc>
                  <a:txBody>
                    <a:bodyPr/>
                    <a:lstStyle/>
                    <a:p>
                      <a:pPr marL="0" marR="0" lvl="0" indent="0" algn="ctr" rtl="0">
                        <a:lnSpc>
                          <a:spcPct val="115000"/>
                        </a:lnSpc>
                        <a:spcBef>
                          <a:spcPts val="0"/>
                        </a:spcBef>
                        <a:spcAft>
                          <a:spcPts val="0"/>
                        </a:spcAft>
                        <a:buClr>
                          <a:srgbClr val="000000"/>
                        </a:buClr>
                        <a:buSzPts val="2500"/>
                        <a:buFont typeface="Arial"/>
                        <a:buNone/>
                      </a:pPr>
                      <a:r>
                        <a:rPr lang="nl-NL" sz="2500" b="1" u="none" strike="noStrike" cap="none">
                          <a:latin typeface="Arial"/>
                          <a:ea typeface="Arial"/>
                          <a:cs typeface="Arial"/>
                          <a:sym typeface="Arial"/>
                        </a:rPr>
                        <a:t>Passief</a:t>
                      </a:r>
                      <a:endParaRPr sz="2500" b="1" u="none" strike="noStrike" cap="none">
                        <a:latin typeface="Arial"/>
                        <a:ea typeface="Arial"/>
                        <a:cs typeface="Arial"/>
                        <a:sym typeface="Arial"/>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500"/>
                        <a:buFont typeface="Arial"/>
                        <a:buNone/>
                      </a:pPr>
                      <a:r>
                        <a:rPr lang="nl-NL" sz="2500" u="none" strike="noStrike" cap="none">
                          <a:latin typeface="Arial"/>
                          <a:ea typeface="Arial"/>
                          <a:cs typeface="Arial"/>
                          <a:sym typeface="Arial"/>
                        </a:rPr>
                        <a:t>Moedermelk/placenta</a:t>
                      </a:r>
                      <a:endParaRPr sz="2500" u="none" strike="noStrike" cap="none">
                        <a:latin typeface="Arial"/>
                        <a:ea typeface="Arial"/>
                        <a:cs typeface="Arial"/>
                        <a:sym typeface="Arial"/>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500"/>
                        <a:buFont typeface="Arial"/>
                        <a:buNone/>
                      </a:pPr>
                      <a:r>
                        <a:rPr lang="nl-NL" sz="2500" u="none" strike="noStrike" cap="none">
                          <a:latin typeface="Arial"/>
                          <a:ea typeface="Arial"/>
                          <a:cs typeface="Arial"/>
                          <a:sym typeface="Arial"/>
                        </a:rPr>
                        <a:t>Anti-serum</a:t>
                      </a:r>
                      <a:endParaRPr sz="2500" u="none" strike="noStrike" cap="none">
                        <a:latin typeface="Arial"/>
                        <a:ea typeface="Arial"/>
                        <a:cs typeface="Arial"/>
                        <a:sym typeface="Arial"/>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1">
          <a:extLst>
            <a:ext uri="{FF2B5EF4-FFF2-40B4-BE49-F238E27FC236}">
              <a16:creationId xmlns:a16="http://schemas.microsoft.com/office/drawing/2014/main" id="{D2C17DE4-6F71-73FF-ECC8-90CF22D89494}"/>
            </a:ext>
          </a:extLst>
        </p:cNvPr>
        <p:cNvGrpSpPr/>
        <p:nvPr/>
      </p:nvGrpSpPr>
      <p:grpSpPr>
        <a:xfrm>
          <a:off x="0" y="0"/>
          <a:ext cx="0" cy="0"/>
          <a:chOff x="0" y="0"/>
          <a:chExt cx="0" cy="0"/>
        </a:xfrm>
      </p:grpSpPr>
      <p:sp>
        <p:nvSpPr>
          <p:cNvPr id="232" name="Google Shape;232;g23e5d7deefc_1_69">
            <a:extLst>
              <a:ext uri="{FF2B5EF4-FFF2-40B4-BE49-F238E27FC236}">
                <a16:creationId xmlns:a16="http://schemas.microsoft.com/office/drawing/2014/main" id="{3A15EEBC-9E78-279C-C76E-001B25825804}"/>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Voorbeeld (2024-II)</a:t>
            </a:r>
            <a:endParaRPr>
              <a:latin typeface="Effra" panose="02000506080000020004" pitchFamily="2" charset="0"/>
              <a:ea typeface="Arial"/>
              <a:cs typeface="Arial"/>
              <a:sym typeface="Arial"/>
            </a:endParaRPr>
          </a:p>
        </p:txBody>
      </p:sp>
      <p:pic>
        <p:nvPicPr>
          <p:cNvPr id="3" name="Afbeelding 2">
            <a:extLst>
              <a:ext uri="{FF2B5EF4-FFF2-40B4-BE49-F238E27FC236}">
                <a16:creationId xmlns:a16="http://schemas.microsoft.com/office/drawing/2014/main" id="{C9E288FE-7B4A-284E-C578-0505A2B6CCD2}"/>
              </a:ext>
            </a:extLst>
          </p:cNvPr>
          <p:cNvPicPr>
            <a:picLocks noChangeAspect="1"/>
          </p:cNvPicPr>
          <p:nvPr/>
        </p:nvPicPr>
        <p:blipFill>
          <a:blip r:embed="rId3"/>
          <a:stretch>
            <a:fillRect/>
          </a:stretch>
        </p:blipFill>
        <p:spPr>
          <a:xfrm>
            <a:off x="764130" y="1993639"/>
            <a:ext cx="10441531" cy="4254761"/>
          </a:xfrm>
          <a:prstGeom prst="rect">
            <a:avLst/>
          </a:prstGeom>
        </p:spPr>
      </p:pic>
    </p:spTree>
    <p:extLst>
      <p:ext uri="{BB962C8B-B14F-4D97-AF65-F5344CB8AC3E}">
        <p14:creationId xmlns:p14="http://schemas.microsoft.com/office/powerpoint/2010/main" val="3935332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1">
          <a:extLst>
            <a:ext uri="{FF2B5EF4-FFF2-40B4-BE49-F238E27FC236}">
              <a16:creationId xmlns:a16="http://schemas.microsoft.com/office/drawing/2014/main" id="{4DC20890-580A-57B6-49B5-3BC9262C3127}"/>
            </a:ext>
          </a:extLst>
        </p:cNvPr>
        <p:cNvGrpSpPr/>
        <p:nvPr/>
      </p:nvGrpSpPr>
      <p:grpSpPr>
        <a:xfrm>
          <a:off x="0" y="0"/>
          <a:ext cx="0" cy="0"/>
          <a:chOff x="0" y="0"/>
          <a:chExt cx="0" cy="0"/>
        </a:xfrm>
      </p:grpSpPr>
      <p:sp>
        <p:nvSpPr>
          <p:cNvPr id="232" name="Google Shape;232;g23e5d7deefc_1_69">
            <a:extLst>
              <a:ext uri="{FF2B5EF4-FFF2-40B4-BE49-F238E27FC236}">
                <a16:creationId xmlns:a16="http://schemas.microsoft.com/office/drawing/2014/main" id="{6528991B-83F2-32D0-0DDC-8515870784C6}"/>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Uitwerking</a:t>
            </a:r>
            <a:endParaRPr>
              <a:latin typeface="Effra" panose="02000506080000020004" pitchFamily="2" charset="0"/>
              <a:ea typeface="Arial"/>
              <a:cs typeface="Arial"/>
              <a:sym typeface="Arial"/>
            </a:endParaRPr>
          </a:p>
        </p:txBody>
      </p:sp>
      <p:pic>
        <p:nvPicPr>
          <p:cNvPr id="6" name="Afbeelding 5">
            <a:extLst>
              <a:ext uri="{FF2B5EF4-FFF2-40B4-BE49-F238E27FC236}">
                <a16:creationId xmlns:a16="http://schemas.microsoft.com/office/drawing/2014/main" id="{A9D72593-BCA9-F3D2-7EBB-2D9D9806BAF3}"/>
              </a:ext>
            </a:extLst>
          </p:cNvPr>
          <p:cNvPicPr>
            <a:picLocks noChangeAspect="1"/>
          </p:cNvPicPr>
          <p:nvPr/>
        </p:nvPicPr>
        <p:blipFill>
          <a:blip r:embed="rId3"/>
          <a:stretch>
            <a:fillRect/>
          </a:stretch>
        </p:blipFill>
        <p:spPr>
          <a:xfrm>
            <a:off x="800100" y="2386332"/>
            <a:ext cx="9817100" cy="314039"/>
          </a:xfrm>
          <a:prstGeom prst="rect">
            <a:avLst/>
          </a:prstGeom>
        </p:spPr>
      </p:pic>
    </p:spTree>
    <p:extLst>
      <p:ext uri="{BB962C8B-B14F-4D97-AF65-F5344CB8AC3E}">
        <p14:creationId xmlns:p14="http://schemas.microsoft.com/office/powerpoint/2010/main" val="13608290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1">
          <a:extLst>
            <a:ext uri="{FF2B5EF4-FFF2-40B4-BE49-F238E27FC236}">
              <a16:creationId xmlns:a16="http://schemas.microsoft.com/office/drawing/2014/main" id="{3F57FF0C-84E1-F1FE-A5EA-34C9F7BC0223}"/>
            </a:ext>
          </a:extLst>
        </p:cNvPr>
        <p:cNvGrpSpPr/>
        <p:nvPr/>
      </p:nvGrpSpPr>
      <p:grpSpPr>
        <a:xfrm>
          <a:off x="0" y="0"/>
          <a:ext cx="0" cy="0"/>
          <a:chOff x="0" y="0"/>
          <a:chExt cx="0" cy="0"/>
        </a:xfrm>
      </p:grpSpPr>
      <p:sp>
        <p:nvSpPr>
          <p:cNvPr id="232" name="Google Shape;232;g23e5d7deefc_1_69">
            <a:extLst>
              <a:ext uri="{FF2B5EF4-FFF2-40B4-BE49-F238E27FC236}">
                <a16:creationId xmlns:a16="http://schemas.microsoft.com/office/drawing/2014/main" id="{F2627CE9-6EB7-9A29-C674-660F9FFF4CA1}"/>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a:buSzPts val="4400"/>
            </a:pPr>
            <a:r>
              <a:rPr lang="nl-NL">
                <a:latin typeface="Effra"/>
                <a:ea typeface="Arial"/>
                <a:cs typeface="Arial"/>
                <a:sym typeface="Arial"/>
              </a:rPr>
              <a:t>Erfelijkheid - voorbeeld (2024-I)</a:t>
            </a:r>
            <a:endParaRPr lang="nl-NL">
              <a:latin typeface="Effra" panose="02000506080000020004" pitchFamily="2" charset="0"/>
              <a:ea typeface="Arial"/>
              <a:cs typeface="Arial"/>
              <a:sym typeface="Arial"/>
            </a:endParaRPr>
          </a:p>
        </p:txBody>
      </p:sp>
      <p:pic>
        <p:nvPicPr>
          <p:cNvPr id="2" name="Afbeelding 1" descr="Afbeelding met tekst, ongewerveld dier, Weekdieren, schelp&#10;&#10;Door AI gegenereerde inhoud is mogelijk onjuist.">
            <a:extLst>
              <a:ext uri="{FF2B5EF4-FFF2-40B4-BE49-F238E27FC236}">
                <a16:creationId xmlns:a16="http://schemas.microsoft.com/office/drawing/2014/main" id="{115B3514-89A7-2207-6CDA-86658616F8C5}"/>
              </a:ext>
            </a:extLst>
          </p:cNvPr>
          <p:cNvPicPr>
            <a:picLocks noChangeAspect="1"/>
          </p:cNvPicPr>
          <p:nvPr/>
        </p:nvPicPr>
        <p:blipFill>
          <a:blip r:embed="rId3"/>
          <a:srcRect l="1507" t="-95" r="188"/>
          <a:stretch/>
        </p:blipFill>
        <p:spPr>
          <a:xfrm>
            <a:off x="441990" y="1289729"/>
            <a:ext cx="6066255" cy="4029229"/>
          </a:xfrm>
          <a:prstGeom prst="rect">
            <a:avLst/>
          </a:prstGeom>
        </p:spPr>
      </p:pic>
      <p:pic>
        <p:nvPicPr>
          <p:cNvPr id="4" name="Afbeelding 3" descr="Afbeelding met tekst, Lettertype, schermopname, lijn&#10;&#10;Door AI gegenereerde inhoud is mogelijk onjuist.">
            <a:extLst>
              <a:ext uri="{FF2B5EF4-FFF2-40B4-BE49-F238E27FC236}">
                <a16:creationId xmlns:a16="http://schemas.microsoft.com/office/drawing/2014/main" id="{3FE8F9F1-1EA2-09EF-BF2C-F82E29976B81}"/>
              </a:ext>
            </a:extLst>
          </p:cNvPr>
          <p:cNvPicPr>
            <a:picLocks noChangeAspect="1"/>
          </p:cNvPicPr>
          <p:nvPr/>
        </p:nvPicPr>
        <p:blipFill>
          <a:blip r:embed="rId4"/>
          <a:stretch>
            <a:fillRect/>
          </a:stretch>
        </p:blipFill>
        <p:spPr>
          <a:xfrm>
            <a:off x="4549569" y="5212786"/>
            <a:ext cx="7345105" cy="1512931"/>
          </a:xfrm>
          <a:prstGeom prst="rect">
            <a:avLst/>
          </a:prstGeom>
        </p:spPr>
      </p:pic>
      <mc:AlternateContent xmlns:mc="http://schemas.openxmlformats.org/markup-compatibility/2006" xmlns:p14="http://schemas.microsoft.com/office/powerpoint/2010/main">
        <mc:Choice Requires="p14">
          <p:contentPart p14:bwMode="auto" r:id="rId5">
            <p14:nvContentPartPr>
              <p14:cNvPr id="10" name="Inkt 9">
                <a:extLst>
                  <a:ext uri="{FF2B5EF4-FFF2-40B4-BE49-F238E27FC236}">
                    <a16:creationId xmlns:a16="http://schemas.microsoft.com/office/drawing/2014/main" id="{0A7CDCBE-1B2A-0717-2249-A00EB361C88A}"/>
                  </a:ext>
                </a:extLst>
              </p14:cNvPr>
              <p14:cNvContentPartPr/>
              <p14:nvPr/>
            </p14:nvContentPartPr>
            <p14:xfrm>
              <a:off x="1080754" y="2998053"/>
              <a:ext cx="1114549" cy="22567"/>
            </p14:xfrm>
          </p:contentPart>
        </mc:Choice>
        <mc:Fallback xmlns="">
          <p:pic>
            <p:nvPicPr>
              <p:cNvPr id="10" name="Inkt 9">
                <a:extLst>
                  <a:ext uri="{FF2B5EF4-FFF2-40B4-BE49-F238E27FC236}">
                    <a16:creationId xmlns:a16="http://schemas.microsoft.com/office/drawing/2014/main" id="{0A7CDCBE-1B2A-0717-2249-A00EB361C88A}"/>
                  </a:ext>
                </a:extLst>
              </p:cNvPr>
              <p:cNvPicPr/>
              <p:nvPr/>
            </p:nvPicPr>
            <p:blipFill>
              <a:blip r:embed="rId6"/>
              <a:stretch>
                <a:fillRect/>
              </a:stretch>
            </p:blipFill>
            <p:spPr>
              <a:xfrm>
                <a:off x="1026772" y="2890591"/>
                <a:ext cx="1222153" cy="237133"/>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t 6">
                <a:extLst>
                  <a:ext uri="{FF2B5EF4-FFF2-40B4-BE49-F238E27FC236}">
                    <a16:creationId xmlns:a16="http://schemas.microsoft.com/office/drawing/2014/main" id="{33C05A6D-5292-8996-1EEC-CF91B6320499}"/>
                  </a:ext>
                </a:extLst>
              </p14:cNvPr>
              <p14:cNvContentPartPr/>
              <p14:nvPr/>
            </p14:nvContentPartPr>
            <p14:xfrm>
              <a:off x="3483840" y="2975310"/>
              <a:ext cx="1679036" cy="69804"/>
            </p14:xfrm>
          </p:contentPart>
        </mc:Choice>
        <mc:Fallback xmlns="">
          <p:pic>
            <p:nvPicPr>
              <p:cNvPr id="7" name="Inkt 6">
                <a:extLst>
                  <a:ext uri="{FF2B5EF4-FFF2-40B4-BE49-F238E27FC236}">
                    <a16:creationId xmlns:a16="http://schemas.microsoft.com/office/drawing/2014/main" id="{33C05A6D-5292-8996-1EEC-CF91B6320499}"/>
                  </a:ext>
                </a:extLst>
              </p:cNvPr>
              <p:cNvPicPr/>
              <p:nvPr/>
            </p:nvPicPr>
            <p:blipFill>
              <a:blip r:embed="rId8"/>
              <a:stretch>
                <a:fillRect/>
              </a:stretch>
            </p:blipFill>
            <p:spPr>
              <a:xfrm>
                <a:off x="3429852" y="2867919"/>
                <a:ext cx="1786653" cy="284228"/>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t 7">
                <a:extLst>
                  <a:ext uri="{FF2B5EF4-FFF2-40B4-BE49-F238E27FC236}">
                    <a16:creationId xmlns:a16="http://schemas.microsoft.com/office/drawing/2014/main" id="{2EDB5C72-6577-73DD-4323-7535FBE6EF3F}"/>
                  </a:ext>
                </a:extLst>
              </p14:cNvPr>
              <p14:cNvContentPartPr/>
              <p14:nvPr/>
            </p14:nvContentPartPr>
            <p14:xfrm>
              <a:off x="5469659" y="2790084"/>
              <a:ext cx="343025" cy="35665"/>
            </p14:xfrm>
          </p:contentPart>
        </mc:Choice>
        <mc:Fallback xmlns="">
          <p:pic>
            <p:nvPicPr>
              <p:cNvPr id="8" name="Inkt 7">
                <a:extLst>
                  <a:ext uri="{FF2B5EF4-FFF2-40B4-BE49-F238E27FC236}">
                    <a16:creationId xmlns:a16="http://schemas.microsoft.com/office/drawing/2014/main" id="{2EDB5C72-6577-73DD-4323-7535FBE6EF3F}"/>
                  </a:ext>
                </a:extLst>
              </p:cNvPr>
              <p:cNvPicPr/>
              <p:nvPr/>
            </p:nvPicPr>
            <p:blipFill>
              <a:blip r:embed="rId10"/>
              <a:stretch>
                <a:fillRect/>
              </a:stretch>
            </p:blipFill>
            <p:spPr>
              <a:xfrm>
                <a:off x="5415724" y="2683089"/>
                <a:ext cx="450535" cy="249298"/>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2" name="Inkt 11">
                <a:extLst>
                  <a:ext uri="{FF2B5EF4-FFF2-40B4-BE49-F238E27FC236}">
                    <a16:creationId xmlns:a16="http://schemas.microsoft.com/office/drawing/2014/main" id="{86502763-3EB9-5BE8-F688-1EB673553483}"/>
                  </a:ext>
                </a:extLst>
              </p14:cNvPr>
              <p14:cNvContentPartPr/>
              <p14:nvPr/>
            </p14:nvContentPartPr>
            <p14:xfrm>
              <a:off x="10595840" y="5607710"/>
              <a:ext cx="575555" cy="46675"/>
            </p14:xfrm>
          </p:contentPart>
        </mc:Choice>
        <mc:Fallback xmlns="">
          <p:pic>
            <p:nvPicPr>
              <p:cNvPr id="12" name="Inkt 11">
                <a:extLst>
                  <a:ext uri="{FF2B5EF4-FFF2-40B4-BE49-F238E27FC236}">
                    <a16:creationId xmlns:a16="http://schemas.microsoft.com/office/drawing/2014/main" id="{86502763-3EB9-5BE8-F688-1EB673553483}"/>
                  </a:ext>
                </a:extLst>
              </p:cNvPr>
              <p:cNvPicPr/>
              <p:nvPr/>
            </p:nvPicPr>
            <p:blipFill>
              <a:blip r:embed="rId12"/>
              <a:stretch>
                <a:fillRect/>
              </a:stretch>
            </p:blipFill>
            <p:spPr>
              <a:xfrm>
                <a:off x="10541882" y="5500821"/>
                <a:ext cx="683112" cy="260097"/>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3" name="Inkt 12">
                <a:extLst>
                  <a:ext uri="{FF2B5EF4-FFF2-40B4-BE49-F238E27FC236}">
                    <a16:creationId xmlns:a16="http://schemas.microsoft.com/office/drawing/2014/main" id="{91A841DC-190F-80BE-74B7-C68F2F6240BE}"/>
                  </a:ext>
                </a:extLst>
              </p14:cNvPr>
              <p14:cNvContentPartPr/>
              <p14:nvPr/>
            </p14:nvContentPartPr>
            <p14:xfrm>
              <a:off x="5388840" y="5896352"/>
              <a:ext cx="2123055" cy="70975"/>
            </p14:xfrm>
          </p:contentPart>
        </mc:Choice>
        <mc:Fallback xmlns="">
          <p:pic>
            <p:nvPicPr>
              <p:cNvPr id="13" name="Inkt 12">
                <a:extLst>
                  <a:ext uri="{FF2B5EF4-FFF2-40B4-BE49-F238E27FC236}">
                    <a16:creationId xmlns:a16="http://schemas.microsoft.com/office/drawing/2014/main" id="{91A841DC-190F-80BE-74B7-C68F2F6240BE}"/>
                  </a:ext>
                </a:extLst>
              </p:cNvPr>
              <p:cNvPicPr/>
              <p:nvPr/>
            </p:nvPicPr>
            <p:blipFill>
              <a:blip r:embed="rId14"/>
              <a:stretch>
                <a:fillRect/>
              </a:stretch>
            </p:blipFill>
            <p:spPr>
              <a:xfrm>
                <a:off x="5334846" y="5788814"/>
                <a:ext cx="2230684" cy="285692"/>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9" name="Inkt 18">
                <a:extLst>
                  <a:ext uri="{FF2B5EF4-FFF2-40B4-BE49-F238E27FC236}">
                    <a16:creationId xmlns:a16="http://schemas.microsoft.com/office/drawing/2014/main" id="{F0A822AF-A494-CC2B-B7D6-9D3937BED3F2}"/>
                  </a:ext>
                </a:extLst>
              </p14:cNvPr>
              <p14:cNvContentPartPr/>
              <p14:nvPr/>
            </p14:nvContentPartPr>
            <p14:xfrm>
              <a:off x="6520295" y="5584191"/>
              <a:ext cx="3958807" cy="140301"/>
            </p14:xfrm>
          </p:contentPart>
        </mc:Choice>
        <mc:Fallback xmlns="">
          <p:pic>
            <p:nvPicPr>
              <p:cNvPr id="19" name="Inkt 18">
                <a:extLst>
                  <a:ext uri="{FF2B5EF4-FFF2-40B4-BE49-F238E27FC236}">
                    <a16:creationId xmlns:a16="http://schemas.microsoft.com/office/drawing/2014/main" id="{F0A822AF-A494-CC2B-B7D6-9D3937BED3F2}"/>
                  </a:ext>
                </a:extLst>
              </p:cNvPr>
              <p:cNvPicPr/>
              <p:nvPr/>
            </p:nvPicPr>
            <p:blipFill>
              <a:blip r:embed="rId16"/>
              <a:stretch>
                <a:fillRect/>
              </a:stretch>
            </p:blipFill>
            <p:spPr>
              <a:xfrm>
                <a:off x="6466301" y="5476543"/>
                <a:ext cx="4066434" cy="355238"/>
              </a:xfrm>
              <a:prstGeom prst="rect">
                <a:avLst/>
              </a:prstGeom>
            </p:spPr>
          </p:pic>
        </mc:Fallback>
      </mc:AlternateContent>
    </p:spTree>
    <p:extLst>
      <p:ext uri="{BB962C8B-B14F-4D97-AF65-F5344CB8AC3E}">
        <p14:creationId xmlns:p14="http://schemas.microsoft.com/office/powerpoint/2010/main" val="1558720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D03406-28B2-F097-B276-0AB95A7DC99C}"/>
              </a:ext>
            </a:extLst>
          </p:cNvPr>
          <p:cNvSpPr>
            <a:spLocks noGrp="1"/>
          </p:cNvSpPr>
          <p:nvPr>
            <p:ph type="title"/>
          </p:nvPr>
        </p:nvSpPr>
        <p:spPr/>
        <p:txBody>
          <a:bodyPr/>
          <a:lstStyle/>
          <a:p>
            <a:r>
              <a:rPr lang="nl-NL">
                <a:latin typeface="Effra"/>
              </a:rPr>
              <a:t>Uitwerking</a:t>
            </a:r>
          </a:p>
        </p:txBody>
      </p:sp>
      <p:pic>
        <p:nvPicPr>
          <p:cNvPr id="4" name="Afbeelding 3" descr="Afbeelding met tekst, schermopname, Lettertype, nummer&#10;&#10;Door AI gegenereerde inhoud is mogelijk onjuist.">
            <a:extLst>
              <a:ext uri="{FF2B5EF4-FFF2-40B4-BE49-F238E27FC236}">
                <a16:creationId xmlns:a16="http://schemas.microsoft.com/office/drawing/2014/main" id="{E1419651-7803-BB08-3004-132DDA728DDD}"/>
              </a:ext>
            </a:extLst>
          </p:cNvPr>
          <p:cNvPicPr>
            <a:picLocks noChangeAspect="1"/>
          </p:cNvPicPr>
          <p:nvPr/>
        </p:nvPicPr>
        <p:blipFill>
          <a:blip r:embed="rId3"/>
          <a:stretch>
            <a:fillRect/>
          </a:stretch>
        </p:blipFill>
        <p:spPr>
          <a:xfrm>
            <a:off x="1340587" y="1604072"/>
            <a:ext cx="8781983" cy="4891517"/>
          </a:xfrm>
          <a:prstGeom prst="rect">
            <a:avLst/>
          </a:prstGeom>
        </p:spPr>
      </p:pic>
    </p:spTree>
    <p:extLst>
      <p:ext uri="{BB962C8B-B14F-4D97-AF65-F5344CB8AC3E}">
        <p14:creationId xmlns:p14="http://schemas.microsoft.com/office/powerpoint/2010/main" val="6908527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Voedselrelaties</a:t>
            </a:r>
            <a:endParaRPr>
              <a:latin typeface="Effra" panose="02000506080000020004" pitchFamily="2" charset="0"/>
              <a:ea typeface="Arial"/>
              <a:cs typeface="Arial"/>
              <a:sym typeface="Arial"/>
            </a:endParaRPr>
          </a:p>
        </p:txBody>
      </p:sp>
      <p:pic>
        <p:nvPicPr>
          <p:cNvPr id="245" name="Google Shape;245;p19" descr="400px-Voedselweb.svg.png"/>
          <p:cNvPicPr preferRelativeResize="0"/>
          <p:nvPr/>
        </p:nvPicPr>
        <p:blipFill rotWithShape="1">
          <a:blip r:embed="rId3">
            <a:alphaModFix/>
          </a:blip>
          <a:srcRect/>
          <a:stretch/>
        </p:blipFill>
        <p:spPr>
          <a:xfrm>
            <a:off x="2229434" y="1690688"/>
            <a:ext cx="8264394" cy="454541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3">
          <a:extLst>
            <a:ext uri="{FF2B5EF4-FFF2-40B4-BE49-F238E27FC236}">
              <a16:creationId xmlns:a16="http://schemas.microsoft.com/office/drawing/2014/main" id="{2A5121E3-B586-CEA6-B706-3854078045FB}"/>
            </a:ext>
          </a:extLst>
        </p:cNvPr>
        <p:cNvGrpSpPr/>
        <p:nvPr/>
      </p:nvGrpSpPr>
      <p:grpSpPr>
        <a:xfrm>
          <a:off x="0" y="0"/>
          <a:ext cx="0" cy="0"/>
          <a:chOff x="0" y="0"/>
          <a:chExt cx="0" cy="0"/>
        </a:xfrm>
      </p:grpSpPr>
      <p:sp>
        <p:nvSpPr>
          <p:cNvPr id="244" name="Google Shape;244;p19">
            <a:extLst>
              <a:ext uri="{FF2B5EF4-FFF2-40B4-BE49-F238E27FC236}">
                <a16:creationId xmlns:a16="http://schemas.microsoft.com/office/drawing/2014/main" id="{2536C8CE-A2EA-1430-541C-785AD25D31D9}"/>
              </a:ext>
            </a:extLst>
          </p:cNvPr>
          <p:cNvSpPr txBox="1">
            <a:spLocks noGrp="1"/>
          </p:cNvSpPr>
          <p:nvPr>
            <p:ph type="title"/>
          </p:nvPr>
        </p:nvSpPr>
        <p:spPr>
          <a:xfrm>
            <a:off x="838200" y="91376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Voorbeeld</a:t>
            </a:r>
            <a:br>
              <a:rPr lang="nl-NL">
                <a:latin typeface="Effra" panose="02000506080000020004" pitchFamily="2" charset="0"/>
                <a:ea typeface="Arial"/>
                <a:cs typeface="Arial"/>
                <a:sym typeface="Arial"/>
              </a:rPr>
            </a:br>
            <a:r>
              <a:rPr lang="nl-NL">
                <a:latin typeface="Effra" panose="02000506080000020004" pitchFamily="2" charset="0"/>
                <a:ea typeface="Arial"/>
                <a:cs typeface="Arial"/>
                <a:sym typeface="Arial"/>
              </a:rPr>
              <a:t>(2023-II)</a:t>
            </a:r>
            <a:endParaRPr>
              <a:latin typeface="Effra" panose="02000506080000020004" pitchFamily="2" charset="0"/>
              <a:ea typeface="Arial"/>
              <a:cs typeface="Arial"/>
              <a:sym typeface="Arial"/>
            </a:endParaRPr>
          </a:p>
        </p:txBody>
      </p:sp>
      <p:pic>
        <p:nvPicPr>
          <p:cNvPr id="3" name="Afbeelding 2">
            <a:extLst>
              <a:ext uri="{FF2B5EF4-FFF2-40B4-BE49-F238E27FC236}">
                <a16:creationId xmlns:a16="http://schemas.microsoft.com/office/drawing/2014/main" id="{82CE1EE7-82F0-D9EE-9C5E-34D925665236}"/>
              </a:ext>
            </a:extLst>
          </p:cNvPr>
          <p:cNvPicPr>
            <a:picLocks noChangeAspect="1"/>
          </p:cNvPicPr>
          <p:nvPr/>
        </p:nvPicPr>
        <p:blipFill>
          <a:blip r:embed="rId3"/>
          <a:stretch>
            <a:fillRect/>
          </a:stretch>
        </p:blipFill>
        <p:spPr>
          <a:xfrm>
            <a:off x="3396928" y="375353"/>
            <a:ext cx="8587681" cy="6038510"/>
          </a:xfrm>
          <a:prstGeom prst="rect">
            <a:avLst/>
          </a:prstGeom>
        </p:spPr>
      </p:pic>
      <mc:AlternateContent xmlns:mc="http://schemas.openxmlformats.org/markup-compatibility/2006">
        <mc:Choice xmlns:p14="http://schemas.microsoft.com/office/powerpoint/2010/main" Requires="p14">
          <p:contentPart p14:bwMode="auto" r:id="rId4">
            <p14:nvContentPartPr>
              <p14:cNvPr id="8" name="Inkt 7">
                <a:extLst>
                  <a:ext uri="{FF2B5EF4-FFF2-40B4-BE49-F238E27FC236}">
                    <a16:creationId xmlns:a16="http://schemas.microsoft.com/office/drawing/2014/main" id="{02F2CEC0-91A0-58DD-B271-4E2E42E8C066}"/>
                  </a:ext>
                </a:extLst>
              </p14:cNvPr>
              <p14:cNvContentPartPr/>
              <p14:nvPr/>
            </p14:nvContentPartPr>
            <p14:xfrm>
              <a:off x="9745304" y="701482"/>
              <a:ext cx="712800" cy="50760"/>
            </p14:xfrm>
          </p:contentPart>
        </mc:Choice>
        <mc:Fallback>
          <p:pic>
            <p:nvPicPr>
              <p:cNvPr id="8" name="Inkt 7">
                <a:extLst>
                  <a:ext uri="{FF2B5EF4-FFF2-40B4-BE49-F238E27FC236}">
                    <a16:creationId xmlns:a16="http://schemas.microsoft.com/office/drawing/2014/main" id="{02F2CEC0-91A0-58DD-B271-4E2E42E8C066}"/>
                  </a:ext>
                </a:extLst>
              </p:cNvPr>
              <p:cNvPicPr/>
              <p:nvPr/>
            </p:nvPicPr>
            <p:blipFill>
              <a:blip r:embed="rId5"/>
              <a:stretch>
                <a:fillRect/>
              </a:stretch>
            </p:blipFill>
            <p:spPr>
              <a:xfrm>
                <a:off x="9673664" y="557482"/>
                <a:ext cx="856440" cy="33840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9" name="Inkt 8">
                <a:extLst>
                  <a:ext uri="{FF2B5EF4-FFF2-40B4-BE49-F238E27FC236}">
                    <a16:creationId xmlns:a16="http://schemas.microsoft.com/office/drawing/2014/main" id="{3F79DABD-8F33-5EB0-837C-4D1B076A884B}"/>
                  </a:ext>
                </a:extLst>
              </p14:cNvPr>
              <p14:cNvContentPartPr/>
              <p14:nvPr/>
            </p14:nvContentPartPr>
            <p14:xfrm>
              <a:off x="4334144" y="964282"/>
              <a:ext cx="1113480" cy="360"/>
            </p14:xfrm>
          </p:contentPart>
        </mc:Choice>
        <mc:Fallback>
          <p:pic>
            <p:nvPicPr>
              <p:cNvPr id="9" name="Inkt 8">
                <a:extLst>
                  <a:ext uri="{FF2B5EF4-FFF2-40B4-BE49-F238E27FC236}">
                    <a16:creationId xmlns:a16="http://schemas.microsoft.com/office/drawing/2014/main" id="{3F79DABD-8F33-5EB0-837C-4D1B076A884B}"/>
                  </a:ext>
                </a:extLst>
              </p:cNvPr>
              <p:cNvPicPr/>
              <p:nvPr/>
            </p:nvPicPr>
            <p:blipFill>
              <a:blip r:embed="rId7"/>
              <a:stretch>
                <a:fillRect/>
              </a:stretch>
            </p:blipFill>
            <p:spPr>
              <a:xfrm>
                <a:off x="4262144" y="820282"/>
                <a:ext cx="1257120" cy="28800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1" name="Inkt 10">
                <a:extLst>
                  <a:ext uri="{FF2B5EF4-FFF2-40B4-BE49-F238E27FC236}">
                    <a16:creationId xmlns:a16="http://schemas.microsoft.com/office/drawing/2014/main" id="{550E373B-05A7-425A-495A-1B7EF932836F}"/>
                  </a:ext>
                </a:extLst>
              </p14:cNvPr>
              <p14:cNvContentPartPr/>
              <p14:nvPr/>
            </p14:nvContentPartPr>
            <p14:xfrm>
              <a:off x="4421624" y="2266762"/>
              <a:ext cx="972360" cy="12960"/>
            </p14:xfrm>
          </p:contentPart>
        </mc:Choice>
        <mc:Fallback>
          <p:pic>
            <p:nvPicPr>
              <p:cNvPr id="11" name="Inkt 10">
                <a:extLst>
                  <a:ext uri="{FF2B5EF4-FFF2-40B4-BE49-F238E27FC236}">
                    <a16:creationId xmlns:a16="http://schemas.microsoft.com/office/drawing/2014/main" id="{550E373B-05A7-425A-495A-1B7EF932836F}"/>
                  </a:ext>
                </a:extLst>
              </p:cNvPr>
              <p:cNvPicPr/>
              <p:nvPr/>
            </p:nvPicPr>
            <p:blipFill>
              <a:blip r:embed="rId9"/>
              <a:stretch>
                <a:fillRect/>
              </a:stretch>
            </p:blipFill>
            <p:spPr>
              <a:xfrm>
                <a:off x="4349624" y="2122762"/>
                <a:ext cx="1116000" cy="30060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2" name="Inkt 11">
                <a:extLst>
                  <a:ext uri="{FF2B5EF4-FFF2-40B4-BE49-F238E27FC236}">
                    <a16:creationId xmlns:a16="http://schemas.microsoft.com/office/drawing/2014/main" id="{35FAC6CA-3543-EF9B-2554-B0FFF2640F4F}"/>
                  </a:ext>
                </a:extLst>
              </p14:cNvPr>
              <p14:cNvContentPartPr/>
              <p14:nvPr/>
            </p14:nvContentPartPr>
            <p14:xfrm>
              <a:off x="4383824" y="4709362"/>
              <a:ext cx="562680" cy="26640"/>
            </p14:xfrm>
          </p:contentPart>
        </mc:Choice>
        <mc:Fallback>
          <p:pic>
            <p:nvPicPr>
              <p:cNvPr id="12" name="Inkt 11">
                <a:extLst>
                  <a:ext uri="{FF2B5EF4-FFF2-40B4-BE49-F238E27FC236}">
                    <a16:creationId xmlns:a16="http://schemas.microsoft.com/office/drawing/2014/main" id="{35FAC6CA-3543-EF9B-2554-B0FFF2640F4F}"/>
                  </a:ext>
                </a:extLst>
              </p:cNvPr>
              <p:cNvPicPr/>
              <p:nvPr/>
            </p:nvPicPr>
            <p:blipFill>
              <a:blip r:embed="rId11"/>
              <a:stretch>
                <a:fillRect/>
              </a:stretch>
            </p:blipFill>
            <p:spPr>
              <a:xfrm>
                <a:off x="4312184" y="4565722"/>
                <a:ext cx="706320" cy="31428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6" name="Inkt 15">
                <a:extLst>
                  <a:ext uri="{FF2B5EF4-FFF2-40B4-BE49-F238E27FC236}">
                    <a16:creationId xmlns:a16="http://schemas.microsoft.com/office/drawing/2014/main" id="{070B2054-72CC-6D6A-1CE7-6D9BA4E7B501}"/>
                  </a:ext>
                </a:extLst>
              </p14:cNvPr>
              <p14:cNvContentPartPr/>
              <p14:nvPr/>
            </p14:nvContentPartPr>
            <p14:xfrm>
              <a:off x="7465064" y="926482"/>
              <a:ext cx="1452240" cy="51840"/>
            </p14:xfrm>
          </p:contentPart>
        </mc:Choice>
        <mc:Fallback>
          <p:pic>
            <p:nvPicPr>
              <p:cNvPr id="16" name="Inkt 15">
                <a:extLst>
                  <a:ext uri="{FF2B5EF4-FFF2-40B4-BE49-F238E27FC236}">
                    <a16:creationId xmlns:a16="http://schemas.microsoft.com/office/drawing/2014/main" id="{070B2054-72CC-6D6A-1CE7-6D9BA4E7B501}"/>
                  </a:ext>
                </a:extLst>
              </p:cNvPr>
              <p:cNvPicPr/>
              <p:nvPr/>
            </p:nvPicPr>
            <p:blipFill>
              <a:blip r:embed="rId13"/>
              <a:stretch>
                <a:fillRect/>
              </a:stretch>
            </p:blipFill>
            <p:spPr>
              <a:xfrm>
                <a:off x="7393424" y="782482"/>
                <a:ext cx="1595880" cy="33948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7" name="Inkt 16">
                <a:extLst>
                  <a:ext uri="{FF2B5EF4-FFF2-40B4-BE49-F238E27FC236}">
                    <a16:creationId xmlns:a16="http://schemas.microsoft.com/office/drawing/2014/main" id="{89BEAE6D-DDAE-33E7-FB57-C607EC335456}"/>
                  </a:ext>
                </a:extLst>
              </p14:cNvPr>
              <p14:cNvContentPartPr/>
              <p14:nvPr/>
            </p14:nvContentPartPr>
            <p14:xfrm>
              <a:off x="5649224" y="1477282"/>
              <a:ext cx="1925280" cy="64080"/>
            </p14:xfrm>
          </p:contentPart>
        </mc:Choice>
        <mc:Fallback>
          <p:pic>
            <p:nvPicPr>
              <p:cNvPr id="17" name="Inkt 16">
                <a:extLst>
                  <a:ext uri="{FF2B5EF4-FFF2-40B4-BE49-F238E27FC236}">
                    <a16:creationId xmlns:a16="http://schemas.microsoft.com/office/drawing/2014/main" id="{89BEAE6D-DDAE-33E7-FB57-C607EC335456}"/>
                  </a:ext>
                </a:extLst>
              </p:cNvPr>
              <p:cNvPicPr/>
              <p:nvPr/>
            </p:nvPicPr>
            <p:blipFill>
              <a:blip r:embed="rId15"/>
              <a:stretch>
                <a:fillRect/>
              </a:stretch>
            </p:blipFill>
            <p:spPr>
              <a:xfrm>
                <a:off x="5577584" y="1333642"/>
                <a:ext cx="2068920" cy="35172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19" name="Inkt 18">
                <a:extLst>
                  <a:ext uri="{FF2B5EF4-FFF2-40B4-BE49-F238E27FC236}">
                    <a16:creationId xmlns:a16="http://schemas.microsoft.com/office/drawing/2014/main" id="{7D276905-6298-3919-EF50-842EBE6F4EDC}"/>
                  </a:ext>
                </a:extLst>
              </p14:cNvPr>
              <p14:cNvContentPartPr/>
              <p14:nvPr/>
            </p14:nvContentPartPr>
            <p14:xfrm>
              <a:off x="4346384" y="3845002"/>
              <a:ext cx="964800" cy="13320"/>
            </p14:xfrm>
          </p:contentPart>
        </mc:Choice>
        <mc:Fallback>
          <p:pic>
            <p:nvPicPr>
              <p:cNvPr id="19" name="Inkt 18">
                <a:extLst>
                  <a:ext uri="{FF2B5EF4-FFF2-40B4-BE49-F238E27FC236}">
                    <a16:creationId xmlns:a16="http://schemas.microsoft.com/office/drawing/2014/main" id="{7D276905-6298-3919-EF50-842EBE6F4EDC}"/>
                  </a:ext>
                </a:extLst>
              </p:cNvPr>
              <p:cNvPicPr/>
              <p:nvPr/>
            </p:nvPicPr>
            <p:blipFill>
              <a:blip r:embed="rId17"/>
              <a:stretch>
                <a:fillRect/>
              </a:stretch>
            </p:blipFill>
            <p:spPr>
              <a:xfrm>
                <a:off x="4274384" y="3701002"/>
                <a:ext cx="1108440" cy="300960"/>
              </a:xfrm>
              <a:prstGeom prst="rect">
                <a:avLst/>
              </a:prstGeom>
            </p:spPr>
          </p:pic>
        </mc:Fallback>
      </mc:AlternateContent>
    </p:spTree>
    <p:extLst>
      <p:ext uri="{BB962C8B-B14F-4D97-AF65-F5344CB8AC3E}">
        <p14:creationId xmlns:p14="http://schemas.microsoft.com/office/powerpoint/2010/main" val="2264414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43">
          <a:extLst>
            <a:ext uri="{FF2B5EF4-FFF2-40B4-BE49-F238E27FC236}">
              <a16:creationId xmlns:a16="http://schemas.microsoft.com/office/drawing/2014/main" id="{C5393DA9-D814-3FB2-DAE6-CF4B9E02690B}"/>
            </a:ext>
          </a:extLst>
        </p:cNvPr>
        <p:cNvGrpSpPr/>
        <p:nvPr/>
      </p:nvGrpSpPr>
      <p:grpSpPr>
        <a:xfrm>
          <a:off x="0" y="0"/>
          <a:ext cx="0" cy="0"/>
          <a:chOff x="0" y="0"/>
          <a:chExt cx="0" cy="0"/>
        </a:xfrm>
      </p:grpSpPr>
      <p:sp>
        <p:nvSpPr>
          <p:cNvPr id="244" name="Google Shape;244;p19">
            <a:extLst>
              <a:ext uri="{FF2B5EF4-FFF2-40B4-BE49-F238E27FC236}">
                <a16:creationId xmlns:a16="http://schemas.microsoft.com/office/drawing/2014/main" id="{C84AFD40-FB5C-4604-4F2A-A79DF02AE428}"/>
              </a:ext>
            </a:extLst>
          </p:cNvPr>
          <p:cNvSpPr txBox="1">
            <a:spLocks noGrp="1"/>
          </p:cNvSpPr>
          <p:nvPr>
            <p:ph type="title"/>
          </p:nvPr>
        </p:nvSpPr>
        <p:spPr>
          <a:xfrm>
            <a:off x="838200" y="613320"/>
            <a:ext cx="10515600" cy="95422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Uitwerking</a:t>
            </a:r>
            <a:endParaRPr>
              <a:latin typeface="Effra" panose="02000506080000020004" pitchFamily="2" charset="0"/>
              <a:ea typeface="Arial"/>
              <a:cs typeface="Arial"/>
              <a:sym typeface="Arial"/>
            </a:endParaRPr>
          </a:p>
        </p:txBody>
      </p:sp>
      <p:pic>
        <p:nvPicPr>
          <p:cNvPr id="5" name="Afbeelding 4">
            <a:extLst>
              <a:ext uri="{FF2B5EF4-FFF2-40B4-BE49-F238E27FC236}">
                <a16:creationId xmlns:a16="http://schemas.microsoft.com/office/drawing/2014/main" id="{9BAB1D21-4F29-1AF7-F728-268D64A9DD67}"/>
              </a:ext>
            </a:extLst>
          </p:cNvPr>
          <p:cNvPicPr>
            <a:picLocks noChangeAspect="1"/>
          </p:cNvPicPr>
          <p:nvPr/>
        </p:nvPicPr>
        <p:blipFill>
          <a:blip r:embed="rId3"/>
          <a:stretch>
            <a:fillRect/>
          </a:stretch>
        </p:blipFill>
        <p:spPr>
          <a:xfrm>
            <a:off x="3589118" y="333103"/>
            <a:ext cx="8441774" cy="6191794"/>
          </a:xfrm>
          <a:prstGeom prst="rect">
            <a:avLst/>
          </a:prstGeom>
        </p:spPr>
      </p:pic>
    </p:spTree>
    <p:extLst>
      <p:ext uri="{BB962C8B-B14F-4D97-AF65-F5344CB8AC3E}">
        <p14:creationId xmlns:p14="http://schemas.microsoft.com/office/powerpoint/2010/main" val="16877984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9">
          <a:extLst>
            <a:ext uri="{FF2B5EF4-FFF2-40B4-BE49-F238E27FC236}">
              <a16:creationId xmlns:a16="http://schemas.microsoft.com/office/drawing/2014/main" id="{B106CF5E-5C3D-E0BA-5B04-5CF22FEDCCFB}"/>
            </a:ext>
          </a:extLst>
        </p:cNvPr>
        <p:cNvGrpSpPr/>
        <p:nvPr/>
      </p:nvGrpSpPr>
      <p:grpSpPr>
        <a:xfrm>
          <a:off x="0" y="0"/>
          <a:ext cx="0" cy="0"/>
          <a:chOff x="0" y="0"/>
          <a:chExt cx="0" cy="0"/>
        </a:xfrm>
      </p:grpSpPr>
      <p:sp>
        <p:nvSpPr>
          <p:cNvPr id="250" name="Google Shape;250;g2d14e319473_1_95">
            <a:extLst>
              <a:ext uri="{FF2B5EF4-FFF2-40B4-BE49-F238E27FC236}">
                <a16:creationId xmlns:a16="http://schemas.microsoft.com/office/drawing/2014/main" id="{7A4CE3AD-CD16-E166-86C4-98A6A2E25897}"/>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Voorbeeld (2024-I)</a:t>
            </a:r>
            <a:endParaRPr>
              <a:latin typeface="Effra" panose="02000506080000020004" pitchFamily="2" charset="0"/>
              <a:ea typeface="Arial"/>
              <a:cs typeface="Arial"/>
              <a:sym typeface="Arial"/>
            </a:endParaRPr>
          </a:p>
        </p:txBody>
      </p:sp>
      <mc:AlternateContent xmlns:mc="http://schemas.openxmlformats.org/markup-compatibility/2006" xmlns:p14="http://schemas.microsoft.com/office/powerpoint/2010/main">
        <mc:Choice Requires="p14">
          <p:contentPart p14:bwMode="auto" r:id="rId3">
            <p14:nvContentPartPr>
              <p14:cNvPr id="3" name="Inkt 2">
                <a:extLst>
                  <a:ext uri="{FF2B5EF4-FFF2-40B4-BE49-F238E27FC236}">
                    <a16:creationId xmlns:a16="http://schemas.microsoft.com/office/drawing/2014/main" id="{D85BD1CC-21CF-63EC-7AB4-0E0875419565}"/>
                  </a:ext>
                </a:extLst>
              </p14:cNvPr>
              <p14:cNvContentPartPr/>
              <p14:nvPr/>
            </p14:nvContentPartPr>
            <p14:xfrm>
              <a:off x="-4069680" y="5989440"/>
              <a:ext cx="360" cy="360"/>
            </p14:xfrm>
          </p:contentPart>
        </mc:Choice>
        <mc:Fallback xmlns="">
          <p:pic>
            <p:nvPicPr>
              <p:cNvPr id="3" name="Inkt 2">
                <a:extLst>
                  <a:ext uri="{FF2B5EF4-FFF2-40B4-BE49-F238E27FC236}">
                    <a16:creationId xmlns:a16="http://schemas.microsoft.com/office/drawing/2014/main" id="{D85BD1CC-21CF-63EC-7AB4-0E0875419565}"/>
                  </a:ext>
                </a:extLst>
              </p:cNvPr>
              <p:cNvPicPr/>
              <p:nvPr/>
            </p:nvPicPr>
            <p:blipFill>
              <a:blip r:embed="rId4"/>
              <a:stretch>
                <a:fillRect/>
              </a:stretch>
            </p:blipFill>
            <p:spPr>
              <a:xfrm>
                <a:off x="-4087680" y="5953440"/>
                <a:ext cx="36000" cy="72000"/>
              </a:xfrm>
              <a:prstGeom prst="rect">
                <a:avLst/>
              </a:prstGeom>
            </p:spPr>
          </p:pic>
        </mc:Fallback>
      </mc:AlternateContent>
      <p:pic>
        <p:nvPicPr>
          <p:cNvPr id="2" name="Afbeelding 1">
            <a:extLst>
              <a:ext uri="{FF2B5EF4-FFF2-40B4-BE49-F238E27FC236}">
                <a16:creationId xmlns:a16="http://schemas.microsoft.com/office/drawing/2014/main" id="{EE1D73D5-9AEE-EBC6-CCAD-FC3654700D17}"/>
              </a:ext>
            </a:extLst>
          </p:cNvPr>
          <p:cNvPicPr>
            <a:picLocks noChangeAspect="1"/>
          </p:cNvPicPr>
          <p:nvPr/>
        </p:nvPicPr>
        <p:blipFill>
          <a:blip r:embed="rId5"/>
          <a:stretch>
            <a:fillRect/>
          </a:stretch>
        </p:blipFill>
        <p:spPr>
          <a:xfrm>
            <a:off x="1100317" y="1690825"/>
            <a:ext cx="9222088" cy="4721122"/>
          </a:xfrm>
          <a:prstGeom prst="rect">
            <a:avLst/>
          </a:prstGeom>
        </p:spPr>
      </p:pic>
    </p:spTree>
    <p:extLst>
      <p:ext uri="{BB962C8B-B14F-4D97-AF65-F5344CB8AC3E}">
        <p14:creationId xmlns:p14="http://schemas.microsoft.com/office/powerpoint/2010/main" val="24941946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g2d14e319473_1_10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Uitwerking</a:t>
            </a:r>
            <a:endParaRPr>
              <a:latin typeface="Effra" panose="02000506080000020004" pitchFamily="2" charset="0"/>
              <a:ea typeface="Arial"/>
              <a:cs typeface="Arial"/>
              <a:sym typeface="Arial"/>
            </a:endParaRPr>
          </a:p>
        </p:txBody>
      </p:sp>
      <p:pic>
        <p:nvPicPr>
          <p:cNvPr id="9" name="Afbeelding 8">
            <a:extLst>
              <a:ext uri="{FF2B5EF4-FFF2-40B4-BE49-F238E27FC236}">
                <a16:creationId xmlns:a16="http://schemas.microsoft.com/office/drawing/2014/main" id="{B6334E64-60F0-6DA9-88D3-608DB789376B}"/>
              </a:ext>
            </a:extLst>
          </p:cNvPr>
          <p:cNvPicPr>
            <a:picLocks noChangeAspect="1"/>
          </p:cNvPicPr>
          <p:nvPr/>
        </p:nvPicPr>
        <p:blipFill>
          <a:blip r:embed="rId3"/>
          <a:stretch>
            <a:fillRect/>
          </a:stretch>
        </p:blipFill>
        <p:spPr>
          <a:xfrm>
            <a:off x="647700" y="2273278"/>
            <a:ext cx="9754113" cy="40642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g2d17701bccb_0_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Leerstof en syllabus</a:t>
            </a:r>
            <a:endParaRPr>
              <a:latin typeface="Effra" panose="02000506080000020004" pitchFamily="2" charset="0"/>
              <a:ea typeface="Arial"/>
              <a:cs typeface="Arial"/>
              <a:sym typeface="Arial"/>
            </a:endParaRPr>
          </a:p>
        </p:txBody>
      </p:sp>
      <p:sp>
        <p:nvSpPr>
          <p:cNvPr id="99" name="Google Shape;99;g2d17701bccb_0_0"/>
          <p:cNvSpPr txBox="1">
            <a:spLocks noGrp="1"/>
          </p:cNvSpPr>
          <p:nvPr>
            <p:ph type="body" idx="1"/>
          </p:nvPr>
        </p:nvSpPr>
        <p:spPr>
          <a:xfrm>
            <a:off x="838200" y="1740929"/>
            <a:ext cx="10885800" cy="2222619"/>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nl-NL" sz="2700">
                <a:latin typeface="Arial"/>
                <a:ea typeface="Arial"/>
                <a:cs typeface="Arial"/>
                <a:sym typeface="Arial"/>
              </a:rPr>
              <a:t>• </a:t>
            </a:r>
            <a:r>
              <a:rPr lang="nl-NL">
                <a:latin typeface="Effra" panose="02000506080000020004" pitchFamily="2" charset="0"/>
                <a:ea typeface="Arial"/>
                <a:cs typeface="Arial"/>
                <a:sym typeface="Arial"/>
              </a:rPr>
              <a:t>Syllabus te vinden op </a:t>
            </a:r>
            <a:br>
              <a:rPr lang="nl-NL">
                <a:latin typeface="Effra" panose="02000506080000020004" pitchFamily="2" charset="0"/>
                <a:ea typeface="Arial"/>
                <a:cs typeface="Arial"/>
                <a:sym typeface="Arial"/>
              </a:rPr>
            </a:br>
            <a:r>
              <a:rPr lang="nl-NL" i="1">
                <a:latin typeface="Effra" panose="02000506080000020004" pitchFamily="2" charset="0"/>
                <a:ea typeface="Arial"/>
                <a:cs typeface="Arial"/>
                <a:sym typeface="Arial"/>
              </a:rPr>
              <a:t>   www.examenblad.nl</a:t>
            </a:r>
            <a:endParaRPr i="1">
              <a:latin typeface="Effra" panose="02000506080000020004" pitchFamily="2" charset="0"/>
              <a:ea typeface="Arial"/>
              <a:cs typeface="Arial"/>
              <a:sym typeface="Arial"/>
            </a:endParaRPr>
          </a:p>
          <a:p>
            <a:pPr marL="114300" lvl="0" indent="0" algn="l" rtl="0">
              <a:lnSpc>
                <a:spcPct val="90000"/>
              </a:lnSpc>
              <a:spcBef>
                <a:spcPts val="1000"/>
              </a:spcBef>
              <a:spcAft>
                <a:spcPts val="0"/>
              </a:spcAft>
              <a:buSzPts val="1800"/>
              <a:buNone/>
            </a:pPr>
            <a:endParaRPr sz="2500">
              <a:latin typeface="Arial"/>
              <a:ea typeface="Arial"/>
              <a:cs typeface="Arial"/>
              <a:sym typeface="Arial"/>
            </a:endParaRPr>
          </a:p>
          <a:p>
            <a:pPr marL="114300" lvl="0" indent="0" algn="l" rtl="0">
              <a:lnSpc>
                <a:spcPct val="115000"/>
              </a:lnSpc>
              <a:spcBef>
                <a:spcPts val="2000"/>
              </a:spcBef>
              <a:spcAft>
                <a:spcPts val="1000"/>
              </a:spcAft>
              <a:buSzPts val="1800"/>
              <a:buNone/>
            </a:pPr>
            <a:endParaRPr sz="2800">
              <a:latin typeface="Calibri"/>
              <a:ea typeface="Calibri"/>
              <a:cs typeface="Calibri"/>
              <a:sym typeface="Calibri"/>
            </a:endParaRPr>
          </a:p>
        </p:txBody>
      </p:sp>
      <p:grpSp>
        <p:nvGrpSpPr>
          <p:cNvPr id="11" name="Groep 10">
            <a:extLst>
              <a:ext uri="{FF2B5EF4-FFF2-40B4-BE49-F238E27FC236}">
                <a16:creationId xmlns:a16="http://schemas.microsoft.com/office/drawing/2014/main" id="{A601997C-7362-1301-EF05-8FE25B448A72}"/>
              </a:ext>
            </a:extLst>
          </p:cNvPr>
          <p:cNvGrpSpPr/>
          <p:nvPr/>
        </p:nvGrpSpPr>
        <p:grpSpPr>
          <a:xfrm>
            <a:off x="1066254" y="203339"/>
            <a:ext cx="10899506" cy="6318111"/>
            <a:chOff x="1066254" y="203339"/>
            <a:chExt cx="10899506" cy="6318111"/>
          </a:xfrm>
        </p:grpSpPr>
        <p:pic>
          <p:nvPicPr>
            <p:cNvPr id="5" name="Afbeelding 4">
              <a:extLst>
                <a:ext uri="{FF2B5EF4-FFF2-40B4-BE49-F238E27FC236}">
                  <a16:creationId xmlns:a16="http://schemas.microsoft.com/office/drawing/2014/main" id="{CE2D904E-3B87-1B02-2FB3-721E3858EC47}"/>
                </a:ext>
              </a:extLst>
            </p:cNvPr>
            <p:cNvPicPr>
              <a:picLocks noChangeAspect="1"/>
            </p:cNvPicPr>
            <p:nvPr/>
          </p:nvPicPr>
          <p:blipFill>
            <a:blip r:embed="rId3"/>
            <a:stretch>
              <a:fillRect/>
            </a:stretch>
          </p:blipFill>
          <p:spPr>
            <a:xfrm>
              <a:off x="1066254" y="3131423"/>
              <a:ext cx="5029746" cy="3368688"/>
            </a:xfrm>
            <a:prstGeom prst="rect">
              <a:avLst/>
            </a:prstGeom>
          </p:spPr>
        </p:pic>
        <p:pic>
          <p:nvPicPr>
            <p:cNvPr id="9" name="Afbeelding 8">
              <a:extLst>
                <a:ext uri="{FF2B5EF4-FFF2-40B4-BE49-F238E27FC236}">
                  <a16:creationId xmlns:a16="http://schemas.microsoft.com/office/drawing/2014/main" id="{5DF593D5-0976-EA1D-FB29-D03C2F04C25A}"/>
                </a:ext>
              </a:extLst>
            </p:cNvPr>
            <p:cNvPicPr>
              <a:picLocks noChangeAspect="1"/>
            </p:cNvPicPr>
            <p:nvPr/>
          </p:nvPicPr>
          <p:blipFill>
            <a:blip r:embed="rId4"/>
            <a:stretch>
              <a:fillRect/>
            </a:stretch>
          </p:blipFill>
          <p:spPr>
            <a:xfrm>
              <a:off x="6311900" y="203339"/>
              <a:ext cx="5653860" cy="6318111"/>
            </a:xfrm>
            <a:prstGeom prst="rect">
              <a:avLst/>
            </a:prstGeom>
          </p:spPr>
        </p:pic>
        <p:sp>
          <p:nvSpPr>
            <p:cNvPr id="10" name="Rechthoek 9">
              <a:extLst>
                <a:ext uri="{FF2B5EF4-FFF2-40B4-BE49-F238E27FC236}">
                  <a16:creationId xmlns:a16="http://schemas.microsoft.com/office/drawing/2014/main" id="{F0CC1856-7C2A-1001-A816-EE22A2D7E4A0}"/>
                </a:ext>
              </a:extLst>
            </p:cNvPr>
            <p:cNvSpPr/>
            <p:nvPr/>
          </p:nvSpPr>
          <p:spPr>
            <a:xfrm>
              <a:off x="11353800" y="365125"/>
              <a:ext cx="533400" cy="8413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Symbiose</a:t>
            </a:r>
            <a:endParaRPr>
              <a:latin typeface="Effra" panose="02000506080000020004" pitchFamily="2" charset="0"/>
              <a:ea typeface="Arial"/>
              <a:cs typeface="Arial"/>
              <a:sym typeface="Arial"/>
            </a:endParaRPr>
          </a:p>
        </p:txBody>
      </p:sp>
      <p:graphicFrame>
        <p:nvGraphicFramePr>
          <p:cNvPr id="263" name="Google Shape;263;p20"/>
          <p:cNvGraphicFramePr/>
          <p:nvPr>
            <p:extLst>
              <p:ext uri="{D42A27DB-BD31-4B8C-83A1-F6EECF244321}">
                <p14:modId xmlns:p14="http://schemas.microsoft.com/office/powerpoint/2010/main" val="1294941640"/>
              </p:ext>
            </p:extLst>
          </p:nvPr>
        </p:nvGraphicFramePr>
        <p:xfrm>
          <a:off x="2209800" y="1685698"/>
          <a:ext cx="7772400" cy="4114800"/>
        </p:xfrm>
        <a:graphic>
          <a:graphicData uri="http://schemas.openxmlformats.org/drawingml/2006/table">
            <a:tbl>
              <a:tblPr>
                <a:noFill/>
                <a:tableStyleId>{1288DF71-F4DC-40A4-AA78-C62E05D052D6}</a:tableStyleId>
              </a:tblPr>
              <a:tblGrid>
                <a:gridCol w="2590800">
                  <a:extLst>
                    <a:ext uri="{9D8B030D-6E8A-4147-A177-3AD203B41FA5}">
                      <a16:colId xmlns:a16="http://schemas.microsoft.com/office/drawing/2014/main" val="20000"/>
                    </a:ext>
                  </a:extLst>
                </a:gridCol>
                <a:gridCol w="2590800">
                  <a:extLst>
                    <a:ext uri="{9D8B030D-6E8A-4147-A177-3AD203B41FA5}">
                      <a16:colId xmlns:a16="http://schemas.microsoft.com/office/drawing/2014/main" val="20001"/>
                    </a:ext>
                  </a:extLst>
                </a:gridCol>
                <a:gridCol w="2590800">
                  <a:extLst>
                    <a:ext uri="{9D8B030D-6E8A-4147-A177-3AD203B41FA5}">
                      <a16:colId xmlns:a16="http://schemas.microsoft.com/office/drawing/2014/main" val="20002"/>
                    </a:ext>
                  </a:extLst>
                </a:gridCol>
              </a:tblGrid>
              <a:tr h="1028700">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solidFill>
                          <a:schemeClr val="dk1"/>
                        </a:solidFill>
                        <a:latin typeface="Calibri"/>
                        <a:ea typeface="Calibri"/>
                        <a:cs typeface="Calibri"/>
                        <a:sym typeface="Calibri"/>
                      </a:endParaRPr>
                    </a:p>
                  </a:txBody>
                  <a:tcPr marL="90000" marR="90000" marT="46800" marB="46800" anchor="ctr" anchorCtr="1">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alibri"/>
                        <a:buNone/>
                      </a:pPr>
                      <a:r>
                        <a:rPr lang="nl-NL" sz="2800" b="0" i="0" u="none" strike="noStrike" cap="none">
                          <a:solidFill>
                            <a:schemeClr val="dk1"/>
                          </a:solidFill>
                          <a:latin typeface="Calibri"/>
                          <a:ea typeface="Calibri"/>
                          <a:cs typeface="Calibri"/>
                          <a:sym typeface="Calibri"/>
                        </a:rPr>
                        <a:t>gastheer</a:t>
                      </a:r>
                      <a:endParaRPr sz="1400" u="none" strike="noStrike" cap="none"/>
                    </a:p>
                  </a:txBody>
                  <a:tcPr marL="90000" marR="90000" marT="46800" marB="46800" anchor="ctr" anchorCtr="1">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alibri"/>
                        <a:buNone/>
                      </a:pPr>
                      <a:r>
                        <a:rPr lang="nl-NL" sz="2800" b="0" i="0" u="none" strike="noStrike" cap="none">
                          <a:solidFill>
                            <a:schemeClr val="dk1"/>
                          </a:solidFill>
                          <a:latin typeface="Calibri"/>
                          <a:ea typeface="Calibri"/>
                          <a:cs typeface="Calibri"/>
                          <a:sym typeface="Calibri"/>
                        </a:rPr>
                        <a:t>gast</a:t>
                      </a:r>
                      <a:endParaRPr sz="1400" u="none" strike="noStrike" cap="none"/>
                    </a:p>
                  </a:txBody>
                  <a:tcPr marL="90000" marR="90000" marT="46800" marB="46800" anchor="ctr" anchorCtr="1">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1028700">
                <a:tc>
                  <a:txBody>
                    <a:bodyPr/>
                    <a:lstStyle/>
                    <a:p>
                      <a:pPr marL="0" marR="0" lvl="0" indent="0" algn="ctr" rtl="0">
                        <a:lnSpc>
                          <a:spcPct val="100000"/>
                        </a:lnSpc>
                        <a:spcBef>
                          <a:spcPts val="0"/>
                        </a:spcBef>
                        <a:spcAft>
                          <a:spcPts val="0"/>
                        </a:spcAft>
                        <a:buClr>
                          <a:schemeClr val="dk1"/>
                        </a:buClr>
                        <a:buSzPts val="2800"/>
                        <a:buFont typeface="Calibri"/>
                        <a:buNone/>
                      </a:pPr>
                      <a:r>
                        <a:rPr lang="nl-NL" sz="2800" b="0" i="0" u="none" strike="noStrike" cap="none">
                          <a:solidFill>
                            <a:schemeClr val="dk1"/>
                          </a:solidFill>
                          <a:latin typeface="Calibri"/>
                          <a:ea typeface="Calibri"/>
                          <a:cs typeface="Calibri"/>
                          <a:sym typeface="Calibri"/>
                        </a:rPr>
                        <a:t>mutualisme</a:t>
                      </a:r>
                      <a:endParaRPr sz="1400" u="none" strike="noStrike" cap="none"/>
                    </a:p>
                  </a:txBody>
                  <a:tcPr marL="90000" marR="90000" marT="46800" marB="46800" anchor="ctr" anchorCtr="1">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alibri"/>
                        <a:buNone/>
                      </a:pPr>
                      <a:r>
                        <a:rPr lang="nl-NL" sz="2800" b="0" i="0" u="none" strike="noStrike" cap="none">
                          <a:solidFill>
                            <a:schemeClr val="dk1"/>
                          </a:solidFill>
                          <a:latin typeface="Calibri"/>
                          <a:ea typeface="Calibri"/>
                          <a:cs typeface="Calibri"/>
                          <a:sym typeface="Calibri"/>
                        </a:rPr>
                        <a:t>voordeel</a:t>
                      </a:r>
                      <a:endParaRPr sz="1400" u="none" strike="noStrike" cap="none"/>
                    </a:p>
                  </a:txBody>
                  <a:tcPr marL="90000" marR="90000" marT="46800" marB="46800" anchor="ctr" anchorCtr="1">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92D050"/>
                    </a:solidFill>
                  </a:tcPr>
                </a:tc>
                <a:tc>
                  <a:txBody>
                    <a:bodyPr/>
                    <a:lstStyle/>
                    <a:p>
                      <a:pPr marL="0" marR="0" lvl="0" indent="0" algn="ctr" rtl="0">
                        <a:lnSpc>
                          <a:spcPct val="100000"/>
                        </a:lnSpc>
                        <a:spcBef>
                          <a:spcPts val="0"/>
                        </a:spcBef>
                        <a:spcAft>
                          <a:spcPts val="0"/>
                        </a:spcAft>
                        <a:buClr>
                          <a:schemeClr val="dk1"/>
                        </a:buClr>
                        <a:buSzPts val="2800"/>
                        <a:buFont typeface="Calibri"/>
                        <a:buNone/>
                      </a:pPr>
                      <a:r>
                        <a:rPr lang="nl-NL" sz="2800" b="0" i="0" u="none" strike="noStrike" cap="none">
                          <a:solidFill>
                            <a:schemeClr val="dk1"/>
                          </a:solidFill>
                          <a:latin typeface="Calibri"/>
                          <a:ea typeface="Calibri"/>
                          <a:cs typeface="Calibri"/>
                          <a:sym typeface="Calibri"/>
                        </a:rPr>
                        <a:t>voordeel</a:t>
                      </a:r>
                      <a:endParaRPr sz="1400" u="none" strike="noStrike" cap="none"/>
                    </a:p>
                  </a:txBody>
                  <a:tcPr marL="90000" marR="90000" marT="46800" marB="46800" anchor="ctr" anchorCtr="1">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92D050"/>
                    </a:solidFill>
                  </a:tcPr>
                </a:tc>
                <a:extLst>
                  <a:ext uri="{0D108BD9-81ED-4DB2-BD59-A6C34878D82A}">
                    <a16:rowId xmlns:a16="http://schemas.microsoft.com/office/drawing/2014/main" val="10001"/>
                  </a:ext>
                </a:extLst>
              </a:tr>
              <a:tr h="1028700">
                <a:tc>
                  <a:txBody>
                    <a:bodyPr/>
                    <a:lstStyle/>
                    <a:p>
                      <a:pPr marL="0" marR="0" lvl="0" indent="0" algn="ctr" rtl="0">
                        <a:lnSpc>
                          <a:spcPct val="100000"/>
                        </a:lnSpc>
                        <a:spcBef>
                          <a:spcPts val="0"/>
                        </a:spcBef>
                        <a:spcAft>
                          <a:spcPts val="0"/>
                        </a:spcAft>
                        <a:buClr>
                          <a:schemeClr val="dk1"/>
                        </a:buClr>
                        <a:buSzPts val="2800"/>
                        <a:buFont typeface="Calibri"/>
                        <a:buNone/>
                      </a:pPr>
                      <a:r>
                        <a:rPr lang="nl-NL" sz="2800" b="0" i="0" u="none" strike="noStrike" cap="none">
                          <a:solidFill>
                            <a:schemeClr val="dk1"/>
                          </a:solidFill>
                          <a:latin typeface="Calibri"/>
                          <a:ea typeface="Calibri"/>
                          <a:cs typeface="Calibri"/>
                          <a:sym typeface="Calibri"/>
                        </a:rPr>
                        <a:t>commensalisme</a:t>
                      </a:r>
                      <a:endParaRPr sz="1400" u="none" strike="noStrike" cap="none"/>
                    </a:p>
                  </a:txBody>
                  <a:tcPr marL="90000" marR="90000" marT="46800" marB="46800" anchor="ctr" anchorCtr="1">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alibri"/>
                        <a:buNone/>
                      </a:pPr>
                      <a:r>
                        <a:rPr lang="nl-NL" sz="2800" b="0" i="0" u="none" strike="noStrike" cap="none">
                          <a:solidFill>
                            <a:schemeClr val="dk1"/>
                          </a:solidFill>
                          <a:latin typeface="Calibri"/>
                          <a:ea typeface="Calibri"/>
                          <a:cs typeface="Calibri"/>
                          <a:sym typeface="Calibri"/>
                        </a:rPr>
                        <a:t>-</a:t>
                      </a:r>
                      <a:endParaRPr sz="1400" u="none" strike="noStrike" cap="none"/>
                    </a:p>
                  </a:txBody>
                  <a:tcPr marL="90000" marR="90000" marT="46800" marB="46800" anchor="ctr" anchorCtr="1">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46C0A"/>
                    </a:solidFill>
                  </a:tcPr>
                </a:tc>
                <a:tc>
                  <a:txBody>
                    <a:bodyPr/>
                    <a:lstStyle/>
                    <a:p>
                      <a:pPr marL="0" marR="0" lvl="0" indent="0" algn="ctr" rtl="0">
                        <a:lnSpc>
                          <a:spcPct val="100000"/>
                        </a:lnSpc>
                        <a:spcBef>
                          <a:spcPts val="0"/>
                        </a:spcBef>
                        <a:spcAft>
                          <a:spcPts val="0"/>
                        </a:spcAft>
                        <a:buClr>
                          <a:schemeClr val="dk1"/>
                        </a:buClr>
                        <a:buSzPts val="2800"/>
                        <a:buFont typeface="Calibri"/>
                        <a:buNone/>
                      </a:pPr>
                      <a:r>
                        <a:rPr lang="nl-NL" sz="2800" b="0" i="0" u="none" strike="noStrike" cap="none">
                          <a:solidFill>
                            <a:schemeClr val="dk1"/>
                          </a:solidFill>
                          <a:latin typeface="Calibri"/>
                          <a:ea typeface="Calibri"/>
                          <a:cs typeface="Calibri"/>
                          <a:sym typeface="Calibri"/>
                        </a:rPr>
                        <a:t>voordeel</a:t>
                      </a:r>
                      <a:endParaRPr sz="1400" u="none" strike="noStrike" cap="none"/>
                    </a:p>
                  </a:txBody>
                  <a:tcPr marL="90000" marR="90000" marT="46800" marB="46800" anchor="ctr" anchorCtr="1">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92D050"/>
                    </a:solidFill>
                  </a:tcPr>
                </a:tc>
                <a:extLst>
                  <a:ext uri="{0D108BD9-81ED-4DB2-BD59-A6C34878D82A}">
                    <a16:rowId xmlns:a16="http://schemas.microsoft.com/office/drawing/2014/main" val="10002"/>
                  </a:ext>
                </a:extLst>
              </a:tr>
              <a:tr h="1028700">
                <a:tc>
                  <a:txBody>
                    <a:bodyPr/>
                    <a:lstStyle/>
                    <a:p>
                      <a:pPr marL="0" marR="0" lvl="0" indent="0" algn="ctr" rtl="0">
                        <a:lnSpc>
                          <a:spcPct val="100000"/>
                        </a:lnSpc>
                        <a:spcBef>
                          <a:spcPts val="0"/>
                        </a:spcBef>
                        <a:spcAft>
                          <a:spcPts val="0"/>
                        </a:spcAft>
                        <a:buClr>
                          <a:schemeClr val="dk1"/>
                        </a:buClr>
                        <a:buSzPts val="2800"/>
                        <a:buFont typeface="Calibri"/>
                        <a:buNone/>
                      </a:pPr>
                      <a:r>
                        <a:rPr lang="nl-NL" sz="2800" b="0" i="0" u="none" strike="noStrike" cap="none">
                          <a:solidFill>
                            <a:schemeClr val="dk1"/>
                          </a:solidFill>
                          <a:latin typeface="Calibri"/>
                          <a:ea typeface="Calibri"/>
                          <a:cs typeface="Calibri"/>
                          <a:sym typeface="Calibri"/>
                        </a:rPr>
                        <a:t>parasitisme</a:t>
                      </a:r>
                      <a:endParaRPr sz="1400" u="none" strike="noStrike" cap="none"/>
                    </a:p>
                  </a:txBody>
                  <a:tcPr marL="90000" marR="90000" marT="46800" marB="46800" anchor="ctr" anchorCtr="1">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alibri"/>
                        <a:buNone/>
                      </a:pPr>
                      <a:r>
                        <a:rPr lang="nl-NL" sz="2800" b="0" i="0" u="none" strike="noStrike" cap="none">
                          <a:solidFill>
                            <a:schemeClr val="dk1"/>
                          </a:solidFill>
                          <a:latin typeface="Calibri"/>
                          <a:ea typeface="Calibri"/>
                          <a:cs typeface="Calibri"/>
                          <a:sym typeface="Calibri"/>
                        </a:rPr>
                        <a:t>nadeel</a:t>
                      </a:r>
                      <a:endParaRPr sz="1400" u="none" strike="noStrike" cap="none"/>
                    </a:p>
                  </a:txBody>
                  <a:tcPr marL="90000" marR="90000" marT="46800" marB="46800" anchor="ctr" anchorCtr="1">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0000"/>
                    </a:solidFill>
                  </a:tcPr>
                </a:tc>
                <a:tc>
                  <a:txBody>
                    <a:bodyPr/>
                    <a:lstStyle/>
                    <a:p>
                      <a:pPr marL="0" marR="0" lvl="0" indent="0" algn="ctr" rtl="0">
                        <a:lnSpc>
                          <a:spcPct val="100000"/>
                        </a:lnSpc>
                        <a:spcBef>
                          <a:spcPts val="0"/>
                        </a:spcBef>
                        <a:spcAft>
                          <a:spcPts val="0"/>
                        </a:spcAft>
                        <a:buClr>
                          <a:schemeClr val="dk1"/>
                        </a:buClr>
                        <a:buSzPts val="2800"/>
                        <a:buFont typeface="Calibri"/>
                        <a:buNone/>
                      </a:pPr>
                      <a:r>
                        <a:rPr lang="nl-NL" sz="2800" b="0" i="0" u="none" strike="noStrike" cap="none">
                          <a:solidFill>
                            <a:schemeClr val="dk1"/>
                          </a:solidFill>
                          <a:latin typeface="Calibri"/>
                          <a:ea typeface="Calibri"/>
                          <a:cs typeface="Calibri"/>
                          <a:sym typeface="Calibri"/>
                        </a:rPr>
                        <a:t>voordeel</a:t>
                      </a:r>
                      <a:endParaRPr sz="1400" u="none" strike="noStrike" cap="none"/>
                    </a:p>
                  </a:txBody>
                  <a:tcPr marL="90000" marR="90000" marT="46800" marB="46800" anchor="ctr" anchorCtr="1">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92D050"/>
                    </a:solidFill>
                  </a:tcPr>
                </a:tc>
                <a:extLst>
                  <a:ext uri="{0D108BD9-81ED-4DB2-BD59-A6C34878D82A}">
                    <a16:rowId xmlns:a16="http://schemas.microsoft.com/office/drawing/2014/main" val="10003"/>
                  </a:ext>
                </a:extLst>
              </a:tr>
            </a:tbl>
          </a:graphicData>
        </a:graphic>
      </p:graphicFrame>
      <p:sp>
        <p:nvSpPr>
          <p:cNvPr id="2" name="Tekstvak 1">
            <a:extLst>
              <a:ext uri="{FF2B5EF4-FFF2-40B4-BE49-F238E27FC236}">
                <a16:creationId xmlns:a16="http://schemas.microsoft.com/office/drawing/2014/main" id="{D506EC2C-C43D-EBBB-DF08-3ABBAF4A08BC}"/>
              </a:ext>
            </a:extLst>
          </p:cNvPr>
          <p:cNvSpPr txBox="1"/>
          <p:nvPr/>
        </p:nvSpPr>
        <p:spPr>
          <a:xfrm>
            <a:off x="2128646" y="5952833"/>
            <a:ext cx="7960834" cy="430887"/>
          </a:xfrm>
          <a:prstGeom prst="rect">
            <a:avLst/>
          </a:prstGeom>
          <a:noFill/>
        </p:spPr>
        <p:txBody>
          <a:bodyPr wrap="none" rtlCol="0">
            <a:spAutoFit/>
          </a:bodyPr>
          <a:lstStyle/>
          <a:p>
            <a:r>
              <a:rPr lang="nl-NL" sz="2200" b="1" i="1"/>
              <a:t>Let op: </a:t>
            </a:r>
            <a:r>
              <a:rPr lang="nl-NL" sz="2200"/>
              <a:t>een predator-prooi relatie is geen vorm van symbiose!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g2d17701bccb_0_8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Voorbeeld (2023-I)</a:t>
            </a:r>
            <a:endParaRPr>
              <a:latin typeface="Effra" panose="02000506080000020004" pitchFamily="2" charset="0"/>
              <a:ea typeface="Arial"/>
              <a:cs typeface="Arial"/>
              <a:sym typeface="Arial"/>
            </a:endParaRPr>
          </a:p>
        </p:txBody>
      </p:sp>
      <p:pic>
        <p:nvPicPr>
          <p:cNvPr id="4" name="Afbeelding 3">
            <a:extLst>
              <a:ext uri="{FF2B5EF4-FFF2-40B4-BE49-F238E27FC236}">
                <a16:creationId xmlns:a16="http://schemas.microsoft.com/office/drawing/2014/main" id="{E99115A7-94B5-97DE-0DFA-41ACB09B9AA7}"/>
              </a:ext>
            </a:extLst>
          </p:cNvPr>
          <p:cNvPicPr>
            <a:picLocks noChangeAspect="1"/>
          </p:cNvPicPr>
          <p:nvPr/>
        </p:nvPicPr>
        <p:blipFill>
          <a:blip r:embed="rId3"/>
          <a:stretch>
            <a:fillRect/>
          </a:stretch>
        </p:blipFill>
        <p:spPr>
          <a:xfrm>
            <a:off x="838200" y="2735600"/>
            <a:ext cx="10636690" cy="2241349"/>
          </a:xfrm>
          <a:prstGeom prst="rect">
            <a:avLst/>
          </a:prstGeom>
        </p:spPr>
      </p:pic>
      <mc:AlternateContent xmlns:mc="http://schemas.openxmlformats.org/markup-compatibility/2006">
        <mc:Choice xmlns:p14="http://schemas.microsoft.com/office/powerpoint/2010/main" Requires="p14">
          <p:contentPart p14:bwMode="auto" r:id="rId4">
            <p14:nvContentPartPr>
              <p14:cNvPr id="2" name="Inkt 1">
                <a:extLst>
                  <a:ext uri="{FF2B5EF4-FFF2-40B4-BE49-F238E27FC236}">
                    <a16:creationId xmlns:a16="http://schemas.microsoft.com/office/drawing/2014/main" id="{6C178715-D316-FB6C-E39A-50D96525C5F5}"/>
                  </a:ext>
                </a:extLst>
              </p14:cNvPr>
              <p14:cNvContentPartPr/>
              <p14:nvPr/>
            </p14:nvContentPartPr>
            <p14:xfrm>
              <a:off x="5385704" y="3656722"/>
              <a:ext cx="3957480" cy="26280"/>
            </p14:xfrm>
          </p:contentPart>
        </mc:Choice>
        <mc:Fallback>
          <p:pic>
            <p:nvPicPr>
              <p:cNvPr id="2" name="Inkt 1">
                <a:extLst>
                  <a:ext uri="{FF2B5EF4-FFF2-40B4-BE49-F238E27FC236}">
                    <a16:creationId xmlns:a16="http://schemas.microsoft.com/office/drawing/2014/main" id="{6C178715-D316-FB6C-E39A-50D96525C5F5}"/>
                  </a:ext>
                </a:extLst>
              </p:cNvPr>
              <p:cNvPicPr/>
              <p:nvPr/>
            </p:nvPicPr>
            <p:blipFill>
              <a:blip r:embed="rId5"/>
              <a:stretch>
                <a:fillRect/>
              </a:stretch>
            </p:blipFill>
            <p:spPr>
              <a:xfrm>
                <a:off x="5314064" y="3512722"/>
                <a:ext cx="4101120" cy="31392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7" name="Inkt 6">
                <a:extLst>
                  <a:ext uri="{FF2B5EF4-FFF2-40B4-BE49-F238E27FC236}">
                    <a16:creationId xmlns:a16="http://schemas.microsoft.com/office/drawing/2014/main" id="{819D3FD6-1F1C-3808-01A2-46A4E0CDA200}"/>
                  </a:ext>
                </a:extLst>
              </p14:cNvPr>
              <p14:cNvContentPartPr/>
              <p14:nvPr/>
            </p14:nvContentPartPr>
            <p14:xfrm>
              <a:off x="4459064" y="4020682"/>
              <a:ext cx="6465600" cy="76320"/>
            </p14:xfrm>
          </p:contentPart>
        </mc:Choice>
        <mc:Fallback>
          <p:pic>
            <p:nvPicPr>
              <p:cNvPr id="7" name="Inkt 6">
                <a:extLst>
                  <a:ext uri="{FF2B5EF4-FFF2-40B4-BE49-F238E27FC236}">
                    <a16:creationId xmlns:a16="http://schemas.microsoft.com/office/drawing/2014/main" id="{819D3FD6-1F1C-3808-01A2-46A4E0CDA200}"/>
                  </a:ext>
                </a:extLst>
              </p:cNvPr>
              <p:cNvPicPr/>
              <p:nvPr/>
            </p:nvPicPr>
            <p:blipFill>
              <a:blip r:embed="rId7"/>
              <a:stretch>
                <a:fillRect/>
              </a:stretch>
            </p:blipFill>
            <p:spPr>
              <a:xfrm>
                <a:off x="4387424" y="3876682"/>
                <a:ext cx="6609240" cy="36396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8" name="Inkt 7">
                <a:extLst>
                  <a:ext uri="{FF2B5EF4-FFF2-40B4-BE49-F238E27FC236}">
                    <a16:creationId xmlns:a16="http://schemas.microsoft.com/office/drawing/2014/main" id="{F23EE901-A8A6-220A-F63F-04E7A4EB6EEE}"/>
                  </a:ext>
                </a:extLst>
              </p14:cNvPr>
              <p14:cNvContentPartPr/>
              <p14:nvPr/>
            </p14:nvContentPartPr>
            <p14:xfrm>
              <a:off x="2191784" y="4408042"/>
              <a:ext cx="5936400" cy="21240"/>
            </p14:xfrm>
          </p:contentPart>
        </mc:Choice>
        <mc:Fallback>
          <p:pic>
            <p:nvPicPr>
              <p:cNvPr id="8" name="Inkt 7">
                <a:extLst>
                  <a:ext uri="{FF2B5EF4-FFF2-40B4-BE49-F238E27FC236}">
                    <a16:creationId xmlns:a16="http://schemas.microsoft.com/office/drawing/2014/main" id="{F23EE901-A8A6-220A-F63F-04E7A4EB6EEE}"/>
                  </a:ext>
                </a:extLst>
              </p:cNvPr>
              <p:cNvPicPr/>
              <p:nvPr/>
            </p:nvPicPr>
            <p:blipFill>
              <a:blip r:embed="rId9"/>
              <a:stretch>
                <a:fillRect/>
              </a:stretch>
            </p:blipFill>
            <p:spPr>
              <a:xfrm>
                <a:off x="2119784" y="4264402"/>
                <a:ext cx="6080040" cy="308880"/>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g2d17701bccb_0_8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Uitwerking</a:t>
            </a:r>
            <a:endParaRPr>
              <a:latin typeface="Effra" panose="02000506080000020004" pitchFamily="2" charset="0"/>
              <a:ea typeface="Arial"/>
              <a:cs typeface="Arial"/>
              <a:sym typeface="Arial"/>
            </a:endParaRPr>
          </a:p>
        </p:txBody>
      </p:sp>
      <p:pic>
        <p:nvPicPr>
          <p:cNvPr id="4" name="Afbeelding 3">
            <a:extLst>
              <a:ext uri="{FF2B5EF4-FFF2-40B4-BE49-F238E27FC236}">
                <a16:creationId xmlns:a16="http://schemas.microsoft.com/office/drawing/2014/main" id="{F73499AA-CD3A-5800-D1D8-C74AD2D904A2}"/>
              </a:ext>
            </a:extLst>
          </p:cNvPr>
          <p:cNvPicPr>
            <a:picLocks noChangeAspect="1"/>
          </p:cNvPicPr>
          <p:nvPr/>
        </p:nvPicPr>
        <p:blipFill>
          <a:blip r:embed="rId3"/>
          <a:stretch>
            <a:fillRect/>
          </a:stretch>
        </p:blipFill>
        <p:spPr>
          <a:xfrm>
            <a:off x="838200" y="2348542"/>
            <a:ext cx="4762545" cy="1080458"/>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1">
          <a:extLst>
            <a:ext uri="{FF2B5EF4-FFF2-40B4-BE49-F238E27FC236}">
              <a16:creationId xmlns:a16="http://schemas.microsoft.com/office/drawing/2014/main" id="{DBB4BC3A-3100-CB2F-43B1-1574BAFDA31D}"/>
            </a:ext>
          </a:extLst>
        </p:cNvPr>
        <p:cNvGrpSpPr/>
        <p:nvPr/>
      </p:nvGrpSpPr>
      <p:grpSpPr>
        <a:xfrm>
          <a:off x="0" y="0"/>
          <a:ext cx="0" cy="0"/>
          <a:chOff x="0" y="0"/>
          <a:chExt cx="0" cy="0"/>
        </a:xfrm>
      </p:grpSpPr>
      <p:sp>
        <p:nvSpPr>
          <p:cNvPr id="7" name="Google Shape;262;p20">
            <a:extLst>
              <a:ext uri="{FF2B5EF4-FFF2-40B4-BE49-F238E27FC236}">
                <a16:creationId xmlns:a16="http://schemas.microsoft.com/office/drawing/2014/main" id="{5900F163-E5A6-17BF-7517-B34C7A41B520}"/>
              </a:ext>
            </a:extLst>
          </p:cNvPr>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Wetenschappelijke naamgeving</a:t>
            </a:r>
            <a:endParaRPr>
              <a:latin typeface="Effra" panose="02000506080000020004" pitchFamily="2" charset="0"/>
              <a:ea typeface="Arial"/>
              <a:cs typeface="Arial"/>
              <a:sym typeface="Arial"/>
            </a:endParaRPr>
          </a:p>
        </p:txBody>
      </p:sp>
      <p:sp>
        <p:nvSpPr>
          <p:cNvPr id="8" name="Google Shape;265;p41">
            <a:extLst>
              <a:ext uri="{FF2B5EF4-FFF2-40B4-BE49-F238E27FC236}">
                <a16:creationId xmlns:a16="http://schemas.microsoft.com/office/drawing/2014/main" id="{A50B6F85-CB5D-EC9D-53DD-AC2DCC26A7FD}"/>
              </a:ext>
            </a:extLst>
          </p:cNvPr>
          <p:cNvSpPr txBox="1"/>
          <p:nvPr/>
        </p:nvSpPr>
        <p:spPr>
          <a:xfrm>
            <a:off x="800622" y="1690688"/>
            <a:ext cx="10892246" cy="3894137"/>
          </a:xfrm>
          <a:prstGeom prst="rect">
            <a:avLst/>
          </a:prstGeom>
          <a:noFill/>
          <a:ln>
            <a:noFill/>
          </a:ln>
        </p:spPr>
        <p:txBody>
          <a:bodyPr spcFirstLastPara="1" lIns="91425" tIns="91425" rIns="91425" bIns="91425"/>
          <a:lstStyle/>
          <a:p>
            <a:pPr marL="88900">
              <a:lnSpc>
                <a:spcPct val="140000"/>
              </a:lnSpc>
              <a:spcBef>
                <a:spcPts val="0"/>
              </a:spcBef>
              <a:spcAft>
                <a:spcPts val="0"/>
              </a:spcAft>
              <a:buSzPts val="2200"/>
              <a:defRPr/>
            </a:pPr>
            <a:r>
              <a:rPr lang="nl-NL" sz="2600" dirty="0">
                <a:latin typeface="Effra" panose="02000506080000020004"/>
              </a:rPr>
              <a:t>Elke soort heeft een wetenschappelijke naam </a:t>
            </a:r>
            <a:br>
              <a:rPr lang="nl-NL" sz="2600" dirty="0">
                <a:latin typeface="Effra" panose="02000506080000020004"/>
              </a:rPr>
            </a:br>
            <a:r>
              <a:rPr lang="nl-NL" sz="2600" dirty="0">
                <a:latin typeface="Effra" panose="02000506080000020004"/>
              </a:rPr>
              <a:t>in het Latijn die uit twee delen bestaat:</a:t>
            </a:r>
            <a:br>
              <a:rPr lang="nl-NL" sz="2600" dirty="0">
                <a:latin typeface="Effra" panose="02000506080000020004"/>
              </a:rPr>
            </a:br>
            <a:r>
              <a:rPr lang="nl-NL" sz="2600" dirty="0">
                <a:latin typeface="Effra" panose="02000506080000020004"/>
              </a:rPr>
              <a:t>&gt;  De </a:t>
            </a:r>
            <a:r>
              <a:rPr lang="nl-NL" sz="2600" b="1" dirty="0">
                <a:solidFill>
                  <a:schemeClr val="accent6"/>
                </a:solidFill>
                <a:latin typeface="Effra" panose="02000506080000020004"/>
              </a:rPr>
              <a:t>geslachtsnaam</a:t>
            </a:r>
            <a:r>
              <a:rPr lang="nl-NL" sz="2600" dirty="0">
                <a:latin typeface="Effra" panose="02000506080000020004"/>
              </a:rPr>
              <a:t> (met een hoofdletter)</a:t>
            </a:r>
          </a:p>
          <a:p>
            <a:pPr marL="88900">
              <a:lnSpc>
                <a:spcPct val="140000"/>
              </a:lnSpc>
              <a:spcBef>
                <a:spcPts val="0"/>
              </a:spcBef>
              <a:spcAft>
                <a:spcPts val="0"/>
              </a:spcAft>
              <a:buSzPts val="2200"/>
              <a:defRPr/>
            </a:pPr>
            <a:r>
              <a:rPr lang="nl-NL" sz="2600" dirty="0">
                <a:latin typeface="Effra" panose="02000506080000020004"/>
              </a:rPr>
              <a:t>&gt;  De </a:t>
            </a:r>
            <a:r>
              <a:rPr lang="nl-NL" sz="2600" b="1" dirty="0">
                <a:solidFill>
                  <a:schemeClr val="accent2">
                    <a:lumMod val="75000"/>
                  </a:schemeClr>
                </a:solidFill>
                <a:latin typeface="Effra" panose="02000506080000020004"/>
              </a:rPr>
              <a:t>soortaanduiding</a:t>
            </a:r>
            <a:r>
              <a:rPr lang="nl-NL" sz="2600" dirty="0">
                <a:latin typeface="Effra" panose="02000506080000020004"/>
              </a:rPr>
              <a:t> (met een kleine letter)</a:t>
            </a:r>
          </a:p>
          <a:p>
            <a:pPr marL="88900">
              <a:lnSpc>
                <a:spcPct val="140000"/>
              </a:lnSpc>
              <a:spcBef>
                <a:spcPts val="0"/>
              </a:spcBef>
              <a:spcAft>
                <a:spcPts val="0"/>
              </a:spcAft>
              <a:buSzPts val="2200"/>
              <a:defRPr/>
            </a:pPr>
            <a:br>
              <a:rPr lang="nl-NL" sz="2600" dirty="0">
                <a:solidFill>
                  <a:schemeClr val="dk1"/>
                </a:solidFill>
                <a:latin typeface="Effra" panose="02000506080000020004"/>
              </a:rPr>
            </a:br>
            <a:r>
              <a:rPr lang="nl-NL" sz="2600" dirty="0">
                <a:solidFill>
                  <a:schemeClr val="dk1"/>
                </a:solidFill>
                <a:latin typeface="Effra" panose="02000506080000020004"/>
              </a:rPr>
              <a:t>Bijv. </a:t>
            </a:r>
            <a:r>
              <a:rPr lang="nl-NL" sz="2600" i="1" dirty="0">
                <a:solidFill>
                  <a:schemeClr val="accent6"/>
                </a:solidFill>
                <a:latin typeface="Effra" panose="02000506080000020004"/>
              </a:rPr>
              <a:t>Ursus </a:t>
            </a:r>
            <a:r>
              <a:rPr lang="nl-NL" sz="2600" i="1" dirty="0">
                <a:solidFill>
                  <a:schemeClr val="accent2">
                    <a:lumMod val="75000"/>
                  </a:schemeClr>
                </a:solidFill>
                <a:latin typeface="Effra" panose="02000506080000020004"/>
              </a:rPr>
              <a:t>americanus</a:t>
            </a:r>
          </a:p>
          <a:p>
            <a:pPr>
              <a:lnSpc>
                <a:spcPct val="125000"/>
              </a:lnSpc>
              <a:spcBef>
                <a:spcPts val="0"/>
              </a:spcBef>
              <a:spcAft>
                <a:spcPts val="0"/>
              </a:spcAft>
              <a:defRPr/>
            </a:pPr>
            <a:endParaRPr sz="2400" dirty="0"/>
          </a:p>
        </p:txBody>
      </p:sp>
      <p:pic>
        <p:nvPicPr>
          <p:cNvPr id="2050" name="Picture 2">
            <a:extLst>
              <a:ext uri="{FF2B5EF4-FFF2-40B4-BE49-F238E27FC236}">
                <a16:creationId xmlns:a16="http://schemas.microsoft.com/office/drawing/2014/main" id="{C886634E-70B4-7CC7-46CF-081E3DDD07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2" r="4695"/>
          <a:stretch/>
        </p:blipFill>
        <p:spPr bwMode="auto">
          <a:xfrm>
            <a:off x="7177668" y="1363766"/>
            <a:ext cx="4684734" cy="4990609"/>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C3CC28C8-ACE5-4508-ED1A-6DF6276A0141}"/>
              </a:ext>
            </a:extLst>
          </p:cNvPr>
          <p:cNvSpPr txBox="1"/>
          <p:nvPr/>
        </p:nvSpPr>
        <p:spPr>
          <a:xfrm>
            <a:off x="9727504" y="6323651"/>
            <a:ext cx="2514600" cy="276999"/>
          </a:xfrm>
          <a:prstGeom prst="rect">
            <a:avLst/>
          </a:prstGeom>
          <a:noFill/>
        </p:spPr>
        <p:txBody>
          <a:bodyPr wrap="square">
            <a:spAutoFit/>
          </a:bodyPr>
          <a:lstStyle/>
          <a:p>
            <a:r>
              <a:rPr lang="nl-NL" sz="1200" dirty="0">
                <a:latin typeface="Effra" panose="02000506080000020004"/>
              </a:rPr>
              <a:t>https://biologiebk.jouwweb.nl/</a:t>
            </a:r>
          </a:p>
        </p:txBody>
      </p:sp>
    </p:spTree>
    <p:extLst>
      <p:ext uri="{BB962C8B-B14F-4D97-AF65-F5344CB8AC3E}">
        <p14:creationId xmlns:p14="http://schemas.microsoft.com/office/powerpoint/2010/main" val="39346138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81">
          <a:extLst>
            <a:ext uri="{FF2B5EF4-FFF2-40B4-BE49-F238E27FC236}">
              <a16:creationId xmlns:a16="http://schemas.microsoft.com/office/drawing/2014/main" id="{831AE990-D26E-D616-666E-12B9E226D82D}"/>
            </a:ext>
          </a:extLst>
        </p:cNvPr>
        <p:cNvGrpSpPr/>
        <p:nvPr/>
      </p:nvGrpSpPr>
      <p:grpSpPr>
        <a:xfrm>
          <a:off x="0" y="0"/>
          <a:ext cx="0" cy="0"/>
          <a:chOff x="0" y="0"/>
          <a:chExt cx="0" cy="0"/>
        </a:xfrm>
      </p:grpSpPr>
      <p:pic>
        <p:nvPicPr>
          <p:cNvPr id="6" name="Afbeelding 5">
            <a:extLst>
              <a:ext uri="{FF2B5EF4-FFF2-40B4-BE49-F238E27FC236}">
                <a16:creationId xmlns:a16="http://schemas.microsoft.com/office/drawing/2014/main" id="{09EE9BE5-40DD-6214-A307-9F5B99E2933A}"/>
              </a:ext>
            </a:extLst>
          </p:cNvPr>
          <p:cNvPicPr>
            <a:picLocks noChangeAspect="1"/>
          </p:cNvPicPr>
          <p:nvPr/>
        </p:nvPicPr>
        <p:blipFill>
          <a:blip r:embed="rId3"/>
          <a:stretch>
            <a:fillRect/>
          </a:stretch>
        </p:blipFill>
        <p:spPr>
          <a:xfrm>
            <a:off x="1486865" y="1690688"/>
            <a:ext cx="9218269" cy="4802187"/>
          </a:xfrm>
          <a:prstGeom prst="rect">
            <a:avLst/>
          </a:prstGeom>
        </p:spPr>
      </p:pic>
      <p:sp>
        <p:nvSpPr>
          <p:cNvPr id="7" name="Google Shape;262;p20">
            <a:extLst>
              <a:ext uri="{FF2B5EF4-FFF2-40B4-BE49-F238E27FC236}">
                <a16:creationId xmlns:a16="http://schemas.microsoft.com/office/drawing/2014/main" id="{54DFAA64-AF47-2F11-50E9-CECB111FBB8C}"/>
              </a:ext>
            </a:extLst>
          </p:cNvPr>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Voorbeeld (2024-I)</a:t>
            </a:r>
            <a:endParaRPr>
              <a:latin typeface="Effra" panose="02000506080000020004" pitchFamily="2" charset="0"/>
              <a:ea typeface="Arial"/>
              <a:cs typeface="Arial"/>
              <a:sym typeface="Arial"/>
            </a:endParaRPr>
          </a:p>
        </p:txBody>
      </p:sp>
      <mc:AlternateContent xmlns:mc="http://schemas.openxmlformats.org/markup-compatibility/2006">
        <mc:Choice xmlns:p14="http://schemas.microsoft.com/office/powerpoint/2010/main" Requires="p14">
          <p:contentPart p14:bwMode="auto" r:id="rId4">
            <p14:nvContentPartPr>
              <p14:cNvPr id="2" name="Inkt 1">
                <a:extLst>
                  <a:ext uri="{FF2B5EF4-FFF2-40B4-BE49-F238E27FC236}">
                    <a16:creationId xmlns:a16="http://schemas.microsoft.com/office/drawing/2014/main" id="{3E7D27AF-0250-20E6-932E-88C0314CE90F}"/>
                  </a:ext>
                </a:extLst>
              </p14:cNvPr>
              <p14:cNvContentPartPr/>
              <p14:nvPr/>
            </p14:nvContentPartPr>
            <p14:xfrm>
              <a:off x="-2242336" y="3958042"/>
              <a:ext cx="360" cy="360"/>
            </p14:xfrm>
          </p:contentPart>
        </mc:Choice>
        <mc:Fallback>
          <p:pic>
            <p:nvPicPr>
              <p:cNvPr id="2" name="Inkt 1">
                <a:extLst>
                  <a:ext uri="{FF2B5EF4-FFF2-40B4-BE49-F238E27FC236}">
                    <a16:creationId xmlns:a16="http://schemas.microsoft.com/office/drawing/2014/main" id="{3E7D27AF-0250-20E6-932E-88C0314CE90F}"/>
                  </a:ext>
                </a:extLst>
              </p:cNvPr>
              <p:cNvPicPr/>
              <p:nvPr/>
            </p:nvPicPr>
            <p:blipFill>
              <a:blip r:embed="rId5"/>
              <a:stretch>
                <a:fillRect/>
              </a:stretch>
            </p:blipFill>
            <p:spPr>
              <a:xfrm>
                <a:off x="-2314336" y="3814402"/>
                <a:ext cx="144000" cy="28800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3" name="Inkt 2">
                <a:extLst>
                  <a:ext uri="{FF2B5EF4-FFF2-40B4-BE49-F238E27FC236}">
                    <a16:creationId xmlns:a16="http://schemas.microsoft.com/office/drawing/2014/main" id="{219E727A-FC45-7BC2-8EBA-7ADFE2F9F351}"/>
                  </a:ext>
                </a:extLst>
              </p14:cNvPr>
              <p14:cNvContentPartPr/>
              <p14:nvPr/>
            </p14:nvContentPartPr>
            <p14:xfrm>
              <a:off x="2693264" y="3281242"/>
              <a:ext cx="1501920" cy="76320"/>
            </p14:xfrm>
          </p:contentPart>
        </mc:Choice>
        <mc:Fallback>
          <p:pic>
            <p:nvPicPr>
              <p:cNvPr id="3" name="Inkt 2">
                <a:extLst>
                  <a:ext uri="{FF2B5EF4-FFF2-40B4-BE49-F238E27FC236}">
                    <a16:creationId xmlns:a16="http://schemas.microsoft.com/office/drawing/2014/main" id="{219E727A-FC45-7BC2-8EBA-7ADFE2F9F351}"/>
                  </a:ext>
                </a:extLst>
              </p:cNvPr>
              <p:cNvPicPr/>
              <p:nvPr/>
            </p:nvPicPr>
            <p:blipFill>
              <a:blip r:embed="rId7"/>
              <a:stretch>
                <a:fillRect/>
              </a:stretch>
            </p:blipFill>
            <p:spPr>
              <a:xfrm>
                <a:off x="2621264" y="3137242"/>
                <a:ext cx="1645560" cy="36396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4" name="Inkt 3">
                <a:extLst>
                  <a:ext uri="{FF2B5EF4-FFF2-40B4-BE49-F238E27FC236}">
                    <a16:creationId xmlns:a16="http://schemas.microsoft.com/office/drawing/2014/main" id="{75EB6000-CC21-FE51-B1F1-6F66F989D929}"/>
                  </a:ext>
                </a:extLst>
              </p14:cNvPr>
              <p14:cNvContentPartPr/>
              <p14:nvPr/>
            </p14:nvContentPartPr>
            <p14:xfrm>
              <a:off x="2642864" y="3681922"/>
              <a:ext cx="1514520" cy="26280"/>
            </p14:xfrm>
          </p:contentPart>
        </mc:Choice>
        <mc:Fallback>
          <p:pic>
            <p:nvPicPr>
              <p:cNvPr id="4" name="Inkt 3">
                <a:extLst>
                  <a:ext uri="{FF2B5EF4-FFF2-40B4-BE49-F238E27FC236}">
                    <a16:creationId xmlns:a16="http://schemas.microsoft.com/office/drawing/2014/main" id="{75EB6000-CC21-FE51-B1F1-6F66F989D929}"/>
                  </a:ext>
                </a:extLst>
              </p:cNvPr>
              <p:cNvPicPr/>
              <p:nvPr/>
            </p:nvPicPr>
            <p:blipFill>
              <a:blip r:embed="rId9"/>
              <a:stretch>
                <a:fillRect/>
              </a:stretch>
            </p:blipFill>
            <p:spPr>
              <a:xfrm>
                <a:off x="2570864" y="3538282"/>
                <a:ext cx="1658160" cy="31392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5" name="Inkt 4">
                <a:extLst>
                  <a:ext uri="{FF2B5EF4-FFF2-40B4-BE49-F238E27FC236}">
                    <a16:creationId xmlns:a16="http://schemas.microsoft.com/office/drawing/2014/main" id="{38F7DC61-12B7-2D7C-0BC0-608E679C7CD4}"/>
                  </a:ext>
                </a:extLst>
              </p14:cNvPr>
              <p14:cNvContentPartPr/>
              <p14:nvPr/>
            </p14:nvContentPartPr>
            <p14:xfrm>
              <a:off x="2718104" y="4031842"/>
              <a:ext cx="1496880" cy="39240"/>
            </p14:xfrm>
          </p:contentPart>
        </mc:Choice>
        <mc:Fallback>
          <p:pic>
            <p:nvPicPr>
              <p:cNvPr id="5" name="Inkt 4">
                <a:extLst>
                  <a:ext uri="{FF2B5EF4-FFF2-40B4-BE49-F238E27FC236}">
                    <a16:creationId xmlns:a16="http://schemas.microsoft.com/office/drawing/2014/main" id="{38F7DC61-12B7-2D7C-0BC0-608E679C7CD4}"/>
                  </a:ext>
                </a:extLst>
              </p:cNvPr>
              <p:cNvPicPr/>
              <p:nvPr/>
            </p:nvPicPr>
            <p:blipFill>
              <a:blip r:embed="rId11"/>
              <a:stretch>
                <a:fillRect/>
              </a:stretch>
            </p:blipFill>
            <p:spPr>
              <a:xfrm>
                <a:off x="2646104" y="3888202"/>
                <a:ext cx="1640520" cy="32688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8" name="Inkt 7">
                <a:extLst>
                  <a:ext uri="{FF2B5EF4-FFF2-40B4-BE49-F238E27FC236}">
                    <a16:creationId xmlns:a16="http://schemas.microsoft.com/office/drawing/2014/main" id="{E38984FB-EDAC-D6EE-6E38-C215DF6370F1}"/>
                  </a:ext>
                </a:extLst>
              </p14:cNvPr>
              <p14:cNvContentPartPr/>
              <p14:nvPr/>
            </p14:nvContentPartPr>
            <p14:xfrm>
              <a:off x="2655464" y="4396162"/>
              <a:ext cx="938880" cy="13320"/>
            </p14:xfrm>
          </p:contentPart>
        </mc:Choice>
        <mc:Fallback>
          <p:pic>
            <p:nvPicPr>
              <p:cNvPr id="8" name="Inkt 7">
                <a:extLst>
                  <a:ext uri="{FF2B5EF4-FFF2-40B4-BE49-F238E27FC236}">
                    <a16:creationId xmlns:a16="http://schemas.microsoft.com/office/drawing/2014/main" id="{E38984FB-EDAC-D6EE-6E38-C215DF6370F1}"/>
                  </a:ext>
                </a:extLst>
              </p:cNvPr>
              <p:cNvPicPr/>
              <p:nvPr/>
            </p:nvPicPr>
            <p:blipFill>
              <a:blip r:embed="rId13"/>
              <a:stretch>
                <a:fillRect/>
              </a:stretch>
            </p:blipFill>
            <p:spPr>
              <a:xfrm>
                <a:off x="2583824" y="4252522"/>
                <a:ext cx="1082520" cy="30096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0" name="Inkt 9">
                <a:extLst>
                  <a:ext uri="{FF2B5EF4-FFF2-40B4-BE49-F238E27FC236}">
                    <a16:creationId xmlns:a16="http://schemas.microsoft.com/office/drawing/2014/main" id="{87FB213B-01CD-4461-C5A2-0ABB7D5CCFB3}"/>
                  </a:ext>
                </a:extLst>
              </p14:cNvPr>
              <p14:cNvContentPartPr/>
              <p14:nvPr/>
            </p14:nvContentPartPr>
            <p14:xfrm>
              <a:off x="4333424" y="3319042"/>
              <a:ext cx="1364760" cy="51480"/>
            </p14:xfrm>
          </p:contentPart>
        </mc:Choice>
        <mc:Fallback>
          <p:pic>
            <p:nvPicPr>
              <p:cNvPr id="10" name="Inkt 9">
                <a:extLst>
                  <a:ext uri="{FF2B5EF4-FFF2-40B4-BE49-F238E27FC236}">
                    <a16:creationId xmlns:a16="http://schemas.microsoft.com/office/drawing/2014/main" id="{87FB213B-01CD-4461-C5A2-0ABB7D5CCFB3}"/>
                  </a:ext>
                </a:extLst>
              </p:cNvPr>
              <p:cNvPicPr/>
              <p:nvPr/>
            </p:nvPicPr>
            <p:blipFill>
              <a:blip r:embed="rId15"/>
              <a:stretch>
                <a:fillRect/>
              </a:stretch>
            </p:blipFill>
            <p:spPr>
              <a:xfrm>
                <a:off x="4261784" y="3175042"/>
                <a:ext cx="1508400" cy="33912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11" name="Inkt 10">
                <a:extLst>
                  <a:ext uri="{FF2B5EF4-FFF2-40B4-BE49-F238E27FC236}">
                    <a16:creationId xmlns:a16="http://schemas.microsoft.com/office/drawing/2014/main" id="{3CA970A3-4DA6-F872-A233-C09E22AA10F4}"/>
                  </a:ext>
                </a:extLst>
              </p14:cNvPr>
              <p14:cNvContentPartPr/>
              <p14:nvPr/>
            </p14:nvContentPartPr>
            <p14:xfrm>
              <a:off x="4346384" y="3733042"/>
              <a:ext cx="1389960" cy="360"/>
            </p14:xfrm>
          </p:contentPart>
        </mc:Choice>
        <mc:Fallback>
          <p:pic>
            <p:nvPicPr>
              <p:cNvPr id="11" name="Inkt 10">
                <a:extLst>
                  <a:ext uri="{FF2B5EF4-FFF2-40B4-BE49-F238E27FC236}">
                    <a16:creationId xmlns:a16="http://schemas.microsoft.com/office/drawing/2014/main" id="{3CA970A3-4DA6-F872-A233-C09E22AA10F4}"/>
                  </a:ext>
                </a:extLst>
              </p:cNvPr>
              <p:cNvPicPr/>
              <p:nvPr/>
            </p:nvPicPr>
            <p:blipFill>
              <a:blip r:embed="rId17"/>
              <a:stretch>
                <a:fillRect/>
              </a:stretch>
            </p:blipFill>
            <p:spPr>
              <a:xfrm>
                <a:off x="4274384" y="3589042"/>
                <a:ext cx="1533600" cy="28800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12" name="Inkt 11">
                <a:extLst>
                  <a:ext uri="{FF2B5EF4-FFF2-40B4-BE49-F238E27FC236}">
                    <a16:creationId xmlns:a16="http://schemas.microsoft.com/office/drawing/2014/main" id="{1495AE16-F448-2914-A1B5-91891910B5C1}"/>
                  </a:ext>
                </a:extLst>
              </p14:cNvPr>
              <p14:cNvContentPartPr/>
              <p14:nvPr/>
            </p14:nvContentPartPr>
            <p14:xfrm>
              <a:off x="4271144" y="4057762"/>
              <a:ext cx="1286640" cy="13680"/>
            </p14:xfrm>
          </p:contentPart>
        </mc:Choice>
        <mc:Fallback>
          <p:pic>
            <p:nvPicPr>
              <p:cNvPr id="12" name="Inkt 11">
                <a:extLst>
                  <a:ext uri="{FF2B5EF4-FFF2-40B4-BE49-F238E27FC236}">
                    <a16:creationId xmlns:a16="http://schemas.microsoft.com/office/drawing/2014/main" id="{1495AE16-F448-2914-A1B5-91891910B5C1}"/>
                  </a:ext>
                </a:extLst>
              </p:cNvPr>
              <p:cNvPicPr/>
              <p:nvPr/>
            </p:nvPicPr>
            <p:blipFill>
              <a:blip r:embed="rId19"/>
              <a:stretch>
                <a:fillRect/>
              </a:stretch>
            </p:blipFill>
            <p:spPr>
              <a:xfrm>
                <a:off x="4199144" y="3914122"/>
                <a:ext cx="1430280" cy="30132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13" name="Inkt 12">
                <a:extLst>
                  <a:ext uri="{FF2B5EF4-FFF2-40B4-BE49-F238E27FC236}">
                    <a16:creationId xmlns:a16="http://schemas.microsoft.com/office/drawing/2014/main" id="{B5E215B5-D1BF-38F2-D2F5-4CCD1F55D39D}"/>
                  </a:ext>
                </a:extLst>
              </p14:cNvPr>
              <p14:cNvContentPartPr/>
              <p14:nvPr/>
            </p14:nvContentPartPr>
            <p14:xfrm>
              <a:off x="3782624" y="4432522"/>
              <a:ext cx="1352160" cy="14400"/>
            </p14:xfrm>
          </p:contentPart>
        </mc:Choice>
        <mc:Fallback>
          <p:pic>
            <p:nvPicPr>
              <p:cNvPr id="13" name="Inkt 12">
                <a:extLst>
                  <a:ext uri="{FF2B5EF4-FFF2-40B4-BE49-F238E27FC236}">
                    <a16:creationId xmlns:a16="http://schemas.microsoft.com/office/drawing/2014/main" id="{B5E215B5-D1BF-38F2-D2F5-4CCD1F55D39D}"/>
                  </a:ext>
                </a:extLst>
              </p:cNvPr>
              <p:cNvPicPr/>
              <p:nvPr/>
            </p:nvPicPr>
            <p:blipFill>
              <a:blip r:embed="rId21"/>
              <a:stretch>
                <a:fillRect/>
              </a:stretch>
            </p:blipFill>
            <p:spPr>
              <a:xfrm>
                <a:off x="3710624" y="4288882"/>
                <a:ext cx="1495800" cy="30204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14" name="Inkt 13">
                <a:extLst>
                  <a:ext uri="{FF2B5EF4-FFF2-40B4-BE49-F238E27FC236}">
                    <a16:creationId xmlns:a16="http://schemas.microsoft.com/office/drawing/2014/main" id="{813A5F84-0C7A-1A8A-BBF5-1142C51535B4}"/>
                  </a:ext>
                </a:extLst>
              </p14:cNvPr>
              <p14:cNvContentPartPr/>
              <p14:nvPr/>
            </p14:nvContentPartPr>
            <p14:xfrm>
              <a:off x="5874584" y="3294202"/>
              <a:ext cx="1388520" cy="63720"/>
            </p14:xfrm>
          </p:contentPart>
        </mc:Choice>
        <mc:Fallback>
          <p:pic>
            <p:nvPicPr>
              <p:cNvPr id="14" name="Inkt 13">
                <a:extLst>
                  <a:ext uri="{FF2B5EF4-FFF2-40B4-BE49-F238E27FC236}">
                    <a16:creationId xmlns:a16="http://schemas.microsoft.com/office/drawing/2014/main" id="{813A5F84-0C7A-1A8A-BBF5-1142C51535B4}"/>
                  </a:ext>
                </a:extLst>
              </p:cNvPr>
              <p:cNvPicPr/>
              <p:nvPr/>
            </p:nvPicPr>
            <p:blipFill>
              <a:blip r:embed="rId23"/>
              <a:stretch>
                <a:fillRect/>
              </a:stretch>
            </p:blipFill>
            <p:spPr>
              <a:xfrm>
                <a:off x="5802944" y="3150202"/>
                <a:ext cx="1532160" cy="35136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15" name="Inkt 14">
                <a:extLst>
                  <a:ext uri="{FF2B5EF4-FFF2-40B4-BE49-F238E27FC236}">
                    <a16:creationId xmlns:a16="http://schemas.microsoft.com/office/drawing/2014/main" id="{C9DEC075-33EE-E756-29B8-23267FA013B3}"/>
                  </a:ext>
                </a:extLst>
              </p14:cNvPr>
              <p14:cNvContentPartPr/>
              <p14:nvPr/>
            </p14:nvContentPartPr>
            <p14:xfrm>
              <a:off x="5861984" y="3682642"/>
              <a:ext cx="1690200" cy="63360"/>
            </p14:xfrm>
          </p:contentPart>
        </mc:Choice>
        <mc:Fallback>
          <p:pic>
            <p:nvPicPr>
              <p:cNvPr id="15" name="Inkt 14">
                <a:extLst>
                  <a:ext uri="{FF2B5EF4-FFF2-40B4-BE49-F238E27FC236}">
                    <a16:creationId xmlns:a16="http://schemas.microsoft.com/office/drawing/2014/main" id="{C9DEC075-33EE-E756-29B8-23267FA013B3}"/>
                  </a:ext>
                </a:extLst>
              </p:cNvPr>
              <p:cNvPicPr/>
              <p:nvPr/>
            </p:nvPicPr>
            <p:blipFill>
              <a:blip r:embed="rId25"/>
              <a:stretch>
                <a:fillRect/>
              </a:stretch>
            </p:blipFill>
            <p:spPr>
              <a:xfrm>
                <a:off x="5789984" y="3538642"/>
                <a:ext cx="1833840" cy="351000"/>
              </a:xfrm>
              <a:prstGeom prst="rect">
                <a:avLst/>
              </a:prstGeom>
            </p:spPr>
          </p:pic>
        </mc:Fallback>
      </mc:AlternateContent>
    </p:spTree>
    <p:extLst>
      <p:ext uri="{BB962C8B-B14F-4D97-AF65-F5344CB8AC3E}">
        <p14:creationId xmlns:p14="http://schemas.microsoft.com/office/powerpoint/2010/main" val="2250567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81">
          <a:extLst>
            <a:ext uri="{FF2B5EF4-FFF2-40B4-BE49-F238E27FC236}">
              <a16:creationId xmlns:a16="http://schemas.microsoft.com/office/drawing/2014/main" id="{44554F1F-3015-7987-F1B6-B6367331CBB7}"/>
            </a:ext>
          </a:extLst>
        </p:cNvPr>
        <p:cNvGrpSpPr/>
        <p:nvPr/>
      </p:nvGrpSpPr>
      <p:grpSpPr>
        <a:xfrm>
          <a:off x="0" y="0"/>
          <a:ext cx="0" cy="0"/>
          <a:chOff x="0" y="0"/>
          <a:chExt cx="0" cy="0"/>
        </a:xfrm>
      </p:grpSpPr>
      <p:pic>
        <p:nvPicPr>
          <p:cNvPr id="6" name="Afbeelding 5">
            <a:extLst>
              <a:ext uri="{FF2B5EF4-FFF2-40B4-BE49-F238E27FC236}">
                <a16:creationId xmlns:a16="http://schemas.microsoft.com/office/drawing/2014/main" id="{22A5B417-9C23-808E-EFD6-1D0B20ABF359}"/>
              </a:ext>
            </a:extLst>
          </p:cNvPr>
          <p:cNvPicPr>
            <a:picLocks noChangeAspect="1"/>
          </p:cNvPicPr>
          <p:nvPr/>
        </p:nvPicPr>
        <p:blipFill>
          <a:blip r:embed="rId3"/>
          <a:stretch>
            <a:fillRect/>
          </a:stretch>
        </p:blipFill>
        <p:spPr>
          <a:xfrm>
            <a:off x="891573" y="2209725"/>
            <a:ext cx="10515600" cy="1299942"/>
          </a:xfrm>
          <a:prstGeom prst="rect">
            <a:avLst/>
          </a:prstGeom>
        </p:spPr>
      </p:pic>
      <p:sp>
        <p:nvSpPr>
          <p:cNvPr id="7" name="Google Shape;282;g2d17701bccb_0_89">
            <a:extLst>
              <a:ext uri="{FF2B5EF4-FFF2-40B4-BE49-F238E27FC236}">
                <a16:creationId xmlns:a16="http://schemas.microsoft.com/office/drawing/2014/main" id="{1AF4A826-BFC6-6BFC-C4AA-777D0FC721B1}"/>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Uitwerking</a:t>
            </a:r>
            <a:endParaRPr>
              <a:latin typeface="Effra" panose="02000506080000020004" pitchFamily="2" charset="0"/>
              <a:ea typeface="Arial"/>
              <a:cs typeface="Arial"/>
              <a:sym typeface="Arial"/>
            </a:endParaRPr>
          </a:p>
        </p:txBody>
      </p:sp>
    </p:spTree>
    <p:extLst>
      <p:ext uri="{BB962C8B-B14F-4D97-AF65-F5344CB8AC3E}">
        <p14:creationId xmlns:p14="http://schemas.microsoft.com/office/powerpoint/2010/main" val="9407389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26"/>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Koolstofkringloop</a:t>
            </a:r>
            <a:endParaRPr>
              <a:latin typeface="Effra" panose="02000506080000020004" pitchFamily="2" charset="0"/>
              <a:ea typeface="Arial"/>
              <a:cs typeface="Arial"/>
              <a:sym typeface="Arial"/>
            </a:endParaRPr>
          </a:p>
        </p:txBody>
      </p:sp>
      <p:pic>
        <p:nvPicPr>
          <p:cNvPr id="4" name="Afbeelding 3">
            <a:extLst>
              <a:ext uri="{FF2B5EF4-FFF2-40B4-BE49-F238E27FC236}">
                <a16:creationId xmlns:a16="http://schemas.microsoft.com/office/drawing/2014/main" id="{1F3F36FC-1163-BB01-346A-74FFEE41B419}"/>
              </a:ext>
            </a:extLst>
          </p:cNvPr>
          <p:cNvPicPr>
            <a:picLocks noChangeAspect="1"/>
          </p:cNvPicPr>
          <p:nvPr/>
        </p:nvPicPr>
        <p:blipFill>
          <a:blip r:embed="rId3"/>
          <a:srcRect b="1775"/>
          <a:stretch/>
        </p:blipFill>
        <p:spPr>
          <a:xfrm>
            <a:off x="6855283" y="117566"/>
            <a:ext cx="5195742" cy="6544491"/>
          </a:xfrm>
          <a:prstGeom prst="rect">
            <a:avLst/>
          </a:prstGeom>
        </p:spPr>
      </p:pic>
      <p:sp>
        <p:nvSpPr>
          <p:cNvPr id="5" name="Google Shape;99;g2d17701bccb_0_0">
            <a:extLst>
              <a:ext uri="{FF2B5EF4-FFF2-40B4-BE49-F238E27FC236}">
                <a16:creationId xmlns:a16="http://schemas.microsoft.com/office/drawing/2014/main" id="{06290EF4-632A-3EF1-1189-56F07B9419E7}"/>
              </a:ext>
            </a:extLst>
          </p:cNvPr>
          <p:cNvSpPr txBox="1">
            <a:spLocks/>
          </p:cNvSpPr>
          <p:nvPr/>
        </p:nvSpPr>
        <p:spPr>
          <a:xfrm>
            <a:off x="665125" y="1695632"/>
            <a:ext cx="10885800" cy="2045135"/>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635000" indent="-444500">
              <a:spcBef>
                <a:spcPts val="0"/>
              </a:spcBef>
              <a:buSzPts val="2600"/>
            </a:pPr>
            <a:r>
              <a:rPr lang="nl-NL" dirty="0">
                <a:latin typeface="Effra" panose="02000506080000020004" pitchFamily="2" charset="0"/>
                <a:ea typeface="Arial"/>
                <a:cs typeface="Arial"/>
                <a:sym typeface="Arial"/>
              </a:rPr>
              <a:t>Binas 93F</a:t>
            </a:r>
            <a:br>
              <a:rPr lang="nl-NL" dirty="0">
                <a:latin typeface="Effra" panose="02000506080000020004" pitchFamily="2" charset="0"/>
                <a:ea typeface="Arial"/>
                <a:cs typeface="Arial"/>
                <a:sym typeface="Arial"/>
              </a:rPr>
            </a:br>
            <a:endParaRPr lang="nl-NL" dirty="0">
              <a:latin typeface="Effra" panose="02000506080000020004" pitchFamily="2" charset="0"/>
              <a:ea typeface="Arial"/>
              <a:cs typeface="Arial"/>
              <a:sym typeface="Arial"/>
            </a:endParaRPr>
          </a:p>
          <a:p>
            <a:pPr marL="635000" indent="-444500">
              <a:spcBef>
                <a:spcPts val="0"/>
              </a:spcBef>
              <a:buSzPts val="2600"/>
            </a:pPr>
            <a:r>
              <a:rPr lang="nl-NL" dirty="0">
                <a:latin typeface="Effra" panose="02000506080000020004"/>
              </a:rPr>
              <a:t>ScienceData p. 359</a:t>
            </a:r>
          </a:p>
          <a:p>
            <a:pPr marL="190500" indent="0">
              <a:spcBef>
                <a:spcPts val="0"/>
              </a:spcBef>
              <a:buSzPts val="2600"/>
              <a:buFont typeface="Arial"/>
              <a:buNone/>
            </a:pPr>
            <a:br>
              <a:rPr lang="nl-NL" dirty="0">
                <a:latin typeface="Effra" panose="02000506080000020004" pitchFamily="2" charset="0"/>
                <a:ea typeface="Arial"/>
                <a:cs typeface="Arial"/>
                <a:sym typeface="Arial"/>
              </a:rPr>
            </a:br>
            <a:endParaRPr lang="nl-NL" sz="2500" dirty="0">
              <a:latin typeface="Effra" panose="02000506080000020004" pitchFamily="2" charset="0"/>
              <a:ea typeface="Arial"/>
              <a:cs typeface="Arial"/>
              <a:sym typeface="Arial"/>
            </a:endParaRPr>
          </a:p>
        </p:txBody>
      </p:sp>
      <p:pic>
        <p:nvPicPr>
          <p:cNvPr id="2" name="Google Shape;229;p36">
            <a:extLst>
              <a:ext uri="{FF2B5EF4-FFF2-40B4-BE49-F238E27FC236}">
                <a16:creationId xmlns:a16="http://schemas.microsoft.com/office/drawing/2014/main" id="{E4A1EC35-5F2C-DBF7-7A3A-5AA385D95D38}"/>
              </a:ext>
            </a:extLst>
          </p:cNvPr>
          <p:cNvPicPr preferRelativeResize="0"/>
          <p:nvPr/>
        </p:nvPicPr>
        <p:blipFill rotWithShape="1">
          <a:blip r:embed="rId4">
            <a:alphaModFix/>
          </a:blip>
          <a:srcRect l="3784" t="16516" r="5240" b="22493"/>
          <a:stretch/>
        </p:blipFill>
        <p:spPr>
          <a:xfrm>
            <a:off x="1586845" y="3049540"/>
            <a:ext cx="4684467" cy="3305539"/>
          </a:xfrm>
          <a:prstGeom prst="rect">
            <a:avLst/>
          </a:prstGeom>
          <a:noFill/>
          <a:ln>
            <a:noFill/>
          </a:ln>
        </p:spPr>
      </p:pic>
      <p:sp>
        <p:nvSpPr>
          <p:cNvPr id="3" name="Tekstvak 2">
            <a:extLst>
              <a:ext uri="{FF2B5EF4-FFF2-40B4-BE49-F238E27FC236}">
                <a16:creationId xmlns:a16="http://schemas.microsoft.com/office/drawing/2014/main" id="{54096D25-2005-621A-6A24-B5C91C59C383}"/>
              </a:ext>
            </a:extLst>
          </p:cNvPr>
          <p:cNvSpPr txBox="1"/>
          <p:nvPr/>
        </p:nvSpPr>
        <p:spPr>
          <a:xfrm>
            <a:off x="1586845" y="6354280"/>
            <a:ext cx="458560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200" dirty="0">
                <a:solidFill>
                  <a:schemeClr val="tx1"/>
                </a:solidFill>
                <a:latin typeface="Effra"/>
                <a:hlinkClick r:id="rId5">
                  <a:extLst>
                    <a:ext uri="{A12FA001-AC4F-418D-AE19-62706E023703}">
                      <ahyp:hlinkClr xmlns:ahyp="http://schemas.microsoft.com/office/drawing/2018/hyperlinkcolor" val="tx"/>
                    </a:ext>
                  </a:extLst>
                </a:hlinkClick>
              </a:rPr>
              <a:t>Koolstofkringloop | Biologielessen.nl</a:t>
            </a:r>
            <a:endParaRPr lang="nl-NL" sz="1200" dirty="0">
              <a:solidFill>
                <a:schemeClr val="tx1"/>
              </a:solidFill>
              <a:latin typeface="Effra"/>
            </a:endParaRPr>
          </a:p>
        </p:txBody>
      </p:sp>
      <p:sp>
        <p:nvSpPr>
          <p:cNvPr id="6" name="Rechthoek: afgeronde hoeken 5">
            <a:extLst>
              <a:ext uri="{FF2B5EF4-FFF2-40B4-BE49-F238E27FC236}">
                <a16:creationId xmlns:a16="http://schemas.microsoft.com/office/drawing/2014/main" id="{0756AB32-9726-CEA5-EB8D-669B15B279DF}"/>
              </a:ext>
            </a:extLst>
          </p:cNvPr>
          <p:cNvSpPr/>
          <p:nvPr/>
        </p:nvSpPr>
        <p:spPr>
          <a:xfrm>
            <a:off x="8398328" y="2022021"/>
            <a:ext cx="468085" cy="489857"/>
          </a:xfrm>
          <a:prstGeom prst="roundRect">
            <a:avLst/>
          </a:prstGeom>
          <a:noFill/>
          <a:ln w="28575"/>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
        <p:nvSpPr>
          <p:cNvPr id="8" name="Rechthoek: afgeronde hoeken 7">
            <a:extLst>
              <a:ext uri="{FF2B5EF4-FFF2-40B4-BE49-F238E27FC236}">
                <a16:creationId xmlns:a16="http://schemas.microsoft.com/office/drawing/2014/main" id="{BEEBF592-CDDB-8965-C14E-89DDF31E7D1D}"/>
              </a:ext>
            </a:extLst>
          </p:cNvPr>
          <p:cNvSpPr/>
          <p:nvPr/>
        </p:nvSpPr>
        <p:spPr>
          <a:xfrm>
            <a:off x="2149928" y="3426278"/>
            <a:ext cx="468085" cy="489857"/>
          </a:xfrm>
          <a:prstGeom prst="roundRect">
            <a:avLst/>
          </a:prstGeom>
          <a:noFill/>
          <a:ln w="28575"/>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mc:AlternateContent xmlns:mc="http://schemas.openxmlformats.org/markup-compatibility/2006" xmlns:p14="http://schemas.microsoft.com/office/powerpoint/2010/main">
        <mc:Choice Requires="p14">
          <p:contentPart p14:bwMode="auto" r:id="rId6">
            <p14:nvContentPartPr>
              <p14:cNvPr id="9" name="Inkt 8">
                <a:extLst>
                  <a:ext uri="{FF2B5EF4-FFF2-40B4-BE49-F238E27FC236}">
                    <a16:creationId xmlns:a16="http://schemas.microsoft.com/office/drawing/2014/main" id="{010D4002-10B1-5637-5DF3-433B537FE1F4}"/>
                  </a:ext>
                </a:extLst>
              </p14:cNvPr>
              <p14:cNvContentPartPr/>
              <p14:nvPr/>
            </p14:nvContentPartPr>
            <p14:xfrm>
              <a:off x="7724913" y="2835412"/>
              <a:ext cx="707938" cy="15417"/>
            </p14:xfrm>
          </p:contentPart>
        </mc:Choice>
        <mc:Fallback xmlns="">
          <p:pic>
            <p:nvPicPr>
              <p:cNvPr id="9" name="Inkt 8">
                <a:extLst>
                  <a:ext uri="{FF2B5EF4-FFF2-40B4-BE49-F238E27FC236}">
                    <a16:creationId xmlns:a16="http://schemas.microsoft.com/office/drawing/2014/main" id="{010D4002-10B1-5637-5DF3-433B537FE1F4}"/>
                  </a:ext>
                </a:extLst>
              </p:cNvPr>
              <p:cNvPicPr/>
              <p:nvPr/>
            </p:nvPicPr>
            <p:blipFill>
              <a:blip r:embed="rId7"/>
              <a:stretch>
                <a:fillRect/>
              </a:stretch>
            </p:blipFill>
            <p:spPr>
              <a:xfrm>
                <a:off x="7670927" y="2730296"/>
                <a:ext cx="815550" cy="225298"/>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 name="Inkt 9">
                <a:extLst>
                  <a:ext uri="{FF2B5EF4-FFF2-40B4-BE49-F238E27FC236}">
                    <a16:creationId xmlns:a16="http://schemas.microsoft.com/office/drawing/2014/main" id="{D09402C4-41D6-9DCF-36D6-1994F0767A04}"/>
                  </a:ext>
                </a:extLst>
              </p14:cNvPr>
              <p14:cNvContentPartPr/>
              <p14:nvPr/>
            </p14:nvContentPartPr>
            <p14:xfrm>
              <a:off x="3152912" y="3298758"/>
              <a:ext cx="937464" cy="13804"/>
            </p14:xfrm>
          </p:contentPart>
        </mc:Choice>
        <mc:Fallback xmlns="">
          <p:pic>
            <p:nvPicPr>
              <p:cNvPr id="10" name="Inkt 9">
                <a:extLst>
                  <a:ext uri="{FF2B5EF4-FFF2-40B4-BE49-F238E27FC236}">
                    <a16:creationId xmlns:a16="http://schemas.microsoft.com/office/drawing/2014/main" id="{D09402C4-41D6-9DCF-36D6-1994F0767A04}"/>
                  </a:ext>
                </a:extLst>
              </p:cNvPr>
              <p:cNvPicPr/>
              <p:nvPr/>
            </p:nvPicPr>
            <p:blipFill>
              <a:blip r:embed="rId9"/>
              <a:stretch>
                <a:fillRect/>
              </a:stretch>
            </p:blipFill>
            <p:spPr>
              <a:xfrm>
                <a:off x="3098931" y="3173267"/>
                <a:ext cx="1045065" cy="264368"/>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t 10">
                <a:extLst>
                  <a:ext uri="{FF2B5EF4-FFF2-40B4-BE49-F238E27FC236}">
                    <a16:creationId xmlns:a16="http://schemas.microsoft.com/office/drawing/2014/main" id="{4C974FBB-629E-87BE-6858-4E9ED3831080}"/>
                  </a:ext>
                </a:extLst>
              </p14:cNvPr>
              <p14:cNvContentPartPr/>
              <p14:nvPr/>
            </p14:nvContentPartPr>
            <p14:xfrm>
              <a:off x="3263348" y="3453847"/>
              <a:ext cx="714634" cy="33757"/>
            </p14:xfrm>
          </p:contentPart>
        </mc:Choice>
        <mc:Fallback xmlns="">
          <p:pic>
            <p:nvPicPr>
              <p:cNvPr id="11" name="Inkt 10">
                <a:extLst>
                  <a:ext uri="{FF2B5EF4-FFF2-40B4-BE49-F238E27FC236}">
                    <a16:creationId xmlns:a16="http://schemas.microsoft.com/office/drawing/2014/main" id="{4C974FBB-629E-87BE-6858-4E9ED3831080}"/>
                  </a:ext>
                </a:extLst>
              </p:cNvPr>
              <p:cNvPicPr/>
              <p:nvPr/>
            </p:nvPicPr>
            <p:blipFill>
              <a:blip r:embed="rId11"/>
              <a:stretch>
                <a:fillRect/>
              </a:stretch>
            </p:blipFill>
            <p:spPr>
              <a:xfrm>
                <a:off x="3209400" y="3347246"/>
                <a:ext cx="822171" cy="246604"/>
              </a:xfrm>
              <a:prstGeom prst="rect">
                <a:avLst/>
              </a:prstGeom>
            </p:spPr>
          </p:pic>
        </mc:Fallback>
      </mc:AlternateContent>
      <p:sp>
        <p:nvSpPr>
          <p:cNvPr id="12" name="Rechthoek: afgeronde hoeken 11">
            <a:extLst>
              <a:ext uri="{FF2B5EF4-FFF2-40B4-BE49-F238E27FC236}">
                <a16:creationId xmlns:a16="http://schemas.microsoft.com/office/drawing/2014/main" id="{1EF5E264-6973-834B-4AB8-850D52A44EF0}"/>
              </a:ext>
            </a:extLst>
          </p:cNvPr>
          <p:cNvSpPr/>
          <p:nvPr/>
        </p:nvSpPr>
        <p:spPr>
          <a:xfrm>
            <a:off x="4554403" y="3154940"/>
            <a:ext cx="1705811" cy="1885251"/>
          </a:xfrm>
          <a:prstGeom prst="roundRect">
            <a:avLst/>
          </a:prstGeom>
          <a:noFill/>
          <a:ln w="28575">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
        <p:nvSpPr>
          <p:cNvPr id="13" name="Rechthoek: afgeronde hoeken 12">
            <a:extLst>
              <a:ext uri="{FF2B5EF4-FFF2-40B4-BE49-F238E27FC236}">
                <a16:creationId xmlns:a16="http://schemas.microsoft.com/office/drawing/2014/main" id="{4D837A61-5DDD-1EC1-DA20-86C052EB860E}"/>
              </a:ext>
            </a:extLst>
          </p:cNvPr>
          <p:cNvSpPr/>
          <p:nvPr/>
        </p:nvSpPr>
        <p:spPr>
          <a:xfrm>
            <a:off x="7712837" y="3740243"/>
            <a:ext cx="921724" cy="1686469"/>
          </a:xfrm>
          <a:prstGeom prst="roundRect">
            <a:avLst/>
          </a:prstGeom>
          <a:noFill/>
          <a:ln w="28575">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mc:AlternateContent xmlns:mc="http://schemas.openxmlformats.org/markup-compatibility/2006" xmlns:p14="http://schemas.microsoft.com/office/powerpoint/2010/main">
        <mc:Choice Requires="p14">
          <p:contentPart p14:bwMode="auto" r:id="rId12">
            <p14:nvContentPartPr>
              <p14:cNvPr id="14" name="Inkt 13">
                <a:extLst>
                  <a:ext uri="{FF2B5EF4-FFF2-40B4-BE49-F238E27FC236}">
                    <a16:creationId xmlns:a16="http://schemas.microsoft.com/office/drawing/2014/main" id="{3878DD4A-20C7-91DE-B5CD-BA1AAF8731D4}"/>
                  </a:ext>
                </a:extLst>
              </p14:cNvPr>
              <p14:cNvContentPartPr/>
              <p14:nvPr/>
            </p14:nvContentPartPr>
            <p14:xfrm>
              <a:off x="8939696" y="5055152"/>
              <a:ext cx="517815" cy="13804"/>
            </p14:xfrm>
          </p:contentPart>
        </mc:Choice>
        <mc:Fallback xmlns="">
          <p:pic>
            <p:nvPicPr>
              <p:cNvPr id="14" name="Inkt 13">
                <a:extLst>
                  <a:ext uri="{FF2B5EF4-FFF2-40B4-BE49-F238E27FC236}">
                    <a16:creationId xmlns:a16="http://schemas.microsoft.com/office/drawing/2014/main" id="{3878DD4A-20C7-91DE-B5CD-BA1AAF8731D4}"/>
                  </a:ext>
                </a:extLst>
              </p:cNvPr>
              <p:cNvPicPr/>
              <p:nvPr/>
            </p:nvPicPr>
            <p:blipFill>
              <a:blip r:embed="rId13"/>
              <a:stretch>
                <a:fillRect/>
              </a:stretch>
            </p:blipFill>
            <p:spPr>
              <a:xfrm>
                <a:off x="8885719" y="913952"/>
                <a:ext cx="625408" cy="82824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5" name="Inkt 14">
                <a:extLst>
                  <a:ext uri="{FF2B5EF4-FFF2-40B4-BE49-F238E27FC236}">
                    <a16:creationId xmlns:a16="http://schemas.microsoft.com/office/drawing/2014/main" id="{77A2C9E3-E433-7F1E-309A-C6FEE24321AC}"/>
                  </a:ext>
                </a:extLst>
              </p14:cNvPr>
              <p14:cNvContentPartPr/>
              <p14:nvPr/>
            </p14:nvContentPartPr>
            <p14:xfrm>
              <a:off x="9017000" y="5165587"/>
              <a:ext cx="495024" cy="22559"/>
            </p14:xfrm>
          </p:contentPart>
        </mc:Choice>
        <mc:Fallback xmlns="">
          <p:pic>
            <p:nvPicPr>
              <p:cNvPr id="15" name="Inkt 14">
                <a:extLst>
                  <a:ext uri="{FF2B5EF4-FFF2-40B4-BE49-F238E27FC236}">
                    <a16:creationId xmlns:a16="http://schemas.microsoft.com/office/drawing/2014/main" id="{77A2C9E3-E433-7F1E-309A-C6FEE24321AC}"/>
                  </a:ext>
                </a:extLst>
              </p:cNvPr>
              <p:cNvPicPr/>
              <p:nvPr/>
            </p:nvPicPr>
            <p:blipFill>
              <a:blip r:embed="rId15"/>
              <a:stretch>
                <a:fillRect/>
              </a:stretch>
            </p:blipFill>
            <p:spPr>
              <a:xfrm>
                <a:off x="8963037" y="5059842"/>
                <a:ext cx="602591" cy="233697"/>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6" name="Inkt 15">
                <a:extLst>
                  <a:ext uri="{FF2B5EF4-FFF2-40B4-BE49-F238E27FC236}">
                    <a16:creationId xmlns:a16="http://schemas.microsoft.com/office/drawing/2014/main" id="{35917953-6658-E404-A2DF-976131FA7A95}"/>
                  </a:ext>
                </a:extLst>
              </p14:cNvPr>
              <p14:cNvContentPartPr/>
              <p14:nvPr/>
            </p14:nvContentPartPr>
            <p14:xfrm>
              <a:off x="8751956" y="4436254"/>
              <a:ext cx="518016" cy="22549"/>
            </p14:xfrm>
          </p:contentPart>
        </mc:Choice>
        <mc:Fallback xmlns="">
          <p:pic>
            <p:nvPicPr>
              <p:cNvPr id="16" name="Inkt 15">
                <a:extLst>
                  <a:ext uri="{FF2B5EF4-FFF2-40B4-BE49-F238E27FC236}">
                    <a16:creationId xmlns:a16="http://schemas.microsoft.com/office/drawing/2014/main" id="{35917953-6658-E404-A2DF-976131FA7A95}"/>
                  </a:ext>
                </a:extLst>
              </p:cNvPr>
              <p:cNvPicPr/>
              <p:nvPr/>
            </p:nvPicPr>
            <p:blipFill>
              <a:blip r:embed="rId17"/>
              <a:stretch>
                <a:fillRect/>
              </a:stretch>
            </p:blipFill>
            <p:spPr>
              <a:xfrm>
                <a:off x="8697996" y="4330556"/>
                <a:ext cx="625576" cy="233594"/>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0" name="Inkt 19">
                <a:extLst>
                  <a:ext uri="{FF2B5EF4-FFF2-40B4-BE49-F238E27FC236}">
                    <a16:creationId xmlns:a16="http://schemas.microsoft.com/office/drawing/2014/main" id="{440D02BE-906D-BF19-BF88-1471930639D5}"/>
                  </a:ext>
                </a:extLst>
              </p14:cNvPr>
              <p14:cNvContentPartPr/>
              <p14:nvPr/>
            </p14:nvContentPartPr>
            <p14:xfrm>
              <a:off x="8807173" y="4546670"/>
              <a:ext cx="483955" cy="22568"/>
            </p14:xfrm>
          </p:contentPart>
        </mc:Choice>
        <mc:Fallback xmlns="">
          <p:pic>
            <p:nvPicPr>
              <p:cNvPr id="20" name="Inkt 19">
                <a:extLst>
                  <a:ext uri="{FF2B5EF4-FFF2-40B4-BE49-F238E27FC236}">
                    <a16:creationId xmlns:a16="http://schemas.microsoft.com/office/drawing/2014/main" id="{440D02BE-906D-BF19-BF88-1471930639D5}"/>
                  </a:ext>
                </a:extLst>
              </p:cNvPr>
              <p:cNvPicPr/>
              <p:nvPr/>
            </p:nvPicPr>
            <p:blipFill>
              <a:blip r:embed="rId19"/>
              <a:stretch>
                <a:fillRect/>
              </a:stretch>
            </p:blipFill>
            <p:spPr>
              <a:xfrm>
                <a:off x="8753200" y="4440882"/>
                <a:ext cx="591541" cy="233790"/>
              </a:xfrm>
              <a:prstGeom prst="rect">
                <a:avLst/>
              </a:prstGeom>
            </p:spPr>
          </p:pic>
        </mc:Fallback>
      </mc:AlternateContent>
      <p:sp>
        <p:nvSpPr>
          <p:cNvPr id="21" name="Rechthoek: afgeronde hoeken 20">
            <a:extLst>
              <a:ext uri="{FF2B5EF4-FFF2-40B4-BE49-F238E27FC236}">
                <a16:creationId xmlns:a16="http://schemas.microsoft.com/office/drawing/2014/main" id="{1AE613C5-DE47-C4B4-6641-9FEC7EB0B291}"/>
              </a:ext>
            </a:extLst>
          </p:cNvPr>
          <p:cNvSpPr/>
          <p:nvPr/>
        </p:nvSpPr>
        <p:spPr>
          <a:xfrm>
            <a:off x="4551633" y="5318985"/>
            <a:ext cx="1722418" cy="1029588"/>
          </a:xfrm>
          <a:prstGeom prst="roundRect">
            <a:avLst/>
          </a:prstGeom>
          <a:noFill/>
          <a:ln w="28575"/>
        </p:spPr>
        <p:style>
          <a:lnRef idx="2">
            <a:schemeClr val="accent1"/>
          </a:lnRef>
          <a:fillRef idx="1">
            <a:schemeClr val="lt1"/>
          </a:fillRef>
          <a:effectRef idx="0">
            <a:schemeClr val="accent1"/>
          </a:effectRef>
          <a:fontRef idx="minor">
            <a:schemeClr val="dk1"/>
          </a:fontRef>
        </p:style>
        <p:txBody>
          <a:bodyPr rtlCol="0" anchor="ctr"/>
          <a:lstStyle/>
          <a:p>
            <a:pPr algn="ctr"/>
            <a:endParaRPr lang="nl-NL"/>
          </a:p>
        </p:txBody>
      </p:sp>
      <p:sp>
        <p:nvSpPr>
          <p:cNvPr id="22" name="Rechthoek: afgeronde hoeken 21">
            <a:extLst>
              <a:ext uri="{FF2B5EF4-FFF2-40B4-BE49-F238E27FC236}">
                <a16:creationId xmlns:a16="http://schemas.microsoft.com/office/drawing/2014/main" id="{FE18CD27-5EE0-C9CE-26EA-36B9D19B0893}"/>
              </a:ext>
            </a:extLst>
          </p:cNvPr>
          <p:cNvSpPr/>
          <p:nvPr/>
        </p:nvSpPr>
        <p:spPr>
          <a:xfrm>
            <a:off x="9874588" y="4932463"/>
            <a:ext cx="982507" cy="400112"/>
          </a:xfrm>
          <a:prstGeom prst="roundRect">
            <a:avLst/>
          </a:prstGeom>
          <a:noFill/>
          <a:ln w="28575"/>
        </p:spPr>
        <p:style>
          <a:lnRef idx="2">
            <a:schemeClr val="accent1"/>
          </a:lnRef>
          <a:fillRef idx="1">
            <a:schemeClr val="lt1"/>
          </a:fillRef>
          <a:effectRef idx="0">
            <a:schemeClr val="accent1"/>
          </a:effectRef>
          <a:fontRef idx="minor">
            <a:schemeClr val="dk1"/>
          </a:fontRef>
        </p:style>
        <p:txBody>
          <a:bodyPr rtlCol="0" anchor="ctr"/>
          <a:lstStyle/>
          <a:p>
            <a:pPr algn="ctr"/>
            <a:endParaRPr lang="nl-NL"/>
          </a:p>
        </p:txBody>
      </p:sp>
      <mc:AlternateContent xmlns:mc="http://schemas.openxmlformats.org/markup-compatibility/2006" xmlns:p14="http://schemas.microsoft.com/office/powerpoint/2010/main">
        <mc:Choice Requires="p14">
          <p:contentPart p14:bwMode="auto" r:id="rId20">
            <p14:nvContentPartPr>
              <p14:cNvPr id="23" name="Inkt 22">
                <a:extLst>
                  <a:ext uri="{FF2B5EF4-FFF2-40B4-BE49-F238E27FC236}">
                    <a16:creationId xmlns:a16="http://schemas.microsoft.com/office/drawing/2014/main" id="{B1BDA7DC-BAA7-24B4-C26F-F318E11B6A5D}"/>
                  </a:ext>
                </a:extLst>
              </p14:cNvPr>
              <p14:cNvContentPartPr/>
              <p14:nvPr/>
            </p14:nvContentPartPr>
            <p14:xfrm>
              <a:off x="8023086" y="5684061"/>
              <a:ext cx="462989" cy="33699"/>
            </p14:xfrm>
          </p:contentPart>
        </mc:Choice>
        <mc:Fallback xmlns="">
          <p:pic>
            <p:nvPicPr>
              <p:cNvPr id="23" name="Inkt 22">
                <a:extLst>
                  <a:ext uri="{FF2B5EF4-FFF2-40B4-BE49-F238E27FC236}">
                    <a16:creationId xmlns:a16="http://schemas.microsoft.com/office/drawing/2014/main" id="{B1BDA7DC-BAA7-24B4-C26F-F318E11B6A5D}"/>
                  </a:ext>
                </a:extLst>
              </p:cNvPr>
              <p:cNvPicPr/>
              <p:nvPr/>
            </p:nvPicPr>
            <p:blipFill>
              <a:blip r:embed="rId21"/>
              <a:stretch>
                <a:fillRect/>
              </a:stretch>
            </p:blipFill>
            <p:spPr>
              <a:xfrm>
                <a:off x="7969125" y="5577643"/>
                <a:ext cx="570552" cy="24618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4" name="Inkt 23">
                <a:extLst>
                  <a:ext uri="{FF2B5EF4-FFF2-40B4-BE49-F238E27FC236}">
                    <a16:creationId xmlns:a16="http://schemas.microsoft.com/office/drawing/2014/main" id="{F67BBCA6-CE61-BCD8-4608-D3654965A229}"/>
                  </a:ext>
                </a:extLst>
              </p14:cNvPr>
              <p14:cNvContentPartPr/>
              <p14:nvPr/>
            </p14:nvContentPartPr>
            <p14:xfrm>
              <a:off x="7791174" y="5817152"/>
              <a:ext cx="851421" cy="33908"/>
            </p14:xfrm>
          </p:contentPart>
        </mc:Choice>
        <mc:Fallback xmlns="">
          <p:pic>
            <p:nvPicPr>
              <p:cNvPr id="24" name="Inkt 23">
                <a:extLst>
                  <a:ext uri="{FF2B5EF4-FFF2-40B4-BE49-F238E27FC236}">
                    <a16:creationId xmlns:a16="http://schemas.microsoft.com/office/drawing/2014/main" id="{F67BBCA6-CE61-BCD8-4608-D3654965A229}"/>
                  </a:ext>
                </a:extLst>
              </p:cNvPr>
              <p:cNvPicPr/>
              <p:nvPr/>
            </p:nvPicPr>
            <p:blipFill>
              <a:blip r:embed="rId23"/>
              <a:stretch>
                <a:fillRect/>
              </a:stretch>
            </p:blipFill>
            <p:spPr>
              <a:xfrm>
                <a:off x="7737195" y="5710074"/>
                <a:ext cx="959018" cy="247707"/>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5" name="Inkt 24">
                <a:extLst>
                  <a:ext uri="{FF2B5EF4-FFF2-40B4-BE49-F238E27FC236}">
                    <a16:creationId xmlns:a16="http://schemas.microsoft.com/office/drawing/2014/main" id="{B9D29F3E-062B-F3DD-1939-DE9A995D3D36}"/>
                  </a:ext>
                </a:extLst>
              </p14:cNvPr>
              <p14:cNvContentPartPr/>
              <p14:nvPr/>
            </p14:nvContentPartPr>
            <p14:xfrm>
              <a:off x="10231782" y="5662062"/>
              <a:ext cx="456379" cy="13804"/>
            </p14:xfrm>
          </p:contentPart>
        </mc:Choice>
        <mc:Fallback xmlns="">
          <p:pic>
            <p:nvPicPr>
              <p:cNvPr id="25" name="Inkt 24">
                <a:extLst>
                  <a:ext uri="{FF2B5EF4-FFF2-40B4-BE49-F238E27FC236}">
                    <a16:creationId xmlns:a16="http://schemas.microsoft.com/office/drawing/2014/main" id="{B9D29F3E-062B-F3DD-1939-DE9A995D3D36}"/>
                  </a:ext>
                </a:extLst>
              </p:cNvPr>
              <p:cNvPicPr/>
              <p:nvPr/>
            </p:nvPicPr>
            <p:blipFill>
              <a:blip r:embed="rId25"/>
              <a:stretch>
                <a:fillRect/>
              </a:stretch>
            </p:blipFill>
            <p:spPr>
              <a:xfrm>
                <a:off x="10177794" y="5536571"/>
                <a:ext cx="563995" cy="264368"/>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6" name="Inkt 25">
                <a:extLst>
                  <a:ext uri="{FF2B5EF4-FFF2-40B4-BE49-F238E27FC236}">
                    <a16:creationId xmlns:a16="http://schemas.microsoft.com/office/drawing/2014/main" id="{E36720CA-8606-98FE-E853-838D39E72D4E}"/>
                  </a:ext>
                </a:extLst>
              </p14:cNvPr>
              <p14:cNvContentPartPr/>
              <p14:nvPr/>
            </p14:nvContentPartPr>
            <p14:xfrm>
              <a:off x="9966739" y="5772978"/>
              <a:ext cx="871208" cy="13804"/>
            </p14:xfrm>
          </p:contentPart>
        </mc:Choice>
        <mc:Fallback xmlns="">
          <p:pic>
            <p:nvPicPr>
              <p:cNvPr id="26" name="Inkt 25">
                <a:extLst>
                  <a:ext uri="{FF2B5EF4-FFF2-40B4-BE49-F238E27FC236}">
                    <a16:creationId xmlns:a16="http://schemas.microsoft.com/office/drawing/2014/main" id="{E36720CA-8606-98FE-E853-838D39E72D4E}"/>
                  </a:ext>
                </a:extLst>
              </p:cNvPr>
              <p:cNvPicPr/>
              <p:nvPr/>
            </p:nvPicPr>
            <p:blipFill>
              <a:blip r:embed="rId27"/>
              <a:stretch>
                <a:fillRect/>
              </a:stretch>
            </p:blipFill>
            <p:spPr>
              <a:xfrm>
                <a:off x="9912761" y="5647487"/>
                <a:ext cx="978805" cy="264368"/>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7" name="Inkt 26">
                <a:extLst>
                  <a:ext uri="{FF2B5EF4-FFF2-40B4-BE49-F238E27FC236}">
                    <a16:creationId xmlns:a16="http://schemas.microsoft.com/office/drawing/2014/main" id="{38302969-FB9D-991C-9706-4ABE0A759A04}"/>
                  </a:ext>
                </a:extLst>
              </p14:cNvPr>
              <p14:cNvContentPartPr/>
              <p14:nvPr/>
            </p14:nvContentPartPr>
            <p14:xfrm>
              <a:off x="3384826" y="5165898"/>
              <a:ext cx="351570" cy="242645"/>
            </p14:xfrm>
          </p:contentPart>
        </mc:Choice>
        <mc:Fallback xmlns="">
          <p:pic>
            <p:nvPicPr>
              <p:cNvPr id="27" name="Inkt 26">
                <a:extLst>
                  <a:ext uri="{FF2B5EF4-FFF2-40B4-BE49-F238E27FC236}">
                    <a16:creationId xmlns:a16="http://schemas.microsoft.com/office/drawing/2014/main" id="{38302969-FB9D-991C-9706-4ABE0A759A04}"/>
                  </a:ext>
                </a:extLst>
              </p:cNvPr>
              <p:cNvPicPr/>
              <p:nvPr/>
            </p:nvPicPr>
            <p:blipFill>
              <a:blip r:embed="rId29"/>
              <a:stretch>
                <a:fillRect/>
              </a:stretch>
            </p:blipFill>
            <p:spPr>
              <a:xfrm>
                <a:off x="3330904" y="5058056"/>
                <a:ext cx="459054" cy="45797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8" name="Inkt 27">
                <a:extLst>
                  <a:ext uri="{FF2B5EF4-FFF2-40B4-BE49-F238E27FC236}">
                    <a16:creationId xmlns:a16="http://schemas.microsoft.com/office/drawing/2014/main" id="{8D34EC7D-5B7A-B75A-6BD5-48806E6F88C7}"/>
                  </a:ext>
                </a:extLst>
              </p14:cNvPr>
              <p14:cNvContentPartPr/>
              <p14:nvPr/>
            </p14:nvContentPartPr>
            <p14:xfrm>
              <a:off x="3605695" y="5716991"/>
              <a:ext cx="482707" cy="22856"/>
            </p14:xfrm>
          </p:contentPart>
        </mc:Choice>
        <mc:Fallback xmlns="">
          <p:pic>
            <p:nvPicPr>
              <p:cNvPr id="28" name="Inkt 27">
                <a:extLst>
                  <a:ext uri="{FF2B5EF4-FFF2-40B4-BE49-F238E27FC236}">
                    <a16:creationId xmlns:a16="http://schemas.microsoft.com/office/drawing/2014/main" id="{8D34EC7D-5B7A-B75A-6BD5-48806E6F88C7}"/>
                  </a:ext>
                </a:extLst>
              </p:cNvPr>
              <p:cNvPicPr/>
              <p:nvPr/>
            </p:nvPicPr>
            <p:blipFill>
              <a:blip r:embed="rId31"/>
              <a:stretch>
                <a:fillRect/>
              </a:stretch>
            </p:blipFill>
            <p:spPr>
              <a:xfrm>
                <a:off x="3551701" y="5611502"/>
                <a:ext cx="590335" cy="233483"/>
              </a:xfrm>
              <a:prstGeom prst="rect">
                <a:avLst/>
              </a:prstGeom>
            </p:spPr>
          </p:pic>
        </mc:Fallback>
      </mc:AlternateContent>
      <p:sp>
        <p:nvSpPr>
          <p:cNvPr id="31" name="Rechthoek: afgeronde hoeken 30">
            <a:extLst>
              <a:ext uri="{FF2B5EF4-FFF2-40B4-BE49-F238E27FC236}">
                <a16:creationId xmlns:a16="http://schemas.microsoft.com/office/drawing/2014/main" id="{8124D485-8583-CA90-89C8-850DD858942E}"/>
              </a:ext>
            </a:extLst>
          </p:cNvPr>
          <p:cNvSpPr/>
          <p:nvPr/>
        </p:nvSpPr>
        <p:spPr>
          <a:xfrm>
            <a:off x="1509836" y="5318973"/>
            <a:ext cx="1750021" cy="1021314"/>
          </a:xfrm>
          <a:prstGeom prst="roundRect">
            <a:avLst/>
          </a:prstGeom>
          <a:noFill/>
          <a:ln w="28575">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nl-NL"/>
          </a:p>
        </p:txBody>
      </p:sp>
      <p:sp>
        <p:nvSpPr>
          <p:cNvPr id="32" name="Rechthoek: afgeronde hoeken 31">
            <a:extLst>
              <a:ext uri="{FF2B5EF4-FFF2-40B4-BE49-F238E27FC236}">
                <a16:creationId xmlns:a16="http://schemas.microsoft.com/office/drawing/2014/main" id="{C3A73ED4-C295-3D11-B2FC-D0F68F938C21}"/>
              </a:ext>
            </a:extLst>
          </p:cNvPr>
          <p:cNvSpPr/>
          <p:nvPr/>
        </p:nvSpPr>
        <p:spPr>
          <a:xfrm>
            <a:off x="9008357" y="5771754"/>
            <a:ext cx="612545" cy="281404"/>
          </a:xfrm>
          <a:prstGeom prst="roundRect">
            <a:avLst/>
          </a:prstGeom>
          <a:noFill/>
          <a:ln w="28575">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nl-NL"/>
          </a:p>
        </p:txBody>
      </p:sp>
      <mc:AlternateContent xmlns:mc="http://schemas.openxmlformats.org/markup-compatibility/2006" xmlns:p14="http://schemas.microsoft.com/office/powerpoint/2010/main">
        <mc:Choice Requires="p14">
          <p:contentPart p14:bwMode="auto" r:id="rId32">
            <p14:nvContentPartPr>
              <p14:cNvPr id="33" name="Inkt 32">
                <a:extLst>
                  <a:ext uri="{FF2B5EF4-FFF2-40B4-BE49-F238E27FC236}">
                    <a16:creationId xmlns:a16="http://schemas.microsoft.com/office/drawing/2014/main" id="{2F0B43E0-91D1-AEE1-83EE-F8D5606B3E3A}"/>
                  </a:ext>
                </a:extLst>
              </p14:cNvPr>
              <p14:cNvContentPartPr/>
              <p14:nvPr/>
            </p14:nvContentPartPr>
            <p14:xfrm>
              <a:off x="2279997" y="4436717"/>
              <a:ext cx="13804" cy="495716"/>
            </p14:xfrm>
          </p:contentPart>
        </mc:Choice>
        <mc:Fallback xmlns="">
          <p:pic>
            <p:nvPicPr>
              <p:cNvPr id="33" name="Inkt 32">
                <a:extLst>
                  <a:ext uri="{FF2B5EF4-FFF2-40B4-BE49-F238E27FC236}">
                    <a16:creationId xmlns:a16="http://schemas.microsoft.com/office/drawing/2014/main" id="{2F0B43E0-91D1-AEE1-83EE-F8D5606B3E3A}"/>
                  </a:ext>
                </a:extLst>
              </p:cNvPr>
              <p:cNvPicPr/>
              <p:nvPr/>
            </p:nvPicPr>
            <p:blipFill>
              <a:blip r:embed="rId33"/>
              <a:stretch>
                <a:fillRect/>
              </a:stretch>
            </p:blipFill>
            <p:spPr>
              <a:xfrm>
                <a:off x="2217252" y="4328796"/>
                <a:ext cx="138877" cy="711198"/>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34" name="Inkt 33">
                <a:extLst>
                  <a:ext uri="{FF2B5EF4-FFF2-40B4-BE49-F238E27FC236}">
                    <a16:creationId xmlns:a16="http://schemas.microsoft.com/office/drawing/2014/main" id="{9F2D7A87-0B9C-4F50-B8DA-422C55732384}"/>
                  </a:ext>
                </a:extLst>
              </p14:cNvPr>
              <p14:cNvContentPartPr/>
              <p14:nvPr/>
            </p14:nvContentPartPr>
            <p14:xfrm>
              <a:off x="3263347" y="4293152"/>
              <a:ext cx="502352" cy="342932"/>
            </p14:xfrm>
          </p:contentPart>
        </mc:Choice>
        <mc:Fallback xmlns="">
          <p:pic>
            <p:nvPicPr>
              <p:cNvPr id="34" name="Inkt 33">
                <a:extLst>
                  <a:ext uri="{FF2B5EF4-FFF2-40B4-BE49-F238E27FC236}">
                    <a16:creationId xmlns:a16="http://schemas.microsoft.com/office/drawing/2014/main" id="{9F2D7A87-0B9C-4F50-B8DA-422C55732384}"/>
                  </a:ext>
                </a:extLst>
              </p:cNvPr>
              <p:cNvPicPr/>
              <p:nvPr/>
            </p:nvPicPr>
            <p:blipFill>
              <a:blip r:embed="rId35"/>
              <a:stretch>
                <a:fillRect/>
              </a:stretch>
            </p:blipFill>
            <p:spPr>
              <a:xfrm>
                <a:off x="3209408" y="4185312"/>
                <a:ext cx="609870" cy="558253"/>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35" name="Inkt 34">
                <a:extLst>
                  <a:ext uri="{FF2B5EF4-FFF2-40B4-BE49-F238E27FC236}">
                    <a16:creationId xmlns:a16="http://schemas.microsoft.com/office/drawing/2014/main" id="{E5F0311B-CD52-DA96-62C4-3E5E1DE5D330}"/>
                  </a:ext>
                </a:extLst>
              </p14:cNvPr>
              <p14:cNvContentPartPr/>
              <p14:nvPr/>
            </p14:nvContentPartPr>
            <p14:xfrm>
              <a:off x="3384825" y="3807239"/>
              <a:ext cx="723251" cy="37504"/>
            </p14:xfrm>
          </p:contentPart>
        </mc:Choice>
        <mc:Fallback xmlns="">
          <p:pic>
            <p:nvPicPr>
              <p:cNvPr id="35" name="Inkt 34">
                <a:extLst>
                  <a:ext uri="{FF2B5EF4-FFF2-40B4-BE49-F238E27FC236}">
                    <a16:creationId xmlns:a16="http://schemas.microsoft.com/office/drawing/2014/main" id="{E5F0311B-CD52-DA96-62C4-3E5E1DE5D330}"/>
                  </a:ext>
                </a:extLst>
              </p:cNvPr>
              <p:cNvPicPr/>
              <p:nvPr/>
            </p:nvPicPr>
            <p:blipFill>
              <a:blip r:embed="rId37"/>
              <a:stretch>
                <a:fillRect/>
              </a:stretch>
            </p:blipFill>
            <p:spPr>
              <a:xfrm>
                <a:off x="3330851" y="3700085"/>
                <a:ext cx="830839" cy="251455"/>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36" name="Inkt 35">
                <a:extLst>
                  <a:ext uri="{FF2B5EF4-FFF2-40B4-BE49-F238E27FC236}">
                    <a16:creationId xmlns:a16="http://schemas.microsoft.com/office/drawing/2014/main" id="{43427162-7047-0A41-ECBC-73FF35F9E780}"/>
                  </a:ext>
                </a:extLst>
              </p14:cNvPr>
              <p14:cNvContentPartPr/>
              <p14:nvPr/>
            </p14:nvContentPartPr>
            <p14:xfrm>
              <a:off x="9039086" y="3718891"/>
              <a:ext cx="370512" cy="13804"/>
            </p14:xfrm>
          </p:contentPart>
        </mc:Choice>
        <mc:Fallback xmlns="">
          <p:pic>
            <p:nvPicPr>
              <p:cNvPr id="36" name="Inkt 35">
                <a:extLst>
                  <a:ext uri="{FF2B5EF4-FFF2-40B4-BE49-F238E27FC236}">
                    <a16:creationId xmlns:a16="http://schemas.microsoft.com/office/drawing/2014/main" id="{43427162-7047-0A41-ECBC-73FF35F9E780}"/>
                  </a:ext>
                </a:extLst>
              </p:cNvPr>
              <p:cNvPicPr/>
              <p:nvPr/>
            </p:nvPicPr>
            <p:blipFill>
              <a:blip r:embed="rId39"/>
              <a:stretch>
                <a:fillRect/>
              </a:stretch>
            </p:blipFill>
            <p:spPr>
              <a:xfrm>
                <a:off x="8985128" y="3423091"/>
                <a:ext cx="478068" cy="604418"/>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37" name="Inkt 36">
                <a:extLst>
                  <a:ext uri="{FF2B5EF4-FFF2-40B4-BE49-F238E27FC236}">
                    <a16:creationId xmlns:a16="http://schemas.microsoft.com/office/drawing/2014/main" id="{88207D35-DEC5-D008-A149-D6BCBA7A987D}"/>
                  </a:ext>
                </a:extLst>
              </p14:cNvPr>
              <p14:cNvContentPartPr/>
              <p14:nvPr/>
            </p14:nvContentPartPr>
            <p14:xfrm>
              <a:off x="8928652" y="3829326"/>
              <a:ext cx="539948" cy="13804"/>
            </p14:xfrm>
          </p:contentPart>
        </mc:Choice>
        <mc:Fallback xmlns="">
          <p:pic>
            <p:nvPicPr>
              <p:cNvPr id="37" name="Inkt 36">
                <a:extLst>
                  <a:ext uri="{FF2B5EF4-FFF2-40B4-BE49-F238E27FC236}">
                    <a16:creationId xmlns:a16="http://schemas.microsoft.com/office/drawing/2014/main" id="{88207D35-DEC5-D008-A149-D6BCBA7A987D}"/>
                  </a:ext>
                </a:extLst>
              </p:cNvPr>
              <p:cNvPicPr/>
              <p:nvPr/>
            </p:nvPicPr>
            <p:blipFill>
              <a:blip r:embed="rId41"/>
              <a:stretch>
                <a:fillRect/>
              </a:stretch>
            </p:blipFill>
            <p:spPr>
              <a:xfrm>
                <a:off x="8874693" y="3703835"/>
                <a:ext cx="647506" cy="264368"/>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8" name="Inkt 37">
                <a:extLst>
                  <a:ext uri="{FF2B5EF4-FFF2-40B4-BE49-F238E27FC236}">
                    <a16:creationId xmlns:a16="http://schemas.microsoft.com/office/drawing/2014/main" id="{EDF8F6D9-6736-CA68-7453-1F4298F29752}"/>
                  </a:ext>
                </a:extLst>
              </p14:cNvPr>
              <p14:cNvContentPartPr/>
              <p14:nvPr/>
            </p14:nvContentPartPr>
            <p14:xfrm>
              <a:off x="9480825" y="3486978"/>
              <a:ext cx="452045" cy="13804"/>
            </p14:xfrm>
          </p:contentPart>
        </mc:Choice>
        <mc:Fallback xmlns="">
          <p:pic>
            <p:nvPicPr>
              <p:cNvPr id="38" name="Inkt 37">
                <a:extLst>
                  <a:ext uri="{FF2B5EF4-FFF2-40B4-BE49-F238E27FC236}">
                    <a16:creationId xmlns:a16="http://schemas.microsoft.com/office/drawing/2014/main" id="{EDF8F6D9-6736-CA68-7453-1F4298F29752}"/>
                  </a:ext>
                </a:extLst>
              </p:cNvPr>
              <p:cNvPicPr/>
              <p:nvPr/>
            </p:nvPicPr>
            <p:blipFill>
              <a:blip r:embed="rId43"/>
              <a:stretch>
                <a:fillRect/>
              </a:stretch>
            </p:blipFill>
            <p:spPr>
              <a:xfrm>
                <a:off x="9426882" y="-654222"/>
                <a:ext cx="559572" cy="82824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9" name="Inkt 38">
                <a:extLst>
                  <a:ext uri="{FF2B5EF4-FFF2-40B4-BE49-F238E27FC236}">
                    <a16:creationId xmlns:a16="http://schemas.microsoft.com/office/drawing/2014/main" id="{5F137C6A-8750-197B-B322-C5D1C6E527A0}"/>
                  </a:ext>
                </a:extLst>
              </p14:cNvPr>
              <p14:cNvContentPartPr/>
              <p14:nvPr/>
            </p14:nvContentPartPr>
            <p14:xfrm>
              <a:off x="10132391" y="2857500"/>
              <a:ext cx="469971" cy="13804"/>
            </p14:xfrm>
          </p:contentPart>
        </mc:Choice>
        <mc:Fallback xmlns="">
          <p:pic>
            <p:nvPicPr>
              <p:cNvPr id="39" name="Inkt 38">
                <a:extLst>
                  <a:ext uri="{FF2B5EF4-FFF2-40B4-BE49-F238E27FC236}">
                    <a16:creationId xmlns:a16="http://schemas.microsoft.com/office/drawing/2014/main" id="{5F137C6A-8750-197B-B322-C5D1C6E527A0}"/>
                  </a:ext>
                </a:extLst>
              </p:cNvPr>
              <p:cNvPicPr/>
              <p:nvPr/>
            </p:nvPicPr>
            <p:blipFill>
              <a:blip r:embed="rId45"/>
              <a:stretch>
                <a:fillRect/>
              </a:stretch>
            </p:blipFill>
            <p:spPr>
              <a:xfrm>
                <a:off x="10078454" y="-1283700"/>
                <a:ext cx="577485" cy="828240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40" name="Inkt 39">
                <a:extLst>
                  <a:ext uri="{FF2B5EF4-FFF2-40B4-BE49-F238E27FC236}">
                    <a16:creationId xmlns:a16="http://schemas.microsoft.com/office/drawing/2014/main" id="{67ADAFC7-D845-CA7D-0CBC-F75839FA2489}"/>
                  </a:ext>
                </a:extLst>
              </p14:cNvPr>
              <p14:cNvContentPartPr/>
              <p14:nvPr/>
            </p14:nvContentPartPr>
            <p14:xfrm>
              <a:off x="10154479" y="2990021"/>
              <a:ext cx="480898" cy="13804"/>
            </p14:xfrm>
          </p:contentPart>
        </mc:Choice>
        <mc:Fallback xmlns="">
          <p:pic>
            <p:nvPicPr>
              <p:cNvPr id="40" name="Inkt 39">
                <a:extLst>
                  <a:ext uri="{FF2B5EF4-FFF2-40B4-BE49-F238E27FC236}">
                    <a16:creationId xmlns:a16="http://schemas.microsoft.com/office/drawing/2014/main" id="{67ADAFC7-D845-CA7D-0CBC-F75839FA2489}"/>
                  </a:ext>
                </a:extLst>
              </p:cNvPr>
              <p:cNvPicPr/>
              <p:nvPr/>
            </p:nvPicPr>
            <p:blipFill>
              <a:blip r:embed="rId47"/>
              <a:stretch>
                <a:fillRect/>
              </a:stretch>
            </p:blipFill>
            <p:spPr>
              <a:xfrm>
                <a:off x="10100526" y="-1151179"/>
                <a:ext cx="588444" cy="82824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41" name="Inkt 40">
                <a:extLst>
                  <a:ext uri="{FF2B5EF4-FFF2-40B4-BE49-F238E27FC236}">
                    <a16:creationId xmlns:a16="http://schemas.microsoft.com/office/drawing/2014/main" id="{22EAD3CD-22C4-6B05-EE22-AC7289AB16A7}"/>
                  </a:ext>
                </a:extLst>
              </p14:cNvPr>
              <p14:cNvContentPartPr/>
              <p14:nvPr/>
            </p14:nvContentPartPr>
            <p14:xfrm>
              <a:off x="8542130" y="6082196"/>
              <a:ext cx="417942" cy="13804"/>
            </p14:xfrm>
          </p:contentPart>
        </mc:Choice>
        <mc:Fallback xmlns="">
          <p:pic>
            <p:nvPicPr>
              <p:cNvPr id="41" name="Inkt 40">
                <a:extLst>
                  <a:ext uri="{FF2B5EF4-FFF2-40B4-BE49-F238E27FC236}">
                    <a16:creationId xmlns:a16="http://schemas.microsoft.com/office/drawing/2014/main" id="{22EAD3CD-22C4-6B05-EE22-AC7289AB16A7}"/>
                  </a:ext>
                </a:extLst>
              </p:cNvPr>
              <p:cNvPicPr/>
              <p:nvPr/>
            </p:nvPicPr>
            <p:blipFill>
              <a:blip r:embed="rId49"/>
              <a:stretch>
                <a:fillRect/>
              </a:stretch>
            </p:blipFill>
            <p:spPr>
              <a:xfrm>
                <a:off x="8488179" y="5956705"/>
                <a:ext cx="525485" cy="264368"/>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43" name="Inkt 42">
                <a:extLst>
                  <a:ext uri="{FF2B5EF4-FFF2-40B4-BE49-F238E27FC236}">
                    <a16:creationId xmlns:a16="http://schemas.microsoft.com/office/drawing/2014/main" id="{554437A0-2B92-02E2-10C3-CF291F8F7F49}"/>
                  </a:ext>
                </a:extLst>
              </p14:cNvPr>
              <p14:cNvContentPartPr/>
              <p14:nvPr/>
            </p14:nvContentPartPr>
            <p14:xfrm>
              <a:off x="9624391" y="6036838"/>
              <a:ext cx="477555" cy="34314"/>
            </p14:xfrm>
          </p:contentPart>
        </mc:Choice>
        <mc:Fallback xmlns="">
          <p:pic>
            <p:nvPicPr>
              <p:cNvPr id="43" name="Inkt 42">
                <a:extLst>
                  <a:ext uri="{FF2B5EF4-FFF2-40B4-BE49-F238E27FC236}">
                    <a16:creationId xmlns:a16="http://schemas.microsoft.com/office/drawing/2014/main" id="{554437A0-2B92-02E2-10C3-CF291F8F7F49}"/>
                  </a:ext>
                </a:extLst>
              </p:cNvPr>
              <p:cNvPicPr/>
              <p:nvPr/>
            </p:nvPicPr>
            <p:blipFill>
              <a:blip r:embed="rId51"/>
              <a:stretch>
                <a:fillRect/>
              </a:stretch>
            </p:blipFill>
            <p:spPr>
              <a:xfrm>
                <a:off x="9570450" y="5929607"/>
                <a:ext cx="585077" cy="248419"/>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1"/>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43"/>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4"/>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33"/>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8"/>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39"/>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2" grpId="0" animBg="1"/>
      <p:bldP spid="13" grpId="0" animBg="1"/>
      <p:bldP spid="21" grpId="0" animBg="1"/>
      <p:bldP spid="22" grpId="0" animBg="1"/>
      <p:bldP spid="31" grpId="0" animBg="1"/>
      <p:bldP spid="3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2FDDE5-DE4F-F66F-0859-A0D2FF3D212C}"/>
              </a:ext>
            </a:extLst>
          </p:cNvPr>
          <p:cNvSpPr>
            <a:spLocks noGrp="1"/>
          </p:cNvSpPr>
          <p:nvPr>
            <p:ph type="title"/>
          </p:nvPr>
        </p:nvSpPr>
        <p:spPr/>
        <p:txBody>
          <a:bodyPr/>
          <a:lstStyle/>
          <a:p>
            <a:r>
              <a:rPr lang="nl-NL"/>
              <a:t>Voorbeeld (2023-II)</a:t>
            </a:r>
          </a:p>
        </p:txBody>
      </p:sp>
      <p:pic>
        <p:nvPicPr>
          <p:cNvPr id="5" name="Afbeelding 4" descr="Afbeelding met tekst, schermopname, Lettertype&#10;&#10;Door AI gegenereerde inhoud is mogelijk onjuist.">
            <a:extLst>
              <a:ext uri="{FF2B5EF4-FFF2-40B4-BE49-F238E27FC236}">
                <a16:creationId xmlns:a16="http://schemas.microsoft.com/office/drawing/2014/main" id="{602377F6-C4E2-9BD0-C95B-08062BCDF64C}"/>
              </a:ext>
            </a:extLst>
          </p:cNvPr>
          <p:cNvPicPr>
            <a:picLocks noChangeAspect="1"/>
          </p:cNvPicPr>
          <p:nvPr/>
        </p:nvPicPr>
        <p:blipFill>
          <a:blip r:embed="rId3"/>
          <a:stretch>
            <a:fillRect/>
          </a:stretch>
        </p:blipFill>
        <p:spPr>
          <a:xfrm>
            <a:off x="514985" y="2165576"/>
            <a:ext cx="11162030" cy="2972435"/>
          </a:xfrm>
          <a:prstGeom prst="rect">
            <a:avLst/>
          </a:prstGeom>
        </p:spPr>
      </p:pic>
      <mc:AlternateContent xmlns:mc="http://schemas.openxmlformats.org/markup-compatibility/2006" xmlns:p14="http://schemas.microsoft.com/office/powerpoint/2010/main">
        <mc:Choice Requires="p14">
          <p:contentPart p14:bwMode="auto" r:id="rId4">
            <p14:nvContentPartPr>
              <p14:cNvPr id="3" name="Inkt 2">
                <a:extLst>
                  <a:ext uri="{FF2B5EF4-FFF2-40B4-BE49-F238E27FC236}">
                    <a16:creationId xmlns:a16="http://schemas.microsoft.com/office/drawing/2014/main" id="{F8821B84-2B29-3156-C115-EDFA9EA4DC8F}"/>
                  </a:ext>
                </a:extLst>
              </p14:cNvPr>
              <p14:cNvContentPartPr/>
              <p14:nvPr/>
            </p14:nvContentPartPr>
            <p14:xfrm>
              <a:off x="7526130" y="2779073"/>
              <a:ext cx="3289727" cy="79007"/>
            </p14:xfrm>
          </p:contentPart>
        </mc:Choice>
        <mc:Fallback xmlns="">
          <p:pic>
            <p:nvPicPr>
              <p:cNvPr id="3" name="Inkt 2">
                <a:extLst>
                  <a:ext uri="{FF2B5EF4-FFF2-40B4-BE49-F238E27FC236}">
                    <a16:creationId xmlns:a16="http://schemas.microsoft.com/office/drawing/2014/main" id="{F8821B84-2B29-3156-C115-EDFA9EA4DC8F}"/>
                  </a:ext>
                </a:extLst>
              </p:cNvPr>
              <p:cNvPicPr/>
              <p:nvPr/>
            </p:nvPicPr>
            <p:blipFill>
              <a:blip r:embed="rId5"/>
              <a:stretch>
                <a:fillRect/>
              </a:stretch>
            </p:blipFill>
            <p:spPr>
              <a:xfrm>
                <a:off x="7472135" y="2671824"/>
                <a:ext cx="3397357" cy="293148"/>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t 5">
                <a:extLst>
                  <a:ext uri="{FF2B5EF4-FFF2-40B4-BE49-F238E27FC236}">
                    <a16:creationId xmlns:a16="http://schemas.microsoft.com/office/drawing/2014/main" id="{0C40326C-F6EE-0B67-F61D-D1635B043F71}"/>
                  </a:ext>
                </a:extLst>
              </p14:cNvPr>
              <p14:cNvContentPartPr/>
              <p14:nvPr/>
            </p14:nvContentPartPr>
            <p14:xfrm>
              <a:off x="7691782" y="2459353"/>
              <a:ext cx="1584697" cy="37933"/>
            </p14:xfrm>
          </p:contentPart>
        </mc:Choice>
        <mc:Fallback xmlns="">
          <p:pic>
            <p:nvPicPr>
              <p:cNvPr id="6" name="Inkt 5">
                <a:extLst>
                  <a:ext uri="{FF2B5EF4-FFF2-40B4-BE49-F238E27FC236}">
                    <a16:creationId xmlns:a16="http://schemas.microsoft.com/office/drawing/2014/main" id="{0C40326C-F6EE-0B67-F61D-D1635B043F71}"/>
                  </a:ext>
                </a:extLst>
              </p:cNvPr>
              <p:cNvPicPr/>
              <p:nvPr/>
            </p:nvPicPr>
            <p:blipFill>
              <a:blip r:embed="rId7"/>
              <a:stretch>
                <a:fillRect/>
              </a:stretch>
            </p:blipFill>
            <p:spPr>
              <a:xfrm>
                <a:off x="7637795" y="2352999"/>
                <a:ext cx="1692311" cy="250287"/>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t 6">
                <a:extLst>
                  <a:ext uri="{FF2B5EF4-FFF2-40B4-BE49-F238E27FC236}">
                    <a16:creationId xmlns:a16="http://schemas.microsoft.com/office/drawing/2014/main" id="{46BDBDCA-0C27-E208-DDDF-CE8D591F0997}"/>
                  </a:ext>
                </a:extLst>
              </p14:cNvPr>
              <p14:cNvContentPartPr/>
              <p14:nvPr/>
            </p14:nvContentPartPr>
            <p14:xfrm>
              <a:off x="9657522" y="2493064"/>
              <a:ext cx="1375406" cy="22569"/>
            </p14:xfrm>
          </p:contentPart>
        </mc:Choice>
        <mc:Fallback xmlns="">
          <p:pic>
            <p:nvPicPr>
              <p:cNvPr id="7" name="Inkt 6">
                <a:extLst>
                  <a:ext uri="{FF2B5EF4-FFF2-40B4-BE49-F238E27FC236}">
                    <a16:creationId xmlns:a16="http://schemas.microsoft.com/office/drawing/2014/main" id="{46BDBDCA-0C27-E208-DDDF-CE8D591F0997}"/>
                  </a:ext>
                </a:extLst>
              </p:cNvPr>
              <p:cNvPicPr/>
              <p:nvPr/>
            </p:nvPicPr>
            <p:blipFill>
              <a:blip r:embed="rId9"/>
              <a:stretch>
                <a:fillRect/>
              </a:stretch>
            </p:blipFill>
            <p:spPr>
              <a:xfrm>
                <a:off x="9603528" y="2387272"/>
                <a:ext cx="1483034" cy="233801"/>
              </a:xfrm>
              <a:prstGeom prst="rect">
                <a:avLst/>
              </a:prstGeom>
            </p:spPr>
          </p:pic>
        </mc:Fallback>
      </mc:AlternateContent>
      <p:sp>
        <p:nvSpPr>
          <p:cNvPr id="10" name="Tekstvak 9">
            <a:extLst>
              <a:ext uri="{FF2B5EF4-FFF2-40B4-BE49-F238E27FC236}">
                <a16:creationId xmlns:a16="http://schemas.microsoft.com/office/drawing/2014/main" id="{D3B8AC1E-280A-B3F3-7F33-5D0A503C1739}"/>
              </a:ext>
            </a:extLst>
          </p:cNvPr>
          <p:cNvSpPr txBox="1"/>
          <p:nvPr/>
        </p:nvSpPr>
        <p:spPr>
          <a:xfrm>
            <a:off x="7750745" y="1962530"/>
            <a:ext cx="153193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800">
                <a:latin typeface="Effra"/>
              </a:rPr>
              <a:t>anaeroob</a:t>
            </a:r>
            <a:r>
              <a:rPr lang="nl-NL" sz="2000">
                <a:latin typeface="Effra"/>
              </a:rPr>
              <a:t>      </a:t>
            </a:r>
          </a:p>
        </p:txBody>
      </p:sp>
      <p:sp>
        <p:nvSpPr>
          <p:cNvPr id="11" name="Tekstvak 10">
            <a:extLst>
              <a:ext uri="{FF2B5EF4-FFF2-40B4-BE49-F238E27FC236}">
                <a16:creationId xmlns:a16="http://schemas.microsoft.com/office/drawing/2014/main" id="{2A741CA1-FC91-0EE2-1F49-54E37F7CCFCB}"/>
              </a:ext>
            </a:extLst>
          </p:cNvPr>
          <p:cNvSpPr txBox="1"/>
          <p:nvPr/>
        </p:nvSpPr>
        <p:spPr>
          <a:xfrm>
            <a:off x="9837551" y="1981847"/>
            <a:ext cx="151813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sz="1800">
                <a:latin typeface="Effra"/>
              </a:rPr>
              <a:t>aeroob</a:t>
            </a:r>
          </a:p>
        </p:txBody>
      </p:sp>
    </p:spTree>
    <p:extLst>
      <p:ext uri="{BB962C8B-B14F-4D97-AF65-F5344CB8AC3E}">
        <p14:creationId xmlns:p14="http://schemas.microsoft.com/office/powerpoint/2010/main" val="4290932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33AE1D-5D5F-E064-9A15-01784F98BB1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0DBBC4B-C912-481E-7CCC-870273774D81}"/>
              </a:ext>
            </a:extLst>
          </p:cNvPr>
          <p:cNvSpPr>
            <a:spLocks noGrp="1"/>
          </p:cNvSpPr>
          <p:nvPr>
            <p:ph type="title"/>
          </p:nvPr>
        </p:nvSpPr>
        <p:spPr/>
        <p:txBody>
          <a:bodyPr/>
          <a:lstStyle/>
          <a:p>
            <a:r>
              <a:rPr lang="nl-NL"/>
              <a:t>Uitwerking</a:t>
            </a:r>
          </a:p>
        </p:txBody>
      </p:sp>
      <p:pic>
        <p:nvPicPr>
          <p:cNvPr id="4" name="Afbeelding 3">
            <a:extLst>
              <a:ext uri="{FF2B5EF4-FFF2-40B4-BE49-F238E27FC236}">
                <a16:creationId xmlns:a16="http://schemas.microsoft.com/office/drawing/2014/main" id="{E5CCEBC2-681A-31B6-8510-5746E972346E}"/>
              </a:ext>
            </a:extLst>
          </p:cNvPr>
          <p:cNvPicPr>
            <a:picLocks noChangeAspect="1"/>
          </p:cNvPicPr>
          <p:nvPr/>
        </p:nvPicPr>
        <p:blipFill>
          <a:blip r:embed="rId3"/>
          <a:stretch>
            <a:fillRect/>
          </a:stretch>
        </p:blipFill>
        <p:spPr>
          <a:xfrm>
            <a:off x="838200" y="2578114"/>
            <a:ext cx="10272444" cy="583097"/>
          </a:xfrm>
          <a:prstGeom prst="rect">
            <a:avLst/>
          </a:prstGeom>
        </p:spPr>
      </p:pic>
    </p:spTree>
    <p:extLst>
      <p:ext uri="{BB962C8B-B14F-4D97-AF65-F5344CB8AC3E}">
        <p14:creationId xmlns:p14="http://schemas.microsoft.com/office/powerpoint/2010/main" val="18955221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31">
          <a:extLst>
            <a:ext uri="{FF2B5EF4-FFF2-40B4-BE49-F238E27FC236}">
              <a16:creationId xmlns:a16="http://schemas.microsoft.com/office/drawing/2014/main" id="{93DBFFF2-0761-4AAD-9A1E-4E7C312C0030}"/>
            </a:ext>
          </a:extLst>
        </p:cNvPr>
        <p:cNvGrpSpPr/>
        <p:nvPr/>
      </p:nvGrpSpPr>
      <p:grpSpPr>
        <a:xfrm>
          <a:off x="0" y="0"/>
          <a:ext cx="0" cy="0"/>
          <a:chOff x="0" y="0"/>
          <a:chExt cx="0" cy="0"/>
        </a:xfrm>
      </p:grpSpPr>
      <p:sp>
        <p:nvSpPr>
          <p:cNvPr id="232" name="Google Shape;232;g23e5d7deefc_1_69">
            <a:extLst>
              <a:ext uri="{FF2B5EF4-FFF2-40B4-BE49-F238E27FC236}">
                <a16:creationId xmlns:a16="http://schemas.microsoft.com/office/drawing/2014/main" id="{42ADBA7F-DAC6-7352-28DF-E89458630B97}"/>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Zenuwstelsel</a:t>
            </a:r>
            <a:endParaRPr>
              <a:latin typeface="Effra" panose="02000506080000020004" pitchFamily="2" charset="0"/>
              <a:ea typeface="Arial"/>
              <a:cs typeface="Arial"/>
              <a:sym typeface="Arial"/>
            </a:endParaRPr>
          </a:p>
        </p:txBody>
      </p:sp>
      <p:pic>
        <p:nvPicPr>
          <p:cNvPr id="3" name="Afbeelding 2">
            <a:extLst>
              <a:ext uri="{FF2B5EF4-FFF2-40B4-BE49-F238E27FC236}">
                <a16:creationId xmlns:a16="http://schemas.microsoft.com/office/drawing/2014/main" id="{07A0CBA8-35E0-522B-2D52-AC8EDC8A7980}"/>
              </a:ext>
            </a:extLst>
          </p:cNvPr>
          <p:cNvPicPr>
            <a:picLocks noChangeAspect="1"/>
          </p:cNvPicPr>
          <p:nvPr/>
        </p:nvPicPr>
        <p:blipFill rotWithShape="1">
          <a:blip r:embed="rId3"/>
          <a:srcRect t="19167"/>
          <a:stretch/>
        </p:blipFill>
        <p:spPr>
          <a:xfrm>
            <a:off x="130627" y="1828800"/>
            <a:ext cx="7132321" cy="4914413"/>
          </a:xfrm>
          <a:prstGeom prst="rect">
            <a:avLst/>
          </a:prstGeom>
        </p:spPr>
      </p:pic>
      <p:pic>
        <p:nvPicPr>
          <p:cNvPr id="2" name="Afbeelding 1">
            <a:extLst>
              <a:ext uri="{FF2B5EF4-FFF2-40B4-BE49-F238E27FC236}">
                <a16:creationId xmlns:a16="http://schemas.microsoft.com/office/drawing/2014/main" id="{5712F31F-98F0-CA3B-0A4C-D367D2BC1EA9}"/>
              </a:ext>
            </a:extLst>
          </p:cNvPr>
          <p:cNvPicPr>
            <a:picLocks noChangeAspect="1"/>
          </p:cNvPicPr>
          <p:nvPr/>
        </p:nvPicPr>
        <p:blipFill rotWithShape="1">
          <a:blip r:embed="rId4"/>
          <a:srcRect t="1786" r="1641"/>
          <a:stretch/>
        </p:blipFill>
        <p:spPr>
          <a:xfrm>
            <a:off x="4249882" y="114787"/>
            <a:ext cx="7811490" cy="3582002"/>
          </a:xfrm>
          <a:prstGeom prst="rect">
            <a:avLst/>
          </a:prstGeom>
        </p:spPr>
      </p:pic>
      <p:sp>
        <p:nvSpPr>
          <p:cNvPr id="8" name="Google Shape;99;g2d17701bccb_0_0">
            <a:extLst>
              <a:ext uri="{FF2B5EF4-FFF2-40B4-BE49-F238E27FC236}">
                <a16:creationId xmlns:a16="http://schemas.microsoft.com/office/drawing/2014/main" id="{1B0D8D18-919D-6376-F69B-A4F1580E5535}"/>
              </a:ext>
            </a:extLst>
          </p:cNvPr>
          <p:cNvSpPr txBox="1">
            <a:spLocks/>
          </p:cNvSpPr>
          <p:nvPr/>
        </p:nvSpPr>
        <p:spPr>
          <a:xfrm>
            <a:off x="7658174" y="5357664"/>
            <a:ext cx="4284617" cy="1906635"/>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635000" indent="-444500">
              <a:spcBef>
                <a:spcPts val="0"/>
              </a:spcBef>
              <a:buSzPts val="2600"/>
            </a:pPr>
            <a:r>
              <a:rPr lang="nl-NL" sz="2600" dirty="0">
                <a:latin typeface="Effra" panose="02000506080000020004" pitchFamily="2" charset="0"/>
                <a:ea typeface="Arial"/>
                <a:cs typeface="Arial"/>
                <a:sym typeface="Arial"/>
              </a:rPr>
              <a:t>Binas 88B en C</a:t>
            </a:r>
            <a:br>
              <a:rPr lang="nl-NL" sz="2600" dirty="0">
                <a:latin typeface="Effra" panose="02000506080000020004" pitchFamily="2" charset="0"/>
                <a:ea typeface="Arial"/>
                <a:cs typeface="Arial"/>
                <a:sym typeface="Arial"/>
              </a:rPr>
            </a:br>
            <a:endParaRPr lang="nl-NL" sz="2600" dirty="0">
              <a:latin typeface="Effra" panose="02000506080000020004" pitchFamily="2" charset="0"/>
              <a:ea typeface="Arial"/>
              <a:cs typeface="Arial"/>
              <a:sym typeface="Arial"/>
            </a:endParaRPr>
          </a:p>
          <a:p>
            <a:pPr marL="635000" indent="-444500">
              <a:spcBef>
                <a:spcPts val="0"/>
              </a:spcBef>
              <a:buSzPts val="2600"/>
            </a:pPr>
            <a:r>
              <a:rPr lang="nl-NL" sz="2600" dirty="0">
                <a:latin typeface="Effra" panose="02000506080000020004"/>
              </a:rPr>
              <a:t>ScienceData p. 303-304</a:t>
            </a:r>
          </a:p>
          <a:p>
            <a:pPr marL="190500" indent="0">
              <a:spcBef>
                <a:spcPts val="0"/>
              </a:spcBef>
              <a:buSzPts val="2600"/>
              <a:buFont typeface="Arial"/>
              <a:buNone/>
            </a:pPr>
            <a:br>
              <a:rPr lang="nl-NL" dirty="0">
                <a:latin typeface="Effra" panose="02000506080000020004" pitchFamily="2" charset="0"/>
                <a:ea typeface="Arial"/>
                <a:cs typeface="Arial"/>
                <a:sym typeface="Arial"/>
              </a:rPr>
            </a:br>
            <a:endParaRPr lang="nl-NL" sz="2500" dirty="0">
              <a:latin typeface="Effra" panose="02000506080000020004" pitchFamily="2" charset="0"/>
              <a:ea typeface="Arial"/>
              <a:cs typeface="Arial"/>
              <a:sym typeface="Arial"/>
            </a:endParaRPr>
          </a:p>
        </p:txBody>
      </p:sp>
    </p:spTree>
    <p:extLst>
      <p:ext uri="{BB962C8B-B14F-4D97-AF65-F5344CB8AC3E}">
        <p14:creationId xmlns:p14="http://schemas.microsoft.com/office/powerpoint/2010/main" val="11908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9">
          <a:extLst>
            <a:ext uri="{FF2B5EF4-FFF2-40B4-BE49-F238E27FC236}">
              <a16:creationId xmlns:a16="http://schemas.microsoft.com/office/drawing/2014/main" id="{C6EF2FC2-1C74-2326-C016-C65B449B61A1}"/>
            </a:ext>
          </a:extLst>
        </p:cNvPr>
        <p:cNvGrpSpPr/>
        <p:nvPr/>
      </p:nvGrpSpPr>
      <p:grpSpPr>
        <a:xfrm>
          <a:off x="0" y="0"/>
          <a:ext cx="0" cy="0"/>
          <a:chOff x="0" y="0"/>
          <a:chExt cx="0" cy="0"/>
        </a:xfrm>
      </p:grpSpPr>
      <p:sp>
        <p:nvSpPr>
          <p:cNvPr id="90" name="Google Shape;90;g2d14e319473_1_0">
            <a:extLst>
              <a:ext uri="{FF2B5EF4-FFF2-40B4-BE49-F238E27FC236}">
                <a16:creationId xmlns:a16="http://schemas.microsoft.com/office/drawing/2014/main" id="{69A93D8A-E1D0-800B-2D8C-8E4AD61EB0E5}"/>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Tijdens deze stream</a:t>
            </a:r>
            <a:endParaRPr>
              <a:latin typeface="Effra" panose="02000506080000020004" pitchFamily="2" charset="0"/>
              <a:ea typeface="Arial"/>
              <a:cs typeface="Arial"/>
              <a:sym typeface="Arial"/>
            </a:endParaRPr>
          </a:p>
        </p:txBody>
      </p:sp>
      <p:sp>
        <p:nvSpPr>
          <p:cNvPr id="2" name="Google Shape;99;g2d17701bccb_0_0">
            <a:extLst>
              <a:ext uri="{FF2B5EF4-FFF2-40B4-BE49-F238E27FC236}">
                <a16:creationId xmlns:a16="http://schemas.microsoft.com/office/drawing/2014/main" id="{4DF583A2-326F-2D86-E8E5-D85A4F2916DE}"/>
              </a:ext>
            </a:extLst>
          </p:cNvPr>
          <p:cNvSpPr txBox="1">
            <a:spLocks noGrp="1"/>
          </p:cNvSpPr>
          <p:nvPr>
            <p:ph type="body" idx="1"/>
          </p:nvPr>
        </p:nvSpPr>
        <p:spPr>
          <a:xfrm>
            <a:off x="703580" y="1818377"/>
            <a:ext cx="10885800" cy="4593525"/>
          </a:xfrm>
          <a:prstGeom prst="rect">
            <a:avLst/>
          </a:prstGeom>
          <a:noFill/>
          <a:ln>
            <a:noFill/>
          </a:ln>
        </p:spPr>
        <p:txBody>
          <a:bodyPr spcFirstLastPara="1" wrap="square" lIns="91425" tIns="45700" rIns="91425" bIns="45700" anchor="t" anchorCtr="0">
            <a:spAutoFit/>
          </a:bodyPr>
          <a:lstStyle/>
          <a:p>
            <a:pPr marL="635000" lvl="0" indent="-444500" algn="l" rtl="0">
              <a:lnSpc>
                <a:spcPct val="90000"/>
              </a:lnSpc>
              <a:spcBef>
                <a:spcPts val="0"/>
              </a:spcBef>
              <a:spcAft>
                <a:spcPts val="0"/>
              </a:spcAft>
              <a:buSzPts val="2600"/>
              <a:buChar char="•"/>
            </a:pPr>
            <a:r>
              <a:rPr lang="nl-NL" sz="3000" dirty="0">
                <a:latin typeface="Effra" panose="02000506080000020004" pitchFamily="2" charset="0"/>
                <a:ea typeface="Arial"/>
                <a:cs typeface="Arial"/>
                <a:sym typeface="Arial"/>
              </a:rPr>
              <a:t>Proefopzet stappenplan</a:t>
            </a:r>
          </a:p>
          <a:p>
            <a:pPr marL="635000" lvl="0" indent="-444500" algn="l" rtl="0">
              <a:lnSpc>
                <a:spcPct val="90000"/>
              </a:lnSpc>
              <a:spcBef>
                <a:spcPts val="0"/>
              </a:spcBef>
              <a:spcAft>
                <a:spcPts val="0"/>
              </a:spcAft>
              <a:buSzPts val="2600"/>
              <a:buChar char="•"/>
            </a:pPr>
            <a:r>
              <a:rPr lang="nl-NL" sz="3000" dirty="0">
                <a:latin typeface="Effra" panose="02000506080000020004" pitchFamily="2" charset="0"/>
                <a:ea typeface="Arial"/>
                <a:cs typeface="Arial"/>
                <a:sym typeface="Arial"/>
              </a:rPr>
              <a:t>Natuurlijke selectie stappenplan </a:t>
            </a:r>
          </a:p>
          <a:p>
            <a:pPr marL="635000" lvl="0" indent="-444500" algn="l" rtl="0">
              <a:lnSpc>
                <a:spcPct val="90000"/>
              </a:lnSpc>
              <a:spcBef>
                <a:spcPts val="0"/>
              </a:spcBef>
              <a:spcAft>
                <a:spcPts val="0"/>
              </a:spcAft>
              <a:buSzPts val="2600"/>
              <a:buChar char="•"/>
            </a:pPr>
            <a:r>
              <a:rPr lang="nl-NL" sz="3000" dirty="0">
                <a:latin typeface="Effra" panose="02000506080000020004" pitchFamily="2" charset="0"/>
                <a:ea typeface="Arial"/>
                <a:cs typeface="Arial"/>
                <a:sym typeface="Arial"/>
              </a:rPr>
              <a:t>Bloedsomloop</a:t>
            </a:r>
          </a:p>
          <a:p>
            <a:pPr marL="635000" lvl="0" indent="-444500" algn="l" rtl="0">
              <a:lnSpc>
                <a:spcPct val="90000"/>
              </a:lnSpc>
              <a:spcBef>
                <a:spcPts val="0"/>
              </a:spcBef>
              <a:spcAft>
                <a:spcPts val="0"/>
              </a:spcAft>
              <a:buSzPts val="2600"/>
              <a:buChar char="•"/>
            </a:pPr>
            <a:r>
              <a:rPr lang="nl-NL" sz="3000" dirty="0">
                <a:latin typeface="Effra" panose="02000506080000020004" pitchFamily="2" charset="0"/>
                <a:ea typeface="Arial"/>
                <a:cs typeface="Arial"/>
                <a:sym typeface="Arial"/>
              </a:rPr>
              <a:t>Afweer</a:t>
            </a:r>
          </a:p>
          <a:p>
            <a:pPr marL="635000" lvl="0" indent="-444500" algn="l" rtl="0">
              <a:lnSpc>
                <a:spcPct val="90000"/>
              </a:lnSpc>
              <a:spcBef>
                <a:spcPts val="0"/>
              </a:spcBef>
              <a:spcAft>
                <a:spcPts val="0"/>
              </a:spcAft>
              <a:buSzPts val="2600"/>
              <a:buChar char="•"/>
            </a:pPr>
            <a:r>
              <a:rPr lang="nl-NL" sz="3000" dirty="0">
                <a:latin typeface="Effra" panose="02000506080000020004" pitchFamily="2" charset="0"/>
                <a:ea typeface="Arial"/>
                <a:cs typeface="Arial"/>
                <a:sym typeface="Arial"/>
              </a:rPr>
              <a:t>Erfelijkheid</a:t>
            </a:r>
          </a:p>
          <a:p>
            <a:pPr marL="635000" lvl="0" indent="-444500" algn="l" rtl="0">
              <a:lnSpc>
                <a:spcPct val="90000"/>
              </a:lnSpc>
              <a:spcBef>
                <a:spcPts val="0"/>
              </a:spcBef>
              <a:spcAft>
                <a:spcPts val="0"/>
              </a:spcAft>
              <a:buSzPts val="2600"/>
              <a:buChar char="•"/>
            </a:pPr>
            <a:r>
              <a:rPr lang="nl-NL" sz="3000" dirty="0">
                <a:latin typeface="Effra" panose="02000506080000020004" pitchFamily="2" charset="0"/>
                <a:ea typeface="Arial"/>
                <a:cs typeface="Arial"/>
                <a:sym typeface="Arial"/>
              </a:rPr>
              <a:t>Voedselrelaties, symbiose &amp; wetenschappelijke naamgeving</a:t>
            </a:r>
          </a:p>
          <a:p>
            <a:pPr marL="635000" lvl="0" indent="-444500" algn="l" rtl="0">
              <a:lnSpc>
                <a:spcPct val="90000"/>
              </a:lnSpc>
              <a:spcBef>
                <a:spcPts val="0"/>
              </a:spcBef>
              <a:spcAft>
                <a:spcPts val="0"/>
              </a:spcAft>
              <a:buSzPts val="2600"/>
              <a:buChar char="•"/>
            </a:pPr>
            <a:r>
              <a:rPr lang="nl-NL" sz="3000" dirty="0">
                <a:latin typeface="Effra" panose="02000506080000020004" pitchFamily="2" charset="0"/>
                <a:ea typeface="Arial"/>
                <a:cs typeface="Arial"/>
                <a:sym typeface="Arial"/>
              </a:rPr>
              <a:t>Koolstofkringloop</a:t>
            </a:r>
          </a:p>
          <a:p>
            <a:pPr marL="635000" lvl="0" indent="-444500" algn="l" rtl="0">
              <a:lnSpc>
                <a:spcPct val="90000"/>
              </a:lnSpc>
              <a:spcBef>
                <a:spcPts val="0"/>
              </a:spcBef>
              <a:spcAft>
                <a:spcPts val="0"/>
              </a:spcAft>
              <a:buSzPts val="2600"/>
              <a:buChar char="•"/>
            </a:pPr>
            <a:r>
              <a:rPr lang="nl-NL" sz="3000" dirty="0">
                <a:latin typeface="Effra" panose="02000506080000020004" pitchFamily="2" charset="0"/>
                <a:ea typeface="Arial"/>
                <a:cs typeface="Arial"/>
                <a:sym typeface="Arial"/>
              </a:rPr>
              <a:t>Zenuwstelsel</a:t>
            </a:r>
          </a:p>
          <a:p>
            <a:pPr marL="635000" lvl="0" indent="-444500" algn="l" rtl="0">
              <a:lnSpc>
                <a:spcPct val="90000"/>
              </a:lnSpc>
              <a:spcBef>
                <a:spcPts val="0"/>
              </a:spcBef>
              <a:spcAft>
                <a:spcPts val="0"/>
              </a:spcAft>
              <a:buSzPts val="2600"/>
              <a:buChar char="•"/>
            </a:pPr>
            <a:r>
              <a:rPr lang="nl-NL" sz="3000" dirty="0">
                <a:latin typeface="Effra" panose="02000506080000020004" pitchFamily="2" charset="0"/>
                <a:ea typeface="Arial"/>
                <a:cs typeface="Arial"/>
                <a:sym typeface="Arial"/>
              </a:rPr>
              <a:t>Karyogram &amp; chromosomen vs. chromatiden</a:t>
            </a:r>
          </a:p>
          <a:p>
            <a:pPr marL="635000" indent="-444500">
              <a:spcBef>
                <a:spcPts val="0"/>
              </a:spcBef>
              <a:buSzPts val="2600"/>
            </a:pPr>
            <a:r>
              <a:rPr lang="nl-NL" sz="3000" dirty="0">
                <a:latin typeface="Effra" panose="02000506080000020004" pitchFamily="2" charset="0"/>
                <a:ea typeface="Arial"/>
                <a:cs typeface="Arial"/>
                <a:sym typeface="Arial"/>
              </a:rPr>
              <a:t>Ademhalingsspieren</a:t>
            </a:r>
            <a:br>
              <a:rPr lang="nl-NL" sz="2800" dirty="0">
                <a:latin typeface="Effra" panose="02000506080000020004" pitchFamily="2" charset="0"/>
                <a:ea typeface="Arial"/>
                <a:cs typeface="Arial"/>
                <a:sym typeface="Arial"/>
              </a:rPr>
            </a:br>
            <a:endParaRPr lang="nl-NL" sz="2500" dirty="0">
              <a:latin typeface="Effra" panose="02000506080000020004" pitchFamily="2" charset="0"/>
              <a:ea typeface="Arial"/>
              <a:cs typeface="Arial"/>
              <a:sym typeface="Arial"/>
            </a:endParaRPr>
          </a:p>
        </p:txBody>
      </p:sp>
    </p:spTree>
    <p:extLst>
      <p:ext uri="{BB962C8B-B14F-4D97-AF65-F5344CB8AC3E}">
        <p14:creationId xmlns:p14="http://schemas.microsoft.com/office/powerpoint/2010/main" val="38867272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g23e4fb3f7be_0_1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nl-NL">
                <a:latin typeface="Effra" panose="02000506080000020004" pitchFamily="2" charset="0"/>
                <a:ea typeface="Arial"/>
                <a:cs typeface="Arial"/>
                <a:sym typeface="Arial"/>
              </a:rPr>
              <a:t>Impulsen</a:t>
            </a:r>
            <a:endParaRPr>
              <a:latin typeface="Effra" panose="02000506080000020004" pitchFamily="2" charset="0"/>
              <a:ea typeface="Arial"/>
              <a:cs typeface="Arial"/>
              <a:sym typeface="Arial"/>
            </a:endParaRPr>
          </a:p>
        </p:txBody>
      </p:sp>
      <p:pic>
        <p:nvPicPr>
          <p:cNvPr id="494" name="Google Shape;494;g23e4fb3f7be_0_16"/>
          <p:cNvPicPr preferRelativeResize="0"/>
          <p:nvPr/>
        </p:nvPicPr>
        <p:blipFill rotWithShape="1">
          <a:blip r:embed="rId3">
            <a:alphaModFix/>
          </a:blip>
          <a:srcRect l="4353" t="20278" r="1449"/>
          <a:stretch/>
        </p:blipFill>
        <p:spPr>
          <a:xfrm>
            <a:off x="5802085" y="97972"/>
            <a:ext cx="6256435" cy="6644316"/>
          </a:xfrm>
          <a:prstGeom prst="rect">
            <a:avLst/>
          </a:prstGeom>
          <a:noFill/>
          <a:ln>
            <a:noFill/>
          </a:ln>
        </p:spPr>
      </p:pic>
      <p:sp>
        <p:nvSpPr>
          <p:cNvPr id="2" name="Google Shape;99;g2d17701bccb_0_0">
            <a:extLst>
              <a:ext uri="{FF2B5EF4-FFF2-40B4-BE49-F238E27FC236}">
                <a16:creationId xmlns:a16="http://schemas.microsoft.com/office/drawing/2014/main" id="{EFDC9ED5-0C5F-D75C-D794-F05707470B01}"/>
              </a:ext>
            </a:extLst>
          </p:cNvPr>
          <p:cNvSpPr txBox="1">
            <a:spLocks noGrp="1"/>
          </p:cNvSpPr>
          <p:nvPr>
            <p:ph type="body" idx="1"/>
          </p:nvPr>
        </p:nvSpPr>
        <p:spPr>
          <a:xfrm>
            <a:off x="653100" y="1793498"/>
            <a:ext cx="10885800" cy="5489155"/>
          </a:xfrm>
          <a:prstGeom prst="rect">
            <a:avLst/>
          </a:prstGeom>
          <a:noFill/>
          <a:ln>
            <a:noFill/>
          </a:ln>
        </p:spPr>
        <p:txBody>
          <a:bodyPr spcFirstLastPara="1" wrap="square" lIns="91425" tIns="45700" rIns="91425" bIns="45700" anchor="t" anchorCtr="0">
            <a:spAutoFit/>
          </a:bodyPr>
          <a:lstStyle/>
          <a:p>
            <a:pPr marL="190500" lvl="0" indent="0" algn="l" rtl="0">
              <a:lnSpc>
                <a:spcPct val="100000"/>
              </a:lnSpc>
              <a:spcBef>
                <a:spcPts val="0"/>
              </a:spcBef>
              <a:spcAft>
                <a:spcPts val="0"/>
              </a:spcAft>
              <a:buSzPts val="2600"/>
              <a:buNone/>
            </a:pPr>
            <a:r>
              <a:rPr lang="nl-NL" sz="2600" dirty="0">
                <a:latin typeface="Effra" panose="02000506080000020004" pitchFamily="2" charset="0"/>
                <a:ea typeface="Arial"/>
                <a:cs typeface="Arial"/>
                <a:sym typeface="Arial"/>
              </a:rPr>
              <a:t>Uitlopers van zenuwcellen:</a:t>
            </a:r>
          </a:p>
          <a:p>
            <a:pPr marL="635000" lvl="0" indent="-444500" algn="l" rtl="0">
              <a:lnSpc>
                <a:spcPct val="100000"/>
              </a:lnSpc>
              <a:spcBef>
                <a:spcPts val="0"/>
              </a:spcBef>
              <a:spcAft>
                <a:spcPts val="0"/>
              </a:spcAft>
              <a:buSzPts val="2600"/>
              <a:buChar char="•"/>
            </a:pPr>
            <a:r>
              <a:rPr lang="nl-NL" sz="2600" i="1" dirty="0">
                <a:latin typeface="Effra" panose="02000506080000020004" pitchFamily="2" charset="0"/>
                <a:ea typeface="Arial"/>
                <a:cs typeface="Arial"/>
                <a:sym typeface="Arial"/>
              </a:rPr>
              <a:t>Dendriet: </a:t>
            </a:r>
            <a:r>
              <a:rPr lang="nl-NL" sz="2600" dirty="0">
                <a:latin typeface="Effra" panose="02000506080000020004" pitchFamily="2" charset="0"/>
                <a:ea typeface="Arial"/>
                <a:cs typeface="Arial"/>
                <a:sym typeface="Arial"/>
              </a:rPr>
              <a:t>naar cellichaam toe</a:t>
            </a:r>
          </a:p>
          <a:p>
            <a:pPr marL="635000" lvl="0" indent="-444500" algn="l" rtl="0">
              <a:lnSpc>
                <a:spcPct val="100000"/>
              </a:lnSpc>
              <a:spcBef>
                <a:spcPts val="0"/>
              </a:spcBef>
              <a:spcAft>
                <a:spcPts val="0"/>
              </a:spcAft>
              <a:buSzPts val="2600"/>
              <a:buChar char="•"/>
            </a:pPr>
            <a:r>
              <a:rPr lang="nl-NL" sz="2600" i="1" dirty="0">
                <a:latin typeface="Effra" panose="02000506080000020004" pitchFamily="2" charset="0"/>
                <a:ea typeface="Arial"/>
                <a:cs typeface="Arial"/>
                <a:sym typeface="Arial"/>
              </a:rPr>
              <a:t>Axon: </a:t>
            </a:r>
            <a:r>
              <a:rPr lang="nl-NL" sz="2600" dirty="0">
                <a:latin typeface="Effra" panose="02000506080000020004" pitchFamily="2" charset="0"/>
                <a:ea typeface="Arial"/>
                <a:cs typeface="Arial"/>
                <a:sym typeface="Arial"/>
              </a:rPr>
              <a:t>van cellichaam weg</a:t>
            </a:r>
          </a:p>
          <a:p>
            <a:pPr marL="635000" lvl="0" indent="-444500" algn="l" rtl="0">
              <a:lnSpc>
                <a:spcPct val="90000"/>
              </a:lnSpc>
              <a:spcBef>
                <a:spcPts val="0"/>
              </a:spcBef>
              <a:spcAft>
                <a:spcPts val="0"/>
              </a:spcAft>
              <a:buSzPts val="2600"/>
              <a:buChar char="•"/>
            </a:pPr>
            <a:endParaRPr lang="nl-NL" dirty="0">
              <a:latin typeface="Effra" panose="02000506080000020004" pitchFamily="2" charset="0"/>
              <a:ea typeface="Arial"/>
              <a:cs typeface="Arial"/>
              <a:sym typeface="Arial"/>
            </a:endParaRPr>
          </a:p>
          <a:p>
            <a:pPr marL="635000" lvl="0" indent="-444500" algn="l" rtl="0">
              <a:lnSpc>
                <a:spcPct val="90000"/>
              </a:lnSpc>
              <a:spcBef>
                <a:spcPts val="0"/>
              </a:spcBef>
              <a:spcAft>
                <a:spcPts val="0"/>
              </a:spcAft>
              <a:buSzPts val="2600"/>
              <a:buChar char="•"/>
            </a:pPr>
            <a:endParaRPr lang="nl-NL" dirty="0">
              <a:latin typeface="Effra" panose="02000506080000020004" pitchFamily="2" charset="0"/>
              <a:ea typeface="Arial"/>
              <a:cs typeface="Arial"/>
              <a:sym typeface="Arial"/>
            </a:endParaRPr>
          </a:p>
          <a:p>
            <a:pPr marL="635000" lvl="0" indent="-444500" algn="l" rtl="0">
              <a:lnSpc>
                <a:spcPct val="90000"/>
              </a:lnSpc>
              <a:spcBef>
                <a:spcPts val="0"/>
              </a:spcBef>
              <a:spcAft>
                <a:spcPts val="0"/>
              </a:spcAft>
              <a:buSzPts val="2600"/>
              <a:buChar char="•"/>
            </a:pPr>
            <a:endParaRPr lang="nl-NL" dirty="0">
              <a:latin typeface="Effra" panose="02000506080000020004" pitchFamily="2" charset="0"/>
              <a:ea typeface="Arial"/>
              <a:cs typeface="Arial"/>
              <a:sym typeface="Arial"/>
            </a:endParaRPr>
          </a:p>
          <a:p>
            <a:pPr marL="635000" lvl="0" indent="-444500" algn="l" rtl="0">
              <a:lnSpc>
                <a:spcPct val="90000"/>
              </a:lnSpc>
              <a:spcBef>
                <a:spcPts val="0"/>
              </a:spcBef>
              <a:spcAft>
                <a:spcPts val="0"/>
              </a:spcAft>
              <a:buSzPts val="2600"/>
              <a:buChar char="•"/>
            </a:pPr>
            <a:endParaRPr lang="nl-NL" dirty="0">
              <a:latin typeface="Effra" panose="02000506080000020004" pitchFamily="2" charset="0"/>
              <a:ea typeface="Arial"/>
              <a:cs typeface="Arial"/>
              <a:sym typeface="Arial"/>
            </a:endParaRPr>
          </a:p>
          <a:p>
            <a:pPr marL="190500" lvl="0" indent="0" algn="l" rtl="0">
              <a:lnSpc>
                <a:spcPct val="90000"/>
              </a:lnSpc>
              <a:spcBef>
                <a:spcPts val="0"/>
              </a:spcBef>
              <a:spcAft>
                <a:spcPts val="0"/>
              </a:spcAft>
              <a:buSzPts val="2600"/>
              <a:buNone/>
            </a:pPr>
            <a:endParaRPr lang="nl-NL" dirty="0">
              <a:latin typeface="Effra" panose="02000506080000020004" pitchFamily="2" charset="0"/>
              <a:ea typeface="Arial"/>
              <a:cs typeface="Arial"/>
              <a:sym typeface="Arial"/>
            </a:endParaRPr>
          </a:p>
          <a:p>
            <a:pPr marL="190500" lvl="0" indent="0" algn="l" rtl="0">
              <a:lnSpc>
                <a:spcPct val="90000"/>
              </a:lnSpc>
              <a:spcBef>
                <a:spcPts val="0"/>
              </a:spcBef>
              <a:spcAft>
                <a:spcPts val="0"/>
              </a:spcAft>
              <a:buSzPts val="2600"/>
              <a:buNone/>
            </a:pPr>
            <a:endParaRPr lang="nl-NL" dirty="0">
              <a:latin typeface="Effra" panose="02000506080000020004" pitchFamily="2" charset="0"/>
              <a:ea typeface="Arial"/>
              <a:cs typeface="Arial"/>
              <a:sym typeface="Arial"/>
            </a:endParaRPr>
          </a:p>
          <a:p>
            <a:pPr marL="190500" lvl="0" indent="0" algn="l" rtl="0">
              <a:lnSpc>
                <a:spcPct val="90000"/>
              </a:lnSpc>
              <a:spcBef>
                <a:spcPts val="0"/>
              </a:spcBef>
              <a:spcAft>
                <a:spcPts val="0"/>
              </a:spcAft>
              <a:buSzPts val="2600"/>
              <a:buNone/>
            </a:pPr>
            <a:br>
              <a:rPr lang="nl-NL" dirty="0">
                <a:latin typeface="Effra" panose="02000506080000020004" pitchFamily="2" charset="0"/>
                <a:ea typeface="Arial"/>
                <a:cs typeface="Arial"/>
                <a:sym typeface="Arial"/>
              </a:rPr>
            </a:br>
            <a:endParaRPr lang="nl-NL" dirty="0">
              <a:latin typeface="Effra" panose="02000506080000020004" pitchFamily="2" charset="0"/>
              <a:ea typeface="Arial"/>
              <a:cs typeface="Arial"/>
              <a:sym typeface="Arial"/>
            </a:endParaRPr>
          </a:p>
          <a:p>
            <a:pPr marL="190500" lvl="0" indent="0" algn="l" rtl="0">
              <a:lnSpc>
                <a:spcPct val="90000"/>
              </a:lnSpc>
              <a:spcBef>
                <a:spcPts val="0"/>
              </a:spcBef>
              <a:spcAft>
                <a:spcPts val="0"/>
              </a:spcAft>
              <a:buSzPts val="2600"/>
              <a:buNone/>
            </a:pPr>
            <a:r>
              <a:rPr lang="nl-NL" sz="2600" dirty="0">
                <a:latin typeface="Effra" panose="02000506080000020004" pitchFamily="2" charset="0"/>
                <a:ea typeface="Arial"/>
                <a:cs typeface="Arial"/>
                <a:sym typeface="Arial"/>
              </a:rPr>
              <a:t>     Binas 88A &amp; </a:t>
            </a:r>
            <a:r>
              <a:rPr lang="nl-NL" sz="2600" dirty="0">
                <a:latin typeface="Effra" panose="02000506080000020004"/>
              </a:rPr>
              <a:t>ScienceData p. 288</a:t>
            </a:r>
          </a:p>
          <a:p>
            <a:pPr marL="190500" lvl="0" indent="0" algn="l" rtl="0">
              <a:lnSpc>
                <a:spcPct val="90000"/>
              </a:lnSpc>
              <a:spcBef>
                <a:spcPts val="0"/>
              </a:spcBef>
              <a:spcAft>
                <a:spcPts val="0"/>
              </a:spcAft>
              <a:buSzPts val="2600"/>
              <a:buNone/>
            </a:pPr>
            <a:br>
              <a:rPr lang="nl-NL" sz="2800" dirty="0">
                <a:latin typeface="Effra" panose="02000506080000020004" pitchFamily="2" charset="0"/>
                <a:ea typeface="Arial"/>
                <a:cs typeface="Arial"/>
                <a:sym typeface="Arial"/>
              </a:rPr>
            </a:br>
            <a:endParaRPr lang="nl-NL" sz="2500" dirty="0">
              <a:latin typeface="Effra" panose="02000506080000020004" pitchFamily="2" charset="0"/>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31">
          <a:extLst>
            <a:ext uri="{FF2B5EF4-FFF2-40B4-BE49-F238E27FC236}">
              <a16:creationId xmlns:a16="http://schemas.microsoft.com/office/drawing/2014/main" id="{81BDDFE0-C89D-4510-B276-21BBDE59AF57}"/>
            </a:ext>
          </a:extLst>
        </p:cNvPr>
        <p:cNvGrpSpPr/>
        <p:nvPr/>
      </p:nvGrpSpPr>
      <p:grpSpPr>
        <a:xfrm>
          <a:off x="0" y="0"/>
          <a:ext cx="0" cy="0"/>
          <a:chOff x="0" y="0"/>
          <a:chExt cx="0" cy="0"/>
        </a:xfrm>
      </p:grpSpPr>
      <p:sp>
        <p:nvSpPr>
          <p:cNvPr id="232" name="Google Shape;232;g23e5d7deefc_1_69">
            <a:extLst>
              <a:ext uri="{FF2B5EF4-FFF2-40B4-BE49-F238E27FC236}">
                <a16:creationId xmlns:a16="http://schemas.microsoft.com/office/drawing/2014/main" id="{5EF4F487-23D2-3E51-BADE-814665FE694B}"/>
              </a:ext>
            </a:extLst>
          </p:cNvPr>
          <p:cNvSpPr txBox="1">
            <a:spLocks noGrp="1"/>
          </p:cNvSpPr>
          <p:nvPr>
            <p:ph type="title"/>
          </p:nvPr>
        </p:nvSpPr>
        <p:spPr>
          <a:xfrm>
            <a:off x="838200" y="835388"/>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Voorbeeld</a:t>
            </a:r>
            <a:br>
              <a:rPr lang="nl-NL">
                <a:latin typeface="Effra" panose="02000506080000020004" pitchFamily="2" charset="0"/>
                <a:ea typeface="Arial"/>
                <a:cs typeface="Arial"/>
                <a:sym typeface="Arial"/>
              </a:rPr>
            </a:br>
            <a:r>
              <a:rPr lang="nl-NL">
                <a:latin typeface="Effra" panose="02000506080000020004" pitchFamily="2" charset="0"/>
                <a:ea typeface="Arial"/>
                <a:cs typeface="Arial"/>
                <a:sym typeface="Arial"/>
              </a:rPr>
              <a:t>(2023-II)</a:t>
            </a:r>
            <a:endParaRPr>
              <a:latin typeface="Effra" panose="02000506080000020004" pitchFamily="2" charset="0"/>
              <a:ea typeface="Arial"/>
              <a:cs typeface="Arial"/>
              <a:sym typeface="Arial"/>
            </a:endParaRPr>
          </a:p>
        </p:txBody>
      </p:sp>
      <p:pic>
        <p:nvPicPr>
          <p:cNvPr id="3" name="Afbeelding 2">
            <a:extLst>
              <a:ext uri="{FF2B5EF4-FFF2-40B4-BE49-F238E27FC236}">
                <a16:creationId xmlns:a16="http://schemas.microsoft.com/office/drawing/2014/main" id="{C5577411-3B90-9D99-B7BA-DA968F205013}"/>
              </a:ext>
            </a:extLst>
          </p:cNvPr>
          <p:cNvPicPr>
            <a:picLocks noChangeAspect="1"/>
          </p:cNvPicPr>
          <p:nvPr/>
        </p:nvPicPr>
        <p:blipFill>
          <a:blip r:embed="rId3"/>
          <a:stretch>
            <a:fillRect/>
          </a:stretch>
        </p:blipFill>
        <p:spPr>
          <a:xfrm>
            <a:off x="3778693" y="265802"/>
            <a:ext cx="8199947" cy="6378648"/>
          </a:xfrm>
          <a:prstGeom prst="rect">
            <a:avLst/>
          </a:prstGeom>
        </p:spPr>
      </p:pic>
    </p:spTree>
    <p:extLst>
      <p:ext uri="{BB962C8B-B14F-4D97-AF65-F5344CB8AC3E}">
        <p14:creationId xmlns:p14="http://schemas.microsoft.com/office/powerpoint/2010/main" val="36517055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31">
          <a:extLst>
            <a:ext uri="{FF2B5EF4-FFF2-40B4-BE49-F238E27FC236}">
              <a16:creationId xmlns:a16="http://schemas.microsoft.com/office/drawing/2014/main" id="{2A56F499-3F31-C452-DE88-46D730837DE3}"/>
            </a:ext>
          </a:extLst>
        </p:cNvPr>
        <p:cNvGrpSpPr/>
        <p:nvPr/>
      </p:nvGrpSpPr>
      <p:grpSpPr>
        <a:xfrm>
          <a:off x="0" y="0"/>
          <a:ext cx="0" cy="0"/>
          <a:chOff x="0" y="0"/>
          <a:chExt cx="0" cy="0"/>
        </a:xfrm>
      </p:grpSpPr>
      <p:sp>
        <p:nvSpPr>
          <p:cNvPr id="232" name="Google Shape;232;g23e5d7deefc_1_69">
            <a:extLst>
              <a:ext uri="{FF2B5EF4-FFF2-40B4-BE49-F238E27FC236}">
                <a16:creationId xmlns:a16="http://schemas.microsoft.com/office/drawing/2014/main" id="{1DE910EE-EA4F-5FF0-FF86-41C0F95F0901}"/>
              </a:ext>
            </a:extLst>
          </p:cNvPr>
          <p:cNvSpPr txBox="1">
            <a:spLocks noGrp="1"/>
          </p:cNvSpPr>
          <p:nvPr>
            <p:ph type="title"/>
          </p:nvPr>
        </p:nvSpPr>
        <p:spPr>
          <a:xfrm>
            <a:off x="838200" y="757010"/>
            <a:ext cx="10515600" cy="84972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Uitwerking</a:t>
            </a:r>
            <a:endParaRPr>
              <a:latin typeface="Effra" panose="02000506080000020004" pitchFamily="2" charset="0"/>
              <a:ea typeface="Arial"/>
              <a:cs typeface="Arial"/>
              <a:sym typeface="Arial"/>
            </a:endParaRPr>
          </a:p>
        </p:txBody>
      </p:sp>
      <p:pic>
        <p:nvPicPr>
          <p:cNvPr id="4" name="Afbeelding 3">
            <a:extLst>
              <a:ext uri="{FF2B5EF4-FFF2-40B4-BE49-F238E27FC236}">
                <a16:creationId xmlns:a16="http://schemas.microsoft.com/office/drawing/2014/main" id="{7D3FC26D-A729-AFF4-3ACB-A745213958C1}"/>
              </a:ext>
            </a:extLst>
          </p:cNvPr>
          <p:cNvPicPr>
            <a:picLocks noChangeAspect="1"/>
          </p:cNvPicPr>
          <p:nvPr/>
        </p:nvPicPr>
        <p:blipFill>
          <a:blip r:embed="rId3"/>
          <a:stretch>
            <a:fillRect/>
          </a:stretch>
        </p:blipFill>
        <p:spPr>
          <a:xfrm>
            <a:off x="927575" y="2314746"/>
            <a:ext cx="10413162" cy="1140380"/>
          </a:xfrm>
          <a:prstGeom prst="rect">
            <a:avLst/>
          </a:prstGeom>
        </p:spPr>
      </p:pic>
    </p:spTree>
    <p:extLst>
      <p:ext uri="{BB962C8B-B14F-4D97-AF65-F5344CB8AC3E}">
        <p14:creationId xmlns:p14="http://schemas.microsoft.com/office/powerpoint/2010/main" val="27611889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92">
          <a:extLst>
            <a:ext uri="{FF2B5EF4-FFF2-40B4-BE49-F238E27FC236}">
              <a16:creationId xmlns:a16="http://schemas.microsoft.com/office/drawing/2014/main" id="{53F97959-5A66-9707-8473-63293AE06102}"/>
            </a:ext>
          </a:extLst>
        </p:cNvPr>
        <p:cNvGrpSpPr/>
        <p:nvPr/>
      </p:nvGrpSpPr>
      <p:grpSpPr>
        <a:xfrm>
          <a:off x="0" y="0"/>
          <a:ext cx="0" cy="0"/>
          <a:chOff x="0" y="0"/>
          <a:chExt cx="0" cy="0"/>
        </a:xfrm>
      </p:grpSpPr>
      <p:sp>
        <p:nvSpPr>
          <p:cNvPr id="493" name="Google Shape;493;g23e4fb3f7be_0_16">
            <a:extLst>
              <a:ext uri="{FF2B5EF4-FFF2-40B4-BE49-F238E27FC236}">
                <a16:creationId xmlns:a16="http://schemas.microsoft.com/office/drawing/2014/main" id="{A439D871-51C4-3AD6-3471-97726337084E}"/>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nl-NL">
                <a:latin typeface="Effra" panose="02000506080000020004" pitchFamily="2" charset="0"/>
                <a:ea typeface="Arial"/>
                <a:cs typeface="Arial"/>
                <a:sym typeface="Arial"/>
              </a:rPr>
              <a:t>Voorbeeld (2024-II)</a:t>
            </a:r>
            <a:endParaRPr>
              <a:latin typeface="Effra" panose="02000506080000020004" pitchFamily="2" charset="0"/>
              <a:ea typeface="Arial"/>
              <a:cs typeface="Arial"/>
              <a:sym typeface="Arial"/>
            </a:endParaRPr>
          </a:p>
        </p:txBody>
      </p:sp>
      <p:pic>
        <p:nvPicPr>
          <p:cNvPr id="3" name="Afbeelding 2">
            <a:extLst>
              <a:ext uri="{FF2B5EF4-FFF2-40B4-BE49-F238E27FC236}">
                <a16:creationId xmlns:a16="http://schemas.microsoft.com/office/drawing/2014/main" id="{D0EE3CF3-FEDB-CFC7-47CB-8F471C9E8278}"/>
              </a:ext>
            </a:extLst>
          </p:cNvPr>
          <p:cNvPicPr>
            <a:picLocks noChangeAspect="1"/>
          </p:cNvPicPr>
          <p:nvPr/>
        </p:nvPicPr>
        <p:blipFill>
          <a:blip r:embed="rId3"/>
          <a:stretch>
            <a:fillRect/>
          </a:stretch>
        </p:blipFill>
        <p:spPr>
          <a:xfrm>
            <a:off x="711225" y="1886164"/>
            <a:ext cx="10769550" cy="4161938"/>
          </a:xfrm>
          <a:prstGeom prst="rect">
            <a:avLst/>
          </a:prstGeom>
        </p:spPr>
      </p:pic>
    </p:spTree>
    <p:extLst>
      <p:ext uri="{BB962C8B-B14F-4D97-AF65-F5344CB8AC3E}">
        <p14:creationId xmlns:p14="http://schemas.microsoft.com/office/powerpoint/2010/main" val="35989764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92">
          <a:extLst>
            <a:ext uri="{FF2B5EF4-FFF2-40B4-BE49-F238E27FC236}">
              <a16:creationId xmlns:a16="http://schemas.microsoft.com/office/drawing/2014/main" id="{1CA916BB-2B90-672D-FA4F-CB5384B5C3AB}"/>
            </a:ext>
          </a:extLst>
        </p:cNvPr>
        <p:cNvGrpSpPr/>
        <p:nvPr/>
      </p:nvGrpSpPr>
      <p:grpSpPr>
        <a:xfrm>
          <a:off x="0" y="0"/>
          <a:ext cx="0" cy="0"/>
          <a:chOff x="0" y="0"/>
          <a:chExt cx="0" cy="0"/>
        </a:xfrm>
      </p:grpSpPr>
      <p:sp>
        <p:nvSpPr>
          <p:cNvPr id="493" name="Google Shape;493;g23e4fb3f7be_0_16">
            <a:extLst>
              <a:ext uri="{FF2B5EF4-FFF2-40B4-BE49-F238E27FC236}">
                <a16:creationId xmlns:a16="http://schemas.microsoft.com/office/drawing/2014/main" id="{3D9CB808-0CEC-CBCA-0FA3-91D0B2DAD161}"/>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nl-NL">
                <a:latin typeface="Effra" panose="02000506080000020004" pitchFamily="2" charset="0"/>
                <a:ea typeface="Arial"/>
                <a:cs typeface="Arial"/>
                <a:sym typeface="Arial"/>
              </a:rPr>
              <a:t>Uitwerking</a:t>
            </a:r>
            <a:endParaRPr>
              <a:latin typeface="Effra" panose="02000506080000020004" pitchFamily="2" charset="0"/>
              <a:ea typeface="Arial"/>
              <a:cs typeface="Arial"/>
              <a:sym typeface="Arial"/>
            </a:endParaRPr>
          </a:p>
        </p:txBody>
      </p:sp>
      <p:pic>
        <p:nvPicPr>
          <p:cNvPr id="4" name="Afbeelding 3">
            <a:extLst>
              <a:ext uri="{FF2B5EF4-FFF2-40B4-BE49-F238E27FC236}">
                <a16:creationId xmlns:a16="http://schemas.microsoft.com/office/drawing/2014/main" id="{F56EAD4C-8860-212C-EFE5-5A671B2AB8C9}"/>
              </a:ext>
            </a:extLst>
          </p:cNvPr>
          <p:cNvPicPr>
            <a:picLocks noChangeAspect="1"/>
          </p:cNvPicPr>
          <p:nvPr/>
        </p:nvPicPr>
        <p:blipFill>
          <a:blip r:embed="rId3"/>
          <a:stretch>
            <a:fillRect/>
          </a:stretch>
        </p:blipFill>
        <p:spPr>
          <a:xfrm>
            <a:off x="851262" y="2388304"/>
            <a:ext cx="10360787" cy="420210"/>
          </a:xfrm>
          <a:prstGeom prst="rect">
            <a:avLst/>
          </a:prstGeom>
        </p:spPr>
      </p:pic>
    </p:spTree>
    <p:extLst>
      <p:ext uri="{BB962C8B-B14F-4D97-AF65-F5344CB8AC3E}">
        <p14:creationId xmlns:p14="http://schemas.microsoft.com/office/powerpoint/2010/main" val="12729506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92">
          <a:extLst>
            <a:ext uri="{FF2B5EF4-FFF2-40B4-BE49-F238E27FC236}">
              <a16:creationId xmlns:a16="http://schemas.microsoft.com/office/drawing/2014/main" id="{08044237-E9F6-80CB-555C-50517AEE1D79}"/>
            </a:ext>
          </a:extLst>
        </p:cNvPr>
        <p:cNvGrpSpPr/>
        <p:nvPr/>
      </p:nvGrpSpPr>
      <p:grpSpPr>
        <a:xfrm>
          <a:off x="0" y="0"/>
          <a:ext cx="0" cy="0"/>
          <a:chOff x="0" y="0"/>
          <a:chExt cx="0" cy="0"/>
        </a:xfrm>
      </p:grpSpPr>
      <p:sp>
        <p:nvSpPr>
          <p:cNvPr id="493" name="Google Shape;493;g23e4fb3f7be_0_16">
            <a:extLst>
              <a:ext uri="{FF2B5EF4-FFF2-40B4-BE49-F238E27FC236}">
                <a16:creationId xmlns:a16="http://schemas.microsoft.com/office/drawing/2014/main" id="{47AC99DF-5C5A-799D-2870-7749AB743732}"/>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nl-NL">
                <a:latin typeface="Effra" panose="02000506080000020004" pitchFamily="2" charset="0"/>
                <a:ea typeface="Arial"/>
                <a:cs typeface="Arial"/>
                <a:sym typeface="Arial"/>
              </a:rPr>
              <a:t>Voorbeeld (2024-I) </a:t>
            </a:r>
            <a:endParaRPr>
              <a:latin typeface="Effra" panose="02000506080000020004" pitchFamily="2" charset="0"/>
              <a:ea typeface="Arial"/>
              <a:cs typeface="Arial"/>
              <a:sym typeface="Arial"/>
            </a:endParaRPr>
          </a:p>
        </p:txBody>
      </p:sp>
      <p:pic>
        <p:nvPicPr>
          <p:cNvPr id="3" name="Afbeelding 2">
            <a:extLst>
              <a:ext uri="{FF2B5EF4-FFF2-40B4-BE49-F238E27FC236}">
                <a16:creationId xmlns:a16="http://schemas.microsoft.com/office/drawing/2014/main" id="{8B4043D8-DF3E-DB74-7BED-E78FD2897E45}"/>
              </a:ext>
            </a:extLst>
          </p:cNvPr>
          <p:cNvPicPr>
            <a:picLocks noChangeAspect="1"/>
          </p:cNvPicPr>
          <p:nvPr/>
        </p:nvPicPr>
        <p:blipFill>
          <a:blip r:embed="rId3"/>
          <a:stretch>
            <a:fillRect/>
          </a:stretch>
        </p:blipFill>
        <p:spPr>
          <a:xfrm>
            <a:off x="1436428" y="1651636"/>
            <a:ext cx="9319143" cy="4802050"/>
          </a:xfrm>
          <a:prstGeom prst="rect">
            <a:avLst/>
          </a:prstGeom>
        </p:spPr>
      </p:pic>
    </p:spTree>
    <p:extLst>
      <p:ext uri="{BB962C8B-B14F-4D97-AF65-F5344CB8AC3E}">
        <p14:creationId xmlns:p14="http://schemas.microsoft.com/office/powerpoint/2010/main" val="7470552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81">
          <a:extLst>
            <a:ext uri="{FF2B5EF4-FFF2-40B4-BE49-F238E27FC236}">
              <a16:creationId xmlns:a16="http://schemas.microsoft.com/office/drawing/2014/main" id="{78555D72-36BB-69ED-F103-ACDE1989ACC4}"/>
            </a:ext>
          </a:extLst>
        </p:cNvPr>
        <p:cNvGrpSpPr/>
        <p:nvPr/>
      </p:nvGrpSpPr>
      <p:grpSpPr>
        <a:xfrm>
          <a:off x="0" y="0"/>
          <a:ext cx="0" cy="0"/>
          <a:chOff x="0" y="0"/>
          <a:chExt cx="0" cy="0"/>
        </a:xfrm>
      </p:grpSpPr>
      <p:sp>
        <p:nvSpPr>
          <p:cNvPr id="7" name="Google Shape;282;g2d17701bccb_0_89">
            <a:extLst>
              <a:ext uri="{FF2B5EF4-FFF2-40B4-BE49-F238E27FC236}">
                <a16:creationId xmlns:a16="http://schemas.microsoft.com/office/drawing/2014/main" id="{A62BE693-A074-EFF6-89CC-E9E26C0CBF06}"/>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Uitwerking</a:t>
            </a:r>
            <a:endParaRPr>
              <a:latin typeface="Effra" panose="02000506080000020004" pitchFamily="2" charset="0"/>
              <a:ea typeface="Arial"/>
              <a:cs typeface="Arial"/>
              <a:sym typeface="Arial"/>
            </a:endParaRPr>
          </a:p>
        </p:txBody>
      </p:sp>
      <p:pic>
        <p:nvPicPr>
          <p:cNvPr id="4" name="Afbeelding 3">
            <a:extLst>
              <a:ext uri="{FF2B5EF4-FFF2-40B4-BE49-F238E27FC236}">
                <a16:creationId xmlns:a16="http://schemas.microsoft.com/office/drawing/2014/main" id="{5E81A97D-CA6C-C653-D351-6D5D9B5F902D}"/>
              </a:ext>
            </a:extLst>
          </p:cNvPr>
          <p:cNvPicPr>
            <a:picLocks noChangeAspect="1"/>
          </p:cNvPicPr>
          <p:nvPr/>
        </p:nvPicPr>
        <p:blipFill>
          <a:blip r:embed="rId3"/>
          <a:stretch>
            <a:fillRect/>
          </a:stretch>
        </p:blipFill>
        <p:spPr>
          <a:xfrm>
            <a:off x="984375" y="2467907"/>
            <a:ext cx="10031810" cy="379795"/>
          </a:xfrm>
          <a:prstGeom prst="rect">
            <a:avLst/>
          </a:prstGeom>
        </p:spPr>
      </p:pic>
    </p:spTree>
    <p:extLst>
      <p:ext uri="{BB962C8B-B14F-4D97-AF65-F5344CB8AC3E}">
        <p14:creationId xmlns:p14="http://schemas.microsoft.com/office/powerpoint/2010/main" val="13046361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21"/>
          <p:cNvSpPr txBox="1">
            <a:spLocks noGrp="1"/>
          </p:cNvSpPr>
          <p:nvPr>
            <p:ph type="title"/>
          </p:nvPr>
        </p:nvSpPr>
        <p:spPr>
          <a:xfrm>
            <a:off x="746759"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nl-NL">
                <a:latin typeface="Effra" panose="02000506080000020004" pitchFamily="2" charset="0"/>
                <a:ea typeface="Arial"/>
                <a:cs typeface="Arial"/>
                <a:sym typeface="Arial"/>
              </a:rPr>
              <a:t>Impulsoverdracht</a:t>
            </a:r>
            <a:endParaRPr>
              <a:latin typeface="Effra" panose="02000506080000020004" pitchFamily="2" charset="0"/>
              <a:ea typeface="Arial"/>
              <a:cs typeface="Arial"/>
              <a:sym typeface="Arial"/>
            </a:endParaRPr>
          </a:p>
        </p:txBody>
      </p:sp>
      <p:pic>
        <p:nvPicPr>
          <p:cNvPr id="500" name="Google Shape;500;p21"/>
          <p:cNvPicPr preferRelativeResize="0"/>
          <p:nvPr/>
        </p:nvPicPr>
        <p:blipFill rotWithShape="1">
          <a:blip r:embed="rId3">
            <a:alphaModFix/>
          </a:blip>
          <a:srcRect l="2771" t="4926" r="1680" b="24211"/>
          <a:stretch/>
        </p:blipFill>
        <p:spPr>
          <a:xfrm>
            <a:off x="3682652" y="1803747"/>
            <a:ext cx="8363185" cy="4897499"/>
          </a:xfrm>
          <a:prstGeom prst="rect">
            <a:avLst/>
          </a:prstGeom>
          <a:noFill/>
          <a:ln>
            <a:noFill/>
          </a:ln>
        </p:spPr>
      </p:pic>
      <p:sp>
        <p:nvSpPr>
          <p:cNvPr id="2" name="Google Shape;99;g2d17701bccb_0_0">
            <a:extLst>
              <a:ext uri="{FF2B5EF4-FFF2-40B4-BE49-F238E27FC236}">
                <a16:creationId xmlns:a16="http://schemas.microsoft.com/office/drawing/2014/main" id="{C5A56542-936B-8967-D95D-438710587FE3}"/>
              </a:ext>
            </a:extLst>
          </p:cNvPr>
          <p:cNvSpPr txBox="1">
            <a:spLocks noGrp="1"/>
          </p:cNvSpPr>
          <p:nvPr>
            <p:ph type="body" idx="1"/>
          </p:nvPr>
        </p:nvSpPr>
        <p:spPr>
          <a:xfrm>
            <a:off x="376559" y="5678056"/>
            <a:ext cx="10885800" cy="1629637"/>
          </a:xfrm>
          <a:prstGeom prst="rect">
            <a:avLst/>
          </a:prstGeom>
          <a:noFill/>
          <a:ln>
            <a:noFill/>
          </a:ln>
        </p:spPr>
        <p:txBody>
          <a:bodyPr spcFirstLastPara="1" wrap="square" lIns="91425" tIns="45700" rIns="91425" bIns="45700" anchor="t" anchorCtr="0">
            <a:spAutoFit/>
          </a:bodyPr>
          <a:lstStyle/>
          <a:p>
            <a:pPr marL="635000" lvl="0" indent="-444500" algn="l" rtl="0">
              <a:lnSpc>
                <a:spcPct val="90000"/>
              </a:lnSpc>
              <a:spcBef>
                <a:spcPts val="0"/>
              </a:spcBef>
              <a:spcAft>
                <a:spcPts val="0"/>
              </a:spcAft>
              <a:buSzPts val="2600"/>
              <a:buChar char="•"/>
            </a:pPr>
            <a:r>
              <a:rPr lang="nl-NL" dirty="0">
                <a:latin typeface="Effra" panose="02000506080000020004" pitchFamily="2" charset="0"/>
                <a:ea typeface="Arial"/>
                <a:cs typeface="Arial"/>
                <a:sym typeface="Arial"/>
              </a:rPr>
              <a:t>Binas 88G</a:t>
            </a:r>
          </a:p>
          <a:p>
            <a:pPr marL="635000" indent="-444500">
              <a:spcBef>
                <a:spcPts val="0"/>
              </a:spcBef>
              <a:buSzPts val="2600"/>
            </a:pPr>
            <a:r>
              <a:rPr lang="nl-NL" dirty="0">
                <a:latin typeface="Effra" panose="02000506080000020004"/>
              </a:rPr>
              <a:t>ScienceData p. 292</a:t>
            </a:r>
          </a:p>
          <a:p>
            <a:pPr marL="190500" lvl="0" indent="0" algn="l" rtl="0">
              <a:lnSpc>
                <a:spcPct val="90000"/>
              </a:lnSpc>
              <a:spcBef>
                <a:spcPts val="0"/>
              </a:spcBef>
              <a:spcAft>
                <a:spcPts val="0"/>
              </a:spcAft>
              <a:buSzPts val="2600"/>
              <a:buNone/>
            </a:pPr>
            <a:br>
              <a:rPr lang="nl-NL" sz="2800" dirty="0">
                <a:latin typeface="Effra" panose="02000506080000020004" pitchFamily="2" charset="0"/>
                <a:ea typeface="Arial"/>
                <a:cs typeface="Arial"/>
                <a:sym typeface="Arial"/>
              </a:rPr>
            </a:br>
            <a:endParaRPr lang="nl-NL" sz="2500" dirty="0">
              <a:latin typeface="Effra" panose="02000506080000020004" pitchFamily="2" charset="0"/>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81">
          <a:extLst>
            <a:ext uri="{FF2B5EF4-FFF2-40B4-BE49-F238E27FC236}">
              <a16:creationId xmlns:a16="http://schemas.microsoft.com/office/drawing/2014/main" id="{4237737A-F527-768F-28B7-E4D8D949761D}"/>
            </a:ext>
          </a:extLst>
        </p:cNvPr>
        <p:cNvGrpSpPr/>
        <p:nvPr/>
      </p:nvGrpSpPr>
      <p:grpSpPr>
        <a:xfrm>
          <a:off x="0" y="0"/>
          <a:ext cx="0" cy="0"/>
          <a:chOff x="0" y="0"/>
          <a:chExt cx="0" cy="0"/>
        </a:xfrm>
      </p:grpSpPr>
      <p:pic>
        <p:nvPicPr>
          <p:cNvPr id="5" name="Afbeelding 4">
            <a:extLst>
              <a:ext uri="{FF2B5EF4-FFF2-40B4-BE49-F238E27FC236}">
                <a16:creationId xmlns:a16="http://schemas.microsoft.com/office/drawing/2014/main" id="{D86619CC-A5AC-F46E-852D-540A1B27B46F}"/>
              </a:ext>
            </a:extLst>
          </p:cNvPr>
          <p:cNvPicPr>
            <a:picLocks noChangeAspect="1"/>
          </p:cNvPicPr>
          <p:nvPr/>
        </p:nvPicPr>
        <p:blipFill>
          <a:blip r:embed="rId3"/>
          <a:stretch>
            <a:fillRect/>
          </a:stretch>
        </p:blipFill>
        <p:spPr>
          <a:xfrm>
            <a:off x="3124970" y="1071154"/>
            <a:ext cx="8413887" cy="5591221"/>
          </a:xfrm>
          <a:prstGeom prst="rect">
            <a:avLst/>
          </a:prstGeom>
        </p:spPr>
      </p:pic>
      <p:sp>
        <p:nvSpPr>
          <p:cNvPr id="7" name="Google Shape;262;p20">
            <a:extLst>
              <a:ext uri="{FF2B5EF4-FFF2-40B4-BE49-F238E27FC236}">
                <a16:creationId xmlns:a16="http://schemas.microsoft.com/office/drawing/2014/main" id="{E7845CC6-0B46-378E-0FE4-B6795941290E}"/>
              </a:ext>
            </a:extLst>
          </p:cNvPr>
          <p:cNvSpPr txBox="1">
            <a:spLocks noGrp="1"/>
          </p:cNvSpPr>
          <p:nvPr>
            <p:ph type="title"/>
          </p:nvPr>
        </p:nvSpPr>
        <p:spPr>
          <a:xfrm>
            <a:off x="838200" y="770073"/>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Voorbeeld</a:t>
            </a:r>
            <a:br>
              <a:rPr lang="nl-NL">
                <a:latin typeface="Effra" panose="02000506080000020004" pitchFamily="2" charset="0"/>
                <a:ea typeface="Arial"/>
                <a:cs typeface="Arial"/>
                <a:sym typeface="Arial"/>
              </a:rPr>
            </a:br>
            <a:r>
              <a:rPr lang="nl-NL">
                <a:latin typeface="Effra" panose="02000506080000020004" pitchFamily="2" charset="0"/>
                <a:ea typeface="Arial"/>
                <a:cs typeface="Arial"/>
                <a:sym typeface="Arial"/>
              </a:rPr>
              <a:t>(2024-I)</a:t>
            </a:r>
            <a:endParaRPr>
              <a:latin typeface="Effra" panose="02000506080000020004" pitchFamily="2" charset="0"/>
              <a:ea typeface="Arial"/>
              <a:cs typeface="Arial"/>
              <a:sym typeface="Arial"/>
            </a:endParaRPr>
          </a:p>
        </p:txBody>
      </p:sp>
    </p:spTree>
    <p:extLst>
      <p:ext uri="{BB962C8B-B14F-4D97-AF65-F5344CB8AC3E}">
        <p14:creationId xmlns:p14="http://schemas.microsoft.com/office/powerpoint/2010/main" val="17502624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81">
          <a:extLst>
            <a:ext uri="{FF2B5EF4-FFF2-40B4-BE49-F238E27FC236}">
              <a16:creationId xmlns:a16="http://schemas.microsoft.com/office/drawing/2014/main" id="{D63F3496-5BD0-912C-17F7-C1BB72322AEB}"/>
            </a:ext>
          </a:extLst>
        </p:cNvPr>
        <p:cNvGrpSpPr/>
        <p:nvPr/>
      </p:nvGrpSpPr>
      <p:grpSpPr>
        <a:xfrm>
          <a:off x="0" y="0"/>
          <a:ext cx="0" cy="0"/>
          <a:chOff x="0" y="0"/>
          <a:chExt cx="0" cy="0"/>
        </a:xfrm>
      </p:grpSpPr>
      <p:sp>
        <p:nvSpPr>
          <p:cNvPr id="7" name="Google Shape;282;g2d17701bccb_0_89">
            <a:extLst>
              <a:ext uri="{FF2B5EF4-FFF2-40B4-BE49-F238E27FC236}">
                <a16:creationId xmlns:a16="http://schemas.microsoft.com/office/drawing/2014/main" id="{21E0B632-0A60-E8A2-E1D5-E1C6742FD1C2}"/>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Uitwerking</a:t>
            </a:r>
            <a:endParaRPr>
              <a:latin typeface="Effra" panose="02000506080000020004" pitchFamily="2" charset="0"/>
              <a:ea typeface="Arial"/>
              <a:cs typeface="Arial"/>
              <a:sym typeface="Arial"/>
            </a:endParaRPr>
          </a:p>
        </p:txBody>
      </p:sp>
      <p:pic>
        <p:nvPicPr>
          <p:cNvPr id="3" name="Afbeelding 2">
            <a:extLst>
              <a:ext uri="{FF2B5EF4-FFF2-40B4-BE49-F238E27FC236}">
                <a16:creationId xmlns:a16="http://schemas.microsoft.com/office/drawing/2014/main" id="{F469CF1E-7D35-F9DA-764F-31BB65E5794E}"/>
              </a:ext>
            </a:extLst>
          </p:cNvPr>
          <p:cNvPicPr>
            <a:picLocks noChangeAspect="1"/>
          </p:cNvPicPr>
          <p:nvPr/>
        </p:nvPicPr>
        <p:blipFill>
          <a:blip r:embed="rId3"/>
          <a:stretch>
            <a:fillRect/>
          </a:stretch>
        </p:blipFill>
        <p:spPr>
          <a:xfrm>
            <a:off x="949697" y="2438899"/>
            <a:ext cx="3909686" cy="808081"/>
          </a:xfrm>
          <a:prstGeom prst="rect">
            <a:avLst/>
          </a:prstGeom>
        </p:spPr>
      </p:pic>
    </p:spTree>
    <p:extLst>
      <p:ext uri="{BB962C8B-B14F-4D97-AF65-F5344CB8AC3E}">
        <p14:creationId xmlns:p14="http://schemas.microsoft.com/office/powerpoint/2010/main" val="32848938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g2d14e319473_0_5"/>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nl-NL">
                <a:latin typeface="Effra" panose="02000506080000020004" pitchFamily="2" charset="0"/>
                <a:ea typeface="Arial"/>
                <a:cs typeface="Arial"/>
                <a:sym typeface="Arial"/>
              </a:rPr>
              <a:t>Tijdcodes streams 2022, 2023 en 2024</a:t>
            </a:r>
            <a:endParaRPr>
              <a:latin typeface="Effra" panose="02000506080000020004" pitchFamily="2" charset="0"/>
              <a:ea typeface="Arial"/>
              <a:cs typeface="Arial"/>
              <a:sym typeface="Arial"/>
            </a:endParaRPr>
          </a:p>
        </p:txBody>
      </p:sp>
      <p:grpSp>
        <p:nvGrpSpPr>
          <p:cNvPr id="7" name="Groep 6">
            <a:extLst>
              <a:ext uri="{FF2B5EF4-FFF2-40B4-BE49-F238E27FC236}">
                <a16:creationId xmlns:a16="http://schemas.microsoft.com/office/drawing/2014/main" id="{AE6F7410-23D3-8D2B-A8AE-9BA11370EA62}"/>
              </a:ext>
            </a:extLst>
          </p:cNvPr>
          <p:cNvGrpSpPr/>
          <p:nvPr/>
        </p:nvGrpSpPr>
        <p:grpSpPr>
          <a:xfrm>
            <a:off x="683298" y="1535694"/>
            <a:ext cx="10825404" cy="5055618"/>
            <a:chOff x="624229" y="1444254"/>
            <a:chExt cx="10825404" cy="5055618"/>
          </a:xfrm>
        </p:grpSpPr>
        <p:grpSp>
          <p:nvGrpSpPr>
            <p:cNvPr id="110" name="Google Shape;110;g2d14e319473_0_5"/>
            <p:cNvGrpSpPr/>
            <p:nvPr/>
          </p:nvGrpSpPr>
          <p:grpSpPr>
            <a:xfrm>
              <a:off x="685189" y="2048329"/>
              <a:ext cx="7148171" cy="4451543"/>
              <a:chOff x="1545969" y="1843069"/>
              <a:chExt cx="6678995" cy="4451543"/>
            </a:xfrm>
          </p:grpSpPr>
          <p:pic>
            <p:nvPicPr>
              <p:cNvPr id="111" name="Google Shape;111;g2d14e319473_0_5"/>
              <p:cNvPicPr preferRelativeResize="0"/>
              <p:nvPr/>
            </p:nvPicPr>
            <p:blipFill>
              <a:blip r:embed="rId3">
                <a:alphaModFix/>
              </a:blip>
              <a:srcRect r="4483"/>
              <a:stretch/>
            </p:blipFill>
            <p:spPr>
              <a:xfrm>
                <a:off x="1545969" y="1843069"/>
                <a:ext cx="3825481" cy="4241175"/>
              </a:xfrm>
              <a:prstGeom prst="rect">
                <a:avLst/>
              </a:prstGeom>
              <a:noFill/>
              <a:ln>
                <a:noFill/>
              </a:ln>
            </p:spPr>
          </p:pic>
          <p:pic>
            <p:nvPicPr>
              <p:cNvPr id="112" name="Google Shape;112;g2d14e319473_0_5"/>
              <p:cNvPicPr preferRelativeResize="0"/>
              <p:nvPr/>
            </p:nvPicPr>
            <p:blipFill>
              <a:blip r:embed="rId4">
                <a:alphaModFix/>
              </a:blip>
              <a:stretch>
                <a:fillRect/>
              </a:stretch>
            </p:blipFill>
            <p:spPr>
              <a:xfrm>
                <a:off x="5642957" y="1843069"/>
                <a:ext cx="2582007" cy="4451543"/>
              </a:xfrm>
              <a:prstGeom prst="rect">
                <a:avLst/>
              </a:prstGeom>
              <a:noFill/>
              <a:ln>
                <a:noFill/>
              </a:ln>
            </p:spPr>
          </p:pic>
        </p:grpSp>
        <p:sp>
          <p:nvSpPr>
            <p:cNvPr id="113" name="Google Shape;113;g2d14e319473_0_5"/>
            <p:cNvSpPr txBox="1"/>
            <p:nvPr/>
          </p:nvSpPr>
          <p:spPr>
            <a:xfrm>
              <a:off x="624229" y="1444254"/>
              <a:ext cx="3210739"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NL" sz="2400" b="1" u="sng">
                  <a:solidFill>
                    <a:schemeClr val="accent1"/>
                  </a:solidFill>
                  <a:latin typeface="Effra" panose="02000506080000020004" pitchFamily="2" charset="0"/>
                  <a:hlinkClick r:id="rId5">
                    <a:extLst>
                      <a:ext uri="{A12FA001-AC4F-418D-AE19-62706E023703}">
                        <ahyp:hlinkClr xmlns:ahyp="http://schemas.microsoft.com/office/drawing/2018/hyperlinkcolor" val="tx"/>
                      </a:ext>
                    </a:extLst>
                  </a:hlinkClick>
                </a:rPr>
                <a:t>Stream 2022</a:t>
              </a:r>
              <a:endParaRPr sz="2400" b="1">
                <a:solidFill>
                  <a:schemeClr val="accent1"/>
                </a:solidFill>
                <a:latin typeface="Effra" panose="02000506080000020004" pitchFamily="2" charset="0"/>
              </a:endParaRPr>
            </a:p>
          </p:txBody>
        </p:sp>
        <p:sp>
          <p:nvSpPr>
            <p:cNvPr id="114" name="Google Shape;114;g2d14e319473_0_5"/>
            <p:cNvSpPr txBox="1"/>
            <p:nvPr/>
          </p:nvSpPr>
          <p:spPr>
            <a:xfrm>
              <a:off x="4993776" y="1444255"/>
              <a:ext cx="321074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NL" sz="2400" b="1" u="sng">
                  <a:solidFill>
                    <a:schemeClr val="accent1"/>
                  </a:solidFill>
                  <a:latin typeface="Effra" panose="02000506080000020004" pitchFamily="2" charset="0"/>
                  <a:hlinkClick r:id="rId6">
                    <a:extLst>
                      <a:ext uri="{A12FA001-AC4F-418D-AE19-62706E023703}">
                        <ahyp:hlinkClr xmlns:ahyp="http://schemas.microsoft.com/office/drawing/2018/hyperlinkcolor" val="tx"/>
                      </a:ext>
                    </a:extLst>
                  </a:hlinkClick>
                </a:rPr>
                <a:t>Stream 2023</a:t>
              </a:r>
              <a:endParaRPr sz="2400" b="1">
                <a:solidFill>
                  <a:schemeClr val="accent1"/>
                </a:solidFill>
                <a:latin typeface="Effra" panose="02000506080000020004" pitchFamily="2" charset="0"/>
              </a:endParaRPr>
            </a:p>
          </p:txBody>
        </p:sp>
        <p:pic>
          <p:nvPicPr>
            <p:cNvPr id="3" name="Afbeelding 2">
              <a:extLst>
                <a:ext uri="{FF2B5EF4-FFF2-40B4-BE49-F238E27FC236}">
                  <a16:creationId xmlns:a16="http://schemas.microsoft.com/office/drawing/2014/main" id="{25C016BD-3F50-0ABB-4F6D-5F7BAA84A1D0}"/>
                </a:ext>
              </a:extLst>
            </p:cNvPr>
            <p:cNvPicPr>
              <a:picLocks noChangeAspect="1"/>
            </p:cNvPicPr>
            <p:nvPr/>
          </p:nvPicPr>
          <p:blipFill>
            <a:blip r:embed="rId7"/>
            <a:stretch>
              <a:fillRect/>
            </a:stretch>
          </p:blipFill>
          <p:spPr>
            <a:xfrm>
              <a:off x="8123940" y="2048330"/>
              <a:ext cx="3325693" cy="4444546"/>
            </a:xfrm>
            <a:prstGeom prst="rect">
              <a:avLst/>
            </a:prstGeom>
          </p:spPr>
        </p:pic>
        <p:sp>
          <p:nvSpPr>
            <p:cNvPr id="6" name="Tekstvak 5">
              <a:extLst>
                <a:ext uri="{FF2B5EF4-FFF2-40B4-BE49-F238E27FC236}">
                  <a16:creationId xmlns:a16="http://schemas.microsoft.com/office/drawing/2014/main" id="{C3E7D1B9-A60D-61BE-1D16-87BA77DEB7C2}"/>
                </a:ext>
              </a:extLst>
            </p:cNvPr>
            <p:cNvSpPr txBox="1"/>
            <p:nvPr/>
          </p:nvSpPr>
          <p:spPr>
            <a:xfrm>
              <a:off x="8047740" y="1490472"/>
              <a:ext cx="2226176" cy="461665"/>
            </a:xfrm>
            <a:prstGeom prst="rect">
              <a:avLst/>
            </a:prstGeom>
            <a:noFill/>
          </p:spPr>
          <p:txBody>
            <a:bodyPr wrap="square" rtlCol="0">
              <a:spAutoFit/>
            </a:bodyPr>
            <a:lstStyle/>
            <a:p>
              <a:r>
                <a:rPr lang="nl-NL" sz="2400" b="1">
                  <a:solidFill>
                    <a:schemeClr val="accent1"/>
                  </a:solidFill>
                  <a:latin typeface="Effra" panose="02000506080000020004"/>
                  <a:hlinkClick r:id="rId8">
                    <a:extLst>
                      <a:ext uri="{A12FA001-AC4F-418D-AE19-62706E023703}">
                        <ahyp:hlinkClr xmlns:ahyp="http://schemas.microsoft.com/office/drawing/2018/hyperlinkcolor" val="tx"/>
                      </a:ext>
                    </a:extLst>
                  </a:hlinkClick>
                </a:rPr>
                <a:t>Stream 2024</a:t>
              </a:r>
              <a:endParaRPr lang="nl-NL" sz="2400" b="1">
                <a:solidFill>
                  <a:schemeClr val="accent1"/>
                </a:solidFill>
                <a:latin typeface="Effra" panose="02000506080000020004"/>
              </a:endParaRPr>
            </a:p>
          </p:txBody>
        </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21">
          <a:extLst>
            <a:ext uri="{FF2B5EF4-FFF2-40B4-BE49-F238E27FC236}">
              <a16:creationId xmlns:a16="http://schemas.microsoft.com/office/drawing/2014/main" id="{14337998-1AD3-66FA-2212-2B06CE58445E}"/>
            </a:ext>
          </a:extLst>
        </p:cNvPr>
        <p:cNvGrpSpPr/>
        <p:nvPr/>
      </p:nvGrpSpPr>
      <p:grpSpPr>
        <a:xfrm>
          <a:off x="0" y="0"/>
          <a:ext cx="0" cy="0"/>
          <a:chOff x="0" y="0"/>
          <a:chExt cx="0" cy="0"/>
        </a:xfrm>
      </p:grpSpPr>
      <p:sp>
        <p:nvSpPr>
          <p:cNvPr id="422" name="Google Shape;422;p30">
            <a:extLst>
              <a:ext uri="{FF2B5EF4-FFF2-40B4-BE49-F238E27FC236}">
                <a16:creationId xmlns:a16="http://schemas.microsoft.com/office/drawing/2014/main" id="{C0D6E8D1-999F-B360-FC04-9C5FB9717718}"/>
              </a:ext>
            </a:extLst>
          </p:cNvPr>
          <p:cNvSpPr txBox="1">
            <a:spLocks noGrp="1"/>
          </p:cNvSpPr>
          <p:nvPr>
            <p:ph type="title"/>
          </p:nvPr>
        </p:nvSpPr>
        <p:spPr>
          <a:xfrm>
            <a:off x="838200" y="587717"/>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dirty="0">
                <a:latin typeface="Effra" panose="02000506080000020004" pitchFamily="2" charset="0"/>
                <a:ea typeface="Arial"/>
                <a:cs typeface="Arial"/>
                <a:sym typeface="Arial"/>
              </a:rPr>
              <a:t>Karyogram &amp; chromosomen vs. chromatiden</a:t>
            </a:r>
            <a:endParaRPr dirty="0">
              <a:latin typeface="Effra" panose="02000506080000020004" pitchFamily="2" charset="0"/>
              <a:ea typeface="Arial"/>
              <a:cs typeface="Arial"/>
              <a:sym typeface="Arial"/>
            </a:endParaRPr>
          </a:p>
        </p:txBody>
      </p:sp>
      <p:pic>
        <p:nvPicPr>
          <p:cNvPr id="6" name="Afbeelding 5" descr="Afbeelding met Kleurrijkheid, lijn, Kinderkunst, ontwerp&#10;&#10;Door AI gegenereerde inhoud is mogelijk onjuist.">
            <a:extLst>
              <a:ext uri="{FF2B5EF4-FFF2-40B4-BE49-F238E27FC236}">
                <a16:creationId xmlns:a16="http://schemas.microsoft.com/office/drawing/2014/main" id="{7E1F69DD-026B-56BE-674B-0CEAE24C993C}"/>
              </a:ext>
            </a:extLst>
          </p:cNvPr>
          <p:cNvPicPr>
            <a:picLocks noChangeAspect="1"/>
          </p:cNvPicPr>
          <p:nvPr/>
        </p:nvPicPr>
        <p:blipFill>
          <a:blip r:embed="rId3"/>
          <a:srcRect l="2022"/>
          <a:stretch/>
        </p:blipFill>
        <p:spPr>
          <a:xfrm>
            <a:off x="5016136" y="2638697"/>
            <a:ext cx="6327407" cy="4029054"/>
          </a:xfrm>
          <a:prstGeom prst="rect">
            <a:avLst/>
          </a:prstGeom>
        </p:spPr>
      </p:pic>
      <p:sp>
        <p:nvSpPr>
          <p:cNvPr id="3" name="Google Shape;99;g2d17701bccb_0_0">
            <a:extLst>
              <a:ext uri="{FF2B5EF4-FFF2-40B4-BE49-F238E27FC236}">
                <a16:creationId xmlns:a16="http://schemas.microsoft.com/office/drawing/2014/main" id="{30919213-0204-6413-0E6C-C5717A6233FA}"/>
              </a:ext>
            </a:extLst>
          </p:cNvPr>
          <p:cNvSpPr txBox="1">
            <a:spLocks/>
          </p:cNvSpPr>
          <p:nvPr/>
        </p:nvSpPr>
        <p:spPr>
          <a:xfrm>
            <a:off x="692289" y="1997211"/>
            <a:ext cx="10885800" cy="2762254"/>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635000" indent="-444500">
              <a:spcBef>
                <a:spcPts val="0"/>
              </a:spcBef>
              <a:buSzPts val="2600"/>
            </a:pPr>
            <a:r>
              <a:rPr lang="nl-NL" dirty="0">
                <a:latin typeface="Effra" panose="02000506080000020004"/>
                <a:ea typeface="Arial"/>
                <a:cs typeface="Arial"/>
                <a:sym typeface="Arial"/>
              </a:rPr>
              <a:t>Binas 88A </a:t>
            </a:r>
            <a:r>
              <a:rPr lang="nl-NL" dirty="0">
                <a:latin typeface="Effra" panose="02000506080000020004"/>
                <a:ea typeface="Arial"/>
                <a:cs typeface="Arial"/>
                <a:sym typeface="Wingdings" panose="05000000000000000000" pitchFamily="2" charset="2"/>
              </a:rPr>
              <a:t></a:t>
            </a:r>
            <a:r>
              <a:rPr lang="nl-NL" dirty="0">
                <a:latin typeface="Effra" panose="02000506080000020004"/>
              </a:rPr>
              <a:t> overzicht van alle chromosomen van groot naar klein</a:t>
            </a:r>
            <a:br>
              <a:rPr lang="nl-NL" dirty="0">
                <a:latin typeface="Effra" panose="02000506080000020004" pitchFamily="2" charset="0"/>
                <a:ea typeface="Arial"/>
                <a:cs typeface="Arial"/>
                <a:sym typeface="Arial"/>
              </a:rPr>
            </a:br>
            <a:endParaRPr lang="nl-NL" dirty="0">
              <a:latin typeface="Effra" panose="02000506080000020004" pitchFamily="2" charset="0"/>
              <a:ea typeface="Arial"/>
              <a:cs typeface="Arial"/>
              <a:sym typeface="Arial"/>
            </a:endParaRPr>
          </a:p>
          <a:p>
            <a:pPr marL="114300" indent="0">
              <a:buNone/>
            </a:pPr>
            <a:r>
              <a:rPr lang="nl-NL" dirty="0">
                <a:latin typeface="Effra" panose="02000506080000020004"/>
              </a:rPr>
              <a:t>A = chromosoom</a:t>
            </a:r>
          </a:p>
          <a:p>
            <a:pPr marL="114300" indent="0">
              <a:buNone/>
            </a:pPr>
            <a:r>
              <a:rPr lang="nl-NL" dirty="0">
                <a:latin typeface="Effra" panose="02000506080000020004"/>
              </a:rPr>
              <a:t>B = chromosomenpaar</a:t>
            </a:r>
          </a:p>
          <a:p>
            <a:pPr marL="114300" indent="0">
              <a:buNone/>
            </a:pPr>
            <a:r>
              <a:rPr lang="nl-NL" dirty="0">
                <a:latin typeface="Effra" panose="02000506080000020004"/>
              </a:rPr>
              <a:t>C = </a:t>
            </a:r>
            <a:r>
              <a:rPr lang="nl-NL" dirty="0" err="1">
                <a:latin typeface="Effra" panose="02000506080000020004"/>
              </a:rPr>
              <a:t>chromatide</a:t>
            </a:r>
            <a:r>
              <a:rPr lang="nl-NL" dirty="0">
                <a:latin typeface="Effra" panose="02000506080000020004"/>
              </a:rPr>
              <a:t> </a:t>
            </a:r>
          </a:p>
          <a:p>
            <a:pPr marL="635000" indent="-444500">
              <a:spcBef>
                <a:spcPts val="0"/>
              </a:spcBef>
              <a:buSzPts val="2600"/>
            </a:pPr>
            <a:endParaRPr lang="nl-NL" sz="2500" dirty="0">
              <a:latin typeface="Effra" panose="02000506080000020004" pitchFamily="2" charset="0"/>
              <a:ea typeface="Arial"/>
              <a:cs typeface="Arial"/>
              <a:sym typeface="Arial"/>
            </a:endParaRPr>
          </a:p>
        </p:txBody>
      </p:sp>
      <p:sp>
        <p:nvSpPr>
          <p:cNvPr id="2" name="Tekstvak 1">
            <a:extLst>
              <a:ext uri="{FF2B5EF4-FFF2-40B4-BE49-F238E27FC236}">
                <a16:creationId xmlns:a16="http://schemas.microsoft.com/office/drawing/2014/main" id="{FF849955-FAD6-4867-DD90-2F7F6B6324D6}"/>
              </a:ext>
            </a:extLst>
          </p:cNvPr>
          <p:cNvSpPr txBox="1"/>
          <p:nvPr/>
        </p:nvSpPr>
        <p:spPr>
          <a:xfrm>
            <a:off x="1414398" y="6104187"/>
            <a:ext cx="3736708" cy="4574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200" dirty="0">
                <a:solidFill>
                  <a:schemeClr val="tx1"/>
                </a:solidFill>
                <a:latin typeface="Effra"/>
                <a:hlinkClick r:id="rId4">
                  <a:extLst>
                    <a:ext uri="{A12FA001-AC4F-418D-AE19-62706E023703}">
                      <ahyp:hlinkClr xmlns:ahyp="http://schemas.microsoft.com/office/drawing/2018/hyperlinkcolor" val="tx"/>
                    </a:ext>
                  </a:extLst>
                </a:hlinkClick>
              </a:rPr>
              <a:t>Wat is een chromosoom en wat zijn chromatiden? - Biologie van Meneer Spoor</a:t>
            </a:r>
            <a:endParaRPr lang="nl-NL" sz="1200" dirty="0">
              <a:solidFill>
                <a:schemeClr val="tx1"/>
              </a:solidFill>
              <a:latin typeface="Effra"/>
            </a:endParaRPr>
          </a:p>
        </p:txBody>
      </p:sp>
    </p:spTree>
    <p:extLst>
      <p:ext uri="{BB962C8B-B14F-4D97-AF65-F5344CB8AC3E}">
        <p14:creationId xmlns:p14="http://schemas.microsoft.com/office/powerpoint/2010/main" val="18781275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81">
          <a:extLst>
            <a:ext uri="{FF2B5EF4-FFF2-40B4-BE49-F238E27FC236}">
              <a16:creationId xmlns:a16="http://schemas.microsoft.com/office/drawing/2014/main" id="{5A497368-FC3A-97C4-7484-BFE1F49D0FC8}"/>
            </a:ext>
          </a:extLst>
        </p:cNvPr>
        <p:cNvGrpSpPr/>
        <p:nvPr/>
      </p:nvGrpSpPr>
      <p:grpSpPr>
        <a:xfrm>
          <a:off x="0" y="0"/>
          <a:ext cx="0" cy="0"/>
          <a:chOff x="0" y="0"/>
          <a:chExt cx="0" cy="0"/>
        </a:xfrm>
      </p:grpSpPr>
      <p:sp>
        <p:nvSpPr>
          <p:cNvPr id="7" name="Google Shape;262;p20">
            <a:extLst>
              <a:ext uri="{FF2B5EF4-FFF2-40B4-BE49-F238E27FC236}">
                <a16:creationId xmlns:a16="http://schemas.microsoft.com/office/drawing/2014/main" id="{D23E7108-AA00-2544-8724-581977F4DEDA}"/>
              </a:ext>
            </a:extLst>
          </p:cNvPr>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Voorbeeld (2024-I)</a:t>
            </a:r>
            <a:endParaRPr>
              <a:latin typeface="Effra" panose="02000506080000020004" pitchFamily="2" charset="0"/>
              <a:ea typeface="Arial"/>
              <a:cs typeface="Arial"/>
              <a:sym typeface="Arial"/>
            </a:endParaRPr>
          </a:p>
        </p:txBody>
      </p:sp>
      <p:pic>
        <p:nvPicPr>
          <p:cNvPr id="2" name="Afbeelding 1">
            <a:extLst>
              <a:ext uri="{FF2B5EF4-FFF2-40B4-BE49-F238E27FC236}">
                <a16:creationId xmlns:a16="http://schemas.microsoft.com/office/drawing/2014/main" id="{B15FFEC0-168C-0BAE-408A-A752D5B9584C}"/>
              </a:ext>
            </a:extLst>
          </p:cNvPr>
          <p:cNvPicPr>
            <a:picLocks noChangeAspect="1"/>
          </p:cNvPicPr>
          <p:nvPr/>
        </p:nvPicPr>
        <p:blipFill>
          <a:blip r:embed="rId3"/>
          <a:stretch>
            <a:fillRect/>
          </a:stretch>
        </p:blipFill>
        <p:spPr>
          <a:xfrm>
            <a:off x="149213" y="1436277"/>
            <a:ext cx="6982799" cy="5239481"/>
          </a:xfrm>
          <a:prstGeom prst="rect">
            <a:avLst/>
          </a:prstGeom>
        </p:spPr>
      </p:pic>
      <p:pic>
        <p:nvPicPr>
          <p:cNvPr id="4" name="Afbeelding 3">
            <a:extLst>
              <a:ext uri="{FF2B5EF4-FFF2-40B4-BE49-F238E27FC236}">
                <a16:creationId xmlns:a16="http://schemas.microsoft.com/office/drawing/2014/main" id="{27822683-3174-DE2C-E5DC-EBCB0DCAF4EF}"/>
              </a:ext>
            </a:extLst>
          </p:cNvPr>
          <p:cNvPicPr>
            <a:picLocks noChangeAspect="1"/>
          </p:cNvPicPr>
          <p:nvPr/>
        </p:nvPicPr>
        <p:blipFill>
          <a:blip r:embed="rId4"/>
          <a:stretch>
            <a:fillRect/>
          </a:stretch>
        </p:blipFill>
        <p:spPr>
          <a:xfrm>
            <a:off x="4807131" y="4985328"/>
            <a:ext cx="7183404" cy="1703493"/>
          </a:xfrm>
          <a:prstGeom prst="rect">
            <a:avLst/>
          </a:prstGeom>
        </p:spPr>
      </p:pic>
    </p:spTree>
    <p:extLst>
      <p:ext uri="{BB962C8B-B14F-4D97-AF65-F5344CB8AC3E}">
        <p14:creationId xmlns:p14="http://schemas.microsoft.com/office/powerpoint/2010/main" val="15553819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81">
          <a:extLst>
            <a:ext uri="{FF2B5EF4-FFF2-40B4-BE49-F238E27FC236}">
              <a16:creationId xmlns:a16="http://schemas.microsoft.com/office/drawing/2014/main" id="{63DE438C-3F54-66E7-09A1-22BE5613F72D}"/>
            </a:ext>
          </a:extLst>
        </p:cNvPr>
        <p:cNvGrpSpPr/>
        <p:nvPr/>
      </p:nvGrpSpPr>
      <p:grpSpPr>
        <a:xfrm>
          <a:off x="0" y="0"/>
          <a:ext cx="0" cy="0"/>
          <a:chOff x="0" y="0"/>
          <a:chExt cx="0" cy="0"/>
        </a:xfrm>
      </p:grpSpPr>
      <p:sp>
        <p:nvSpPr>
          <p:cNvPr id="7" name="Google Shape;282;g2d17701bccb_0_89">
            <a:extLst>
              <a:ext uri="{FF2B5EF4-FFF2-40B4-BE49-F238E27FC236}">
                <a16:creationId xmlns:a16="http://schemas.microsoft.com/office/drawing/2014/main" id="{67F14F6D-E85C-F867-70DB-BC91C0FA6222}"/>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Uitwerking</a:t>
            </a:r>
            <a:endParaRPr>
              <a:latin typeface="Effra" panose="02000506080000020004" pitchFamily="2" charset="0"/>
              <a:ea typeface="Arial"/>
              <a:cs typeface="Arial"/>
              <a:sym typeface="Arial"/>
            </a:endParaRPr>
          </a:p>
        </p:txBody>
      </p:sp>
      <p:pic>
        <p:nvPicPr>
          <p:cNvPr id="3" name="Afbeelding 2">
            <a:extLst>
              <a:ext uri="{FF2B5EF4-FFF2-40B4-BE49-F238E27FC236}">
                <a16:creationId xmlns:a16="http://schemas.microsoft.com/office/drawing/2014/main" id="{349F5CB7-432F-5B87-812E-4CFB7FE04333}"/>
              </a:ext>
            </a:extLst>
          </p:cNvPr>
          <p:cNvPicPr>
            <a:picLocks noChangeAspect="1"/>
          </p:cNvPicPr>
          <p:nvPr/>
        </p:nvPicPr>
        <p:blipFill>
          <a:blip r:embed="rId3"/>
          <a:stretch>
            <a:fillRect/>
          </a:stretch>
        </p:blipFill>
        <p:spPr>
          <a:xfrm>
            <a:off x="668380" y="2255222"/>
            <a:ext cx="10440147" cy="487978"/>
          </a:xfrm>
          <a:prstGeom prst="rect">
            <a:avLst/>
          </a:prstGeom>
        </p:spPr>
      </p:pic>
    </p:spTree>
    <p:extLst>
      <p:ext uri="{BB962C8B-B14F-4D97-AF65-F5344CB8AC3E}">
        <p14:creationId xmlns:p14="http://schemas.microsoft.com/office/powerpoint/2010/main" val="24081090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81">
          <a:extLst>
            <a:ext uri="{FF2B5EF4-FFF2-40B4-BE49-F238E27FC236}">
              <a16:creationId xmlns:a16="http://schemas.microsoft.com/office/drawing/2014/main" id="{F3C12063-E341-91AA-6E0E-832307D3EB0A}"/>
            </a:ext>
          </a:extLst>
        </p:cNvPr>
        <p:cNvGrpSpPr/>
        <p:nvPr/>
      </p:nvGrpSpPr>
      <p:grpSpPr>
        <a:xfrm>
          <a:off x="0" y="0"/>
          <a:ext cx="0" cy="0"/>
          <a:chOff x="0" y="0"/>
          <a:chExt cx="0" cy="0"/>
        </a:xfrm>
      </p:grpSpPr>
      <p:sp>
        <p:nvSpPr>
          <p:cNvPr id="7" name="Google Shape;282;g2d17701bccb_0_89">
            <a:extLst>
              <a:ext uri="{FF2B5EF4-FFF2-40B4-BE49-F238E27FC236}">
                <a16:creationId xmlns:a16="http://schemas.microsoft.com/office/drawing/2014/main" id="{823FACD2-4B27-50D5-2476-24B609E47C8D}"/>
              </a:ext>
            </a:extLst>
          </p:cNvPr>
          <p:cNvSpPr txBox="1">
            <a:spLocks noGrp="1"/>
          </p:cNvSpPr>
          <p:nvPr>
            <p:ph type="title"/>
          </p:nvPr>
        </p:nvSpPr>
        <p:spPr>
          <a:xfrm>
            <a:off x="679435" y="330769"/>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Voorbeeld (2023-I)</a:t>
            </a:r>
            <a:endParaRPr>
              <a:latin typeface="Effra" panose="02000506080000020004" pitchFamily="2" charset="0"/>
              <a:ea typeface="Arial"/>
              <a:cs typeface="Arial"/>
              <a:sym typeface="Arial"/>
            </a:endParaRPr>
          </a:p>
        </p:txBody>
      </p:sp>
      <p:pic>
        <p:nvPicPr>
          <p:cNvPr id="4" name="Afbeelding 3">
            <a:extLst>
              <a:ext uri="{FF2B5EF4-FFF2-40B4-BE49-F238E27FC236}">
                <a16:creationId xmlns:a16="http://schemas.microsoft.com/office/drawing/2014/main" id="{93DD7B18-DA8D-295C-0E08-F91E9C271FE0}"/>
              </a:ext>
            </a:extLst>
          </p:cNvPr>
          <p:cNvPicPr>
            <a:picLocks noChangeAspect="1"/>
          </p:cNvPicPr>
          <p:nvPr/>
        </p:nvPicPr>
        <p:blipFill>
          <a:blip r:embed="rId3"/>
          <a:stretch>
            <a:fillRect/>
          </a:stretch>
        </p:blipFill>
        <p:spPr>
          <a:xfrm>
            <a:off x="3435533" y="1520367"/>
            <a:ext cx="8441326" cy="5006864"/>
          </a:xfrm>
          <a:prstGeom prst="rect">
            <a:avLst/>
          </a:prstGeom>
        </p:spPr>
      </p:pic>
      <p:sp>
        <p:nvSpPr>
          <p:cNvPr id="2" name="Tekstvak 1">
            <a:extLst>
              <a:ext uri="{FF2B5EF4-FFF2-40B4-BE49-F238E27FC236}">
                <a16:creationId xmlns:a16="http://schemas.microsoft.com/office/drawing/2014/main" id="{29D10E41-305D-FECC-BF3A-37DB79E05820}"/>
              </a:ext>
            </a:extLst>
          </p:cNvPr>
          <p:cNvSpPr txBox="1"/>
          <p:nvPr/>
        </p:nvSpPr>
        <p:spPr>
          <a:xfrm>
            <a:off x="679435" y="1820090"/>
            <a:ext cx="3213296" cy="13696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300" dirty="0">
                <a:latin typeface="Effra"/>
              </a:rPr>
              <a:t>Eerder gegeven info:</a:t>
            </a:r>
          </a:p>
          <a:p>
            <a:pPr marL="285750" indent="-285750">
              <a:buFont typeface="Calibri"/>
              <a:buChar char="-"/>
            </a:pPr>
            <a:r>
              <a:rPr lang="nl-NL" sz="2300" dirty="0">
                <a:latin typeface="Effra"/>
              </a:rPr>
              <a:t>De mutatie is recessief</a:t>
            </a:r>
          </a:p>
          <a:p>
            <a:pPr marL="285750" indent="-285750">
              <a:buFont typeface="Calibri"/>
              <a:buChar char="-"/>
            </a:pPr>
            <a:r>
              <a:rPr lang="nl-NL" sz="2300" dirty="0">
                <a:latin typeface="Effra"/>
              </a:rPr>
              <a:t>Ryan heeft de mutatie </a:t>
            </a:r>
          </a:p>
          <a:p>
            <a:pPr marL="285750" indent="-285750">
              <a:buFont typeface="Calibri"/>
              <a:buChar char="-"/>
            </a:pPr>
            <a:endParaRPr lang="nl-NL" dirty="0"/>
          </a:p>
        </p:txBody>
      </p:sp>
    </p:spTree>
    <p:extLst>
      <p:ext uri="{BB962C8B-B14F-4D97-AF65-F5344CB8AC3E}">
        <p14:creationId xmlns:p14="http://schemas.microsoft.com/office/powerpoint/2010/main" val="37719568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81">
          <a:extLst>
            <a:ext uri="{FF2B5EF4-FFF2-40B4-BE49-F238E27FC236}">
              <a16:creationId xmlns:a16="http://schemas.microsoft.com/office/drawing/2014/main" id="{AACF19C2-8EB8-4FF1-EC5E-8DD0597B919C}"/>
            </a:ext>
          </a:extLst>
        </p:cNvPr>
        <p:cNvGrpSpPr/>
        <p:nvPr/>
      </p:nvGrpSpPr>
      <p:grpSpPr>
        <a:xfrm>
          <a:off x="0" y="0"/>
          <a:ext cx="0" cy="0"/>
          <a:chOff x="0" y="0"/>
          <a:chExt cx="0" cy="0"/>
        </a:xfrm>
      </p:grpSpPr>
      <p:sp>
        <p:nvSpPr>
          <p:cNvPr id="7" name="Google Shape;282;g2d17701bccb_0_89">
            <a:extLst>
              <a:ext uri="{FF2B5EF4-FFF2-40B4-BE49-F238E27FC236}">
                <a16:creationId xmlns:a16="http://schemas.microsoft.com/office/drawing/2014/main" id="{A7A61EFF-9779-17C5-527D-3B3AFB48E435}"/>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Uitwerking</a:t>
            </a:r>
            <a:endParaRPr>
              <a:latin typeface="Effra" panose="02000506080000020004" pitchFamily="2" charset="0"/>
              <a:ea typeface="Arial"/>
              <a:cs typeface="Arial"/>
              <a:sym typeface="Arial"/>
            </a:endParaRPr>
          </a:p>
        </p:txBody>
      </p:sp>
      <p:pic>
        <p:nvPicPr>
          <p:cNvPr id="4" name="Afbeelding 3">
            <a:extLst>
              <a:ext uri="{FF2B5EF4-FFF2-40B4-BE49-F238E27FC236}">
                <a16:creationId xmlns:a16="http://schemas.microsoft.com/office/drawing/2014/main" id="{9A7FE9EC-774B-8A0C-4AA6-C615F341BB4D}"/>
              </a:ext>
            </a:extLst>
          </p:cNvPr>
          <p:cNvPicPr>
            <a:picLocks noChangeAspect="1"/>
          </p:cNvPicPr>
          <p:nvPr/>
        </p:nvPicPr>
        <p:blipFill>
          <a:blip r:embed="rId3"/>
          <a:stretch>
            <a:fillRect/>
          </a:stretch>
        </p:blipFill>
        <p:spPr>
          <a:xfrm>
            <a:off x="903515" y="2438262"/>
            <a:ext cx="10540242" cy="1219338"/>
          </a:xfrm>
          <a:prstGeom prst="rect">
            <a:avLst/>
          </a:prstGeom>
        </p:spPr>
      </p:pic>
    </p:spTree>
    <p:extLst>
      <p:ext uri="{BB962C8B-B14F-4D97-AF65-F5344CB8AC3E}">
        <p14:creationId xmlns:p14="http://schemas.microsoft.com/office/powerpoint/2010/main" val="20317863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3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Ademhalingsspieren</a:t>
            </a:r>
            <a:endParaRPr>
              <a:latin typeface="Effra" panose="02000506080000020004" pitchFamily="2" charset="0"/>
              <a:ea typeface="Arial"/>
              <a:cs typeface="Arial"/>
              <a:sym typeface="Arial"/>
            </a:endParaRPr>
          </a:p>
        </p:txBody>
      </p:sp>
      <p:grpSp>
        <p:nvGrpSpPr>
          <p:cNvPr id="423" name="Google Shape;423;p30"/>
          <p:cNvGrpSpPr/>
          <p:nvPr/>
        </p:nvGrpSpPr>
        <p:grpSpPr>
          <a:xfrm>
            <a:off x="838200" y="1690825"/>
            <a:ext cx="11136086" cy="4903560"/>
            <a:chOff x="838200" y="1690825"/>
            <a:chExt cx="11136086" cy="4903560"/>
          </a:xfrm>
        </p:grpSpPr>
        <p:pic>
          <p:nvPicPr>
            <p:cNvPr id="424" name="Google Shape;424;p30"/>
            <p:cNvPicPr preferRelativeResize="0"/>
            <p:nvPr/>
          </p:nvPicPr>
          <p:blipFill rotWithShape="1">
            <a:blip r:embed="rId3">
              <a:alphaModFix/>
            </a:blip>
            <a:srcRect r="3267"/>
            <a:stretch/>
          </p:blipFill>
          <p:spPr>
            <a:xfrm>
              <a:off x="5529940" y="1690825"/>
              <a:ext cx="6444346" cy="4903560"/>
            </a:xfrm>
            <a:prstGeom prst="rect">
              <a:avLst/>
            </a:prstGeom>
            <a:noFill/>
            <a:ln>
              <a:noFill/>
            </a:ln>
          </p:spPr>
        </p:pic>
        <p:pic>
          <p:nvPicPr>
            <p:cNvPr id="425" name="Google Shape;425;p30"/>
            <p:cNvPicPr preferRelativeResize="0"/>
            <p:nvPr/>
          </p:nvPicPr>
          <p:blipFill rotWithShape="1">
            <a:blip r:embed="rId4">
              <a:alphaModFix/>
            </a:blip>
            <a:srcRect r="6896"/>
            <a:stretch/>
          </p:blipFill>
          <p:spPr>
            <a:xfrm>
              <a:off x="838200" y="2514599"/>
              <a:ext cx="4329111" cy="3337245"/>
            </a:xfrm>
            <a:prstGeom prst="rect">
              <a:avLst/>
            </a:prstGeom>
            <a:noFill/>
            <a:ln>
              <a:noFill/>
            </a:ln>
          </p:spPr>
        </p:pic>
      </p:gr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21">
          <a:extLst>
            <a:ext uri="{FF2B5EF4-FFF2-40B4-BE49-F238E27FC236}">
              <a16:creationId xmlns:a16="http://schemas.microsoft.com/office/drawing/2014/main" id="{52B32525-8A89-0F29-5DC2-14C45A60FBE0}"/>
            </a:ext>
          </a:extLst>
        </p:cNvPr>
        <p:cNvGrpSpPr/>
        <p:nvPr/>
      </p:nvGrpSpPr>
      <p:grpSpPr>
        <a:xfrm>
          <a:off x="0" y="0"/>
          <a:ext cx="0" cy="0"/>
          <a:chOff x="0" y="0"/>
          <a:chExt cx="0" cy="0"/>
        </a:xfrm>
      </p:grpSpPr>
      <p:sp>
        <p:nvSpPr>
          <p:cNvPr id="422" name="Google Shape;422;p30">
            <a:extLst>
              <a:ext uri="{FF2B5EF4-FFF2-40B4-BE49-F238E27FC236}">
                <a16:creationId xmlns:a16="http://schemas.microsoft.com/office/drawing/2014/main" id="{9010D910-683E-E93B-A485-A8F91BD70FDA}"/>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Voorbeeld (2024-II)</a:t>
            </a:r>
            <a:endParaRPr>
              <a:latin typeface="Effra" panose="02000506080000020004" pitchFamily="2" charset="0"/>
              <a:ea typeface="Arial"/>
              <a:cs typeface="Arial"/>
              <a:sym typeface="Arial"/>
            </a:endParaRPr>
          </a:p>
        </p:txBody>
      </p:sp>
      <p:pic>
        <p:nvPicPr>
          <p:cNvPr id="3" name="Afbeelding 2">
            <a:extLst>
              <a:ext uri="{FF2B5EF4-FFF2-40B4-BE49-F238E27FC236}">
                <a16:creationId xmlns:a16="http://schemas.microsoft.com/office/drawing/2014/main" id="{B1B85BAF-AF52-A69E-E777-1052E813024A}"/>
              </a:ext>
            </a:extLst>
          </p:cNvPr>
          <p:cNvPicPr>
            <a:picLocks noChangeAspect="1"/>
          </p:cNvPicPr>
          <p:nvPr/>
        </p:nvPicPr>
        <p:blipFill>
          <a:blip r:embed="rId3"/>
          <a:stretch>
            <a:fillRect/>
          </a:stretch>
        </p:blipFill>
        <p:spPr>
          <a:xfrm>
            <a:off x="838200" y="1829254"/>
            <a:ext cx="10853659" cy="4562475"/>
          </a:xfrm>
          <a:prstGeom prst="rect">
            <a:avLst/>
          </a:prstGeom>
        </p:spPr>
      </p:pic>
      <mc:AlternateContent xmlns:mc="http://schemas.openxmlformats.org/markup-compatibility/2006">
        <mc:Choice xmlns:p14="http://schemas.microsoft.com/office/powerpoint/2010/main" Requires="p14">
          <p:contentPart p14:bwMode="auto" r:id="rId4">
            <p14:nvContentPartPr>
              <p14:cNvPr id="2" name="Inkt 1">
                <a:extLst>
                  <a:ext uri="{FF2B5EF4-FFF2-40B4-BE49-F238E27FC236}">
                    <a16:creationId xmlns:a16="http://schemas.microsoft.com/office/drawing/2014/main" id="{49F903A7-DF52-4C21-28E8-ED7FB64DA8FD}"/>
                  </a:ext>
                </a:extLst>
              </p14:cNvPr>
              <p14:cNvContentPartPr/>
              <p14:nvPr/>
            </p14:nvContentPartPr>
            <p14:xfrm>
              <a:off x="5987624" y="3857962"/>
              <a:ext cx="2505240" cy="139680"/>
            </p14:xfrm>
          </p:contentPart>
        </mc:Choice>
        <mc:Fallback>
          <p:pic>
            <p:nvPicPr>
              <p:cNvPr id="2" name="Inkt 1">
                <a:extLst>
                  <a:ext uri="{FF2B5EF4-FFF2-40B4-BE49-F238E27FC236}">
                    <a16:creationId xmlns:a16="http://schemas.microsoft.com/office/drawing/2014/main" id="{49F903A7-DF52-4C21-28E8-ED7FB64DA8FD}"/>
                  </a:ext>
                </a:extLst>
              </p:cNvPr>
              <p:cNvPicPr/>
              <p:nvPr/>
            </p:nvPicPr>
            <p:blipFill>
              <a:blip r:embed="rId5"/>
              <a:stretch>
                <a:fillRect/>
              </a:stretch>
            </p:blipFill>
            <p:spPr>
              <a:xfrm>
                <a:off x="5915624" y="3713962"/>
                <a:ext cx="2648880" cy="427320"/>
              </a:xfrm>
              <a:prstGeom prst="rect">
                <a:avLst/>
              </a:prstGeom>
            </p:spPr>
          </p:pic>
        </mc:Fallback>
      </mc:AlternateContent>
    </p:spTree>
    <p:extLst>
      <p:ext uri="{BB962C8B-B14F-4D97-AF65-F5344CB8AC3E}">
        <p14:creationId xmlns:p14="http://schemas.microsoft.com/office/powerpoint/2010/main" val="822833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21">
          <a:extLst>
            <a:ext uri="{FF2B5EF4-FFF2-40B4-BE49-F238E27FC236}">
              <a16:creationId xmlns:a16="http://schemas.microsoft.com/office/drawing/2014/main" id="{86D874FB-719F-E26B-2568-5A1F3F541030}"/>
            </a:ext>
          </a:extLst>
        </p:cNvPr>
        <p:cNvGrpSpPr/>
        <p:nvPr/>
      </p:nvGrpSpPr>
      <p:grpSpPr>
        <a:xfrm>
          <a:off x="0" y="0"/>
          <a:ext cx="0" cy="0"/>
          <a:chOff x="0" y="0"/>
          <a:chExt cx="0" cy="0"/>
        </a:xfrm>
      </p:grpSpPr>
      <p:sp>
        <p:nvSpPr>
          <p:cNvPr id="422" name="Google Shape;422;p30">
            <a:extLst>
              <a:ext uri="{FF2B5EF4-FFF2-40B4-BE49-F238E27FC236}">
                <a16:creationId xmlns:a16="http://schemas.microsoft.com/office/drawing/2014/main" id="{B865458D-FECF-397D-0EDF-FFF412F613E7}"/>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Uitwerking</a:t>
            </a:r>
            <a:endParaRPr>
              <a:latin typeface="Effra" panose="02000506080000020004" pitchFamily="2" charset="0"/>
              <a:ea typeface="Arial"/>
              <a:cs typeface="Arial"/>
              <a:sym typeface="Arial"/>
            </a:endParaRPr>
          </a:p>
        </p:txBody>
      </p:sp>
      <p:pic>
        <p:nvPicPr>
          <p:cNvPr id="6" name="Afbeelding 5">
            <a:extLst>
              <a:ext uri="{FF2B5EF4-FFF2-40B4-BE49-F238E27FC236}">
                <a16:creationId xmlns:a16="http://schemas.microsoft.com/office/drawing/2014/main" id="{5DF82950-4BE7-0796-AD2B-AD6ECDF340EF}"/>
              </a:ext>
            </a:extLst>
          </p:cNvPr>
          <p:cNvPicPr>
            <a:picLocks noChangeAspect="1"/>
          </p:cNvPicPr>
          <p:nvPr/>
        </p:nvPicPr>
        <p:blipFill>
          <a:blip r:embed="rId3"/>
          <a:stretch>
            <a:fillRect/>
          </a:stretch>
        </p:blipFill>
        <p:spPr>
          <a:xfrm>
            <a:off x="746759" y="2409129"/>
            <a:ext cx="10100073" cy="265127"/>
          </a:xfrm>
          <a:prstGeom prst="rect">
            <a:avLst/>
          </a:prstGeom>
        </p:spPr>
      </p:pic>
    </p:spTree>
    <p:extLst>
      <p:ext uri="{BB962C8B-B14F-4D97-AF65-F5344CB8AC3E}">
        <p14:creationId xmlns:p14="http://schemas.microsoft.com/office/powerpoint/2010/main" val="16251007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36"/>
          <p:cNvSpPr txBox="1">
            <a:spLocks noGrp="1"/>
          </p:cNvSpPr>
          <p:nvPr>
            <p:ph type="title"/>
          </p:nvPr>
        </p:nvSpPr>
        <p:spPr>
          <a:xfrm>
            <a:off x="4561115" y="2700903"/>
            <a:ext cx="3075213"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Extra slides</a:t>
            </a:r>
            <a:endParaRPr>
              <a:latin typeface="Effra" panose="02000506080000020004" pitchFamily="2" charset="0"/>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5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nl-NL">
                <a:latin typeface="Effra" panose="02000506080000020004" pitchFamily="2" charset="0"/>
                <a:ea typeface="Arial"/>
                <a:cs typeface="Arial"/>
                <a:sym typeface="Arial"/>
              </a:rPr>
              <a:t>Osmose</a:t>
            </a:r>
            <a:endParaRPr>
              <a:latin typeface="Effra" panose="02000506080000020004" pitchFamily="2" charset="0"/>
              <a:ea typeface="Arial"/>
              <a:cs typeface="Arial"/>
              <a:sym typeface="Arial"/>
            </a:endParaRPr>
          </a:p>
        </p:txBody>
      </p:sp>
      <p:grpSp>
        <p:nvGrpSpPr>
          <p:cNvPr id="308" name="Google Shape;308;p59"/>
          <p:cNvGrpSpPr/>
          <p:nvPr/>
        </p:nvGrpSpPr>
        <p:grpSpPr>
          <a:xfrm>
            <a:off x="838200" y="130634"/>
            <a:ext cx="11196601" cy="6727376"/>
            <a:chOff x="838200" y="130634"/>
            <a:chExt cx="11196601" cy="6727376"/>
          </a:xfrm>
        </p:grpSpPr>
        <p:pic>
          <p:nvPicPr>
            <p:cNvPr id="309" name="Google Shape;309;p59" descr="OsmoseNed"/>
            <p:cNvPicPr preferRelativeResize="0"/>
            <p:nvPr/>
          </p:nvPicPr>
          <p:blipFill rotWithShape="1">
            <a:blip r:embed="rId3">
              <a:alphaModFix/>
            </a:blip>
            <a:srcRect/>
            <a:stretch/>
          </p:blipFill>
          <p:spPr>
            <a:xfrm>
              <a:off x="6246564" y="130634"/>
              <a:ext cx="5788237" cy="6556157"/>
            </a:xfrm>
            <a:prstGeom prst="rect">
              <a:avLst/>
            </a:prstGeom>
            <a:noFill/>
            <a:ln>
              <a:noFill/>
            </a:ln>
          </p:spPr>
        </p:pic>
        <p:sp>
          <p:nvSpPr>
            <p:cNvPr id="310" name="Google Shape;310;p59"/>
            <p:cNvSpPr txBox="1"/>
            <p:nvPr/>
          </p:nvSpPr>
          <p:spPr>
            <a:xfrm>
              <a:off x="838200" y="6365410"/>
              <a:ext cx="6097800" cy="492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nl-NL" sz="1200" b="0" i="0" strike="noStrike" cap="none">
                  <a:solidFill>
                    <a:srgbClr val="000000"/>
                  </a:solidFill>
                  <a:uFill>
                    <a:noFill/>
                  </a:uFill>
                  <a:latin typeface="Effra" panose="02000506080000020004" pitchFamily="2" charset="0"/>
                  <a:sym typeface="Arial"/>
                  <a:hlinkClick r:id="rId4">
                    <a:extLst>
                      <a:ext uri="{A12FA001-AC4F-418D-AE19-62706E023703}">
                        <ahyp:hlinkClr xmlns:ahyp="http://schemas.microsoft.com/office/drawing/2018/hyperlinkcolor" val="tx"/>
                      </a:ext>
                    </a:extLst>
                  </a:hlinkClick>
                </a:rPr>
                <a:t>https://biologielessen.nl/index.php/dna-3/582-diffusie-en-osmose</a:t>
              </a:r>
              <a:endParaRPr sz="1200" b="0" i="0" strike="noStrike" cap="none">
                <a:solidFill>
                  <a:srgbClr val="000000"/>
                </a:solidFill>
                <a:latin typeface="Effra" panose="02000506080000020004" pitchFamily="2" charset="0"/>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9">
          <a:extLst>
            <a:ext uri="{FF2B5EF4-FFF2-40B4-BE49-F238E27FC236}">
              <a16:creationId xmlns:a16="http://schemas.microsoft.com/office/drawing/2014/main" id="{914029AD-FAC4-4A4B-CED3-198CEE4E7DD1}"/>
            </a:ext>
          </a:extLst>
        </p:cNvPr>
        <p:cNvGrpSpPr/>
        <p:nvPr/>
      </p:nvGrpSpPr>
      <p:grpSpPr>
        <a:xfrm>
          <a:off x="0" y="0"/>
          <a:ext cx="0" cy="0"/>
          <a:chOff x="0" y="0"/>
          <a:chExt cx="0" cy="0"/>
        </a:xfrm>
      </p:grpSpPr>
      <p:sp>
        <p:nvSpPr>
          <p:cNvPr id="90" name="Google Shape;90;g2d14e319473_1_0">
            <a:extLst>
              <a:ext uri="{FF2B5EF4-FFF2-40B4-BE49-F238E27FC236}">
                <a16:creationId xmlns:a16="http://schemas.microsoft.com/office/drawing/2014/main" id="{482621D2-0D15-A48B-3477-9CBD2B61E94F}"/>
              </a:ext>
            </a:extLst>
          </p:cNvPr>
          <p:cNvSpPr txBox="1">
            <a:spLocks noGrp="1"/>
          </p:cNvSpPr>
          <p:nvPr>
            <p:ph type="title"/>
          </p:nvPr>
        </p:nvSpPr>
        <p:spPr>
          <a:xfrm>
            <a:off x="838200" y="299811"/>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dirty="0">
                <a:latin typeface="Effra" panose="02000506080000020004" pitchFamily="2" charset="0"/>
                <a:ea typeface="Arial"/>
                <a:cs typeface="Arial"/>
                <a:sym typeface="Arial"/>
              </a:rPr>
              <a:t>Binas vs. ScienceData</a:t>
            </a:r>
            <a:endParaRPr dirty="0">
              <a:latin typeface="Effra" panose="02000506080000020004" pitchFamily="2" charset="0"/>
              <a:ea typeface="Arial"/>
              <a:cs typeface="Arial"/>
              <a:sym typeface="Arial"/>
            </a:endParaRPr>
          </a:p>
        </p:txBody>
      </p:sp>
      <p:pic>
        <p:nvPicPr>
          <p:cNvPr id="2" name="Afbeelding 1" descr="Afbeelding met tekst, nummer, Parallel&#10;&#10;Door AI gegenereerde inhoud is mogelijk onjuist.">
            <a:extLst>
              <a:ext uri="{FF2B5EF4-FFF2-40B4-BE49-F238E27FC236}">
                <a16:creationId xmlns:a16="http://schemas.microsoft.com/office/drawing/2014/main" id="{E645A251-CA88-4D63-E9B8-14B77CA2FEFD}"/>
              </a:ext>
            </a:extLst>
          </p:cNvPr>
          <p:cNvPicPr>
            <a:picLocks noChangeAspect="1"/>
          </p:cNvPicPr>
          <p:nvPr/>
        </p:nvPicPr>
        <p:blipFill>
          <a:blip r:embed="rId3"/>
          <a:srcRect t="364" r="-258" b="5100"/>
          <a:stretch/>
        </p:blipFill>
        <p:spPr>
          <a:xfrm>
            <a:off x="2910589" y="1371234"/>
            <a:ext cx="4003076" cy="5315819"/>
          </a:xfrm>
          <a:prstGeom prst="rect">
            <a:avLst/>
          </a:prstGeom>
        </p:spPr>
      </p:pic>
      <p:pic>
        <p:nvPicPr>
          <p:cNvPr id="3" name="Afbeelding 2" descr="Afbeelding met tekst, nummer, geel, Parallel&#10;&#10;Door AI gegenereerde inhoud is mogelijk onjuist.">
            <a:extLst>
              <a:ext uri="{FF2B5EF4-FFF2-40B4-BE49-F238E27FC236}">
                <a16:creationId xmlns:a16="http://schemas.microsoft.com/office/drawing/2014/main" id="{DB9BA7C9-01DD-0701-3965-51A1B417DC75}"/>
              </a:ext>
            </a:extLst>
          </p:cNvPr>
          <p:cNvPicPr>
            <a:picLocks noChangeAspect="1"/>
          </p:cNvPicPr>
          <p:nvPr/>
        </p:nvPicPr>
        <p:blipFill>
          <a:blip r:embed="rId4"/>
          <a:srcRect t="-729" r="-165" b="5666"/>
          <a:stretch/>
        </p:blipFill>
        <p:spPr>
          <a:xfrm>
            <a:off x="7058180" y="167640"/>
            <a:ext cx="4855728" cy="6519413"/>
          </a:xfrm>
          <a:prstGeom prst="rect">
            <a:avLst/>
          </a:prstGeom>
        </p:spPr>
      </p:pic>
    </p:spTree>
    <p:extLst>
      <p:ext uri="{BB962C8B-B14F-4D97-AF65-F5344CB8AC3E}">
        <p14:creationId xmlns:p14="http://schemas.microsoft.com/office/powerpoint/2010/main" val="38581078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g2d14e319473_0_77"/>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nl-NL">
                <a:latin typeface="Effra" panose="02000506080000020004" pitchFamily="2" charset="0"/>
                <a:ea typeface="Arial"/>
                <a:cs typeface="Arial"/>
                <a:sym typeface="Arial"/>
              </a:rPr>
              <a:t>Turgor en plasmolyse</a:t>
            </a:r>
            <a:endParaRPr>
              <a:latin typeface="Effra" panose="02000506080000020004" pitchFamily="2" charset="0"/>
              <a:ea typeface="Arial"/>
              <a:cs typeface="Arial"/>
              <a:sym typeface="Arial"/>
            </a:endParaRPr>
          </a:p>
        </p:txBody>
      </p:sp>
      <p:grpSp>
        <p:nvGrpSpPr>
          <p:cNvPr id="316" name="Google Shape;316;g2d14e319473_0_77"/>
          <p:cNvGrpSpPr/>
          <p:nvPr/>
        </p:nvGrpSpPr>
        <p:grpSpPr>
          <a:xfrm>
            <a:off x="2108172" y="1614626"/>
            <a:ext cx="12236755" cy="5151624"/>
            <a:chOff x="2108173" y="1614626"/>
            <a:chExt cx="12236755" cy="5151624"/>
          </a:xfrm>
        </p:grpSpPr>
        <p:pic>
          <p:nvPicPr>
            <p:cNvPr id="317" name="Google Shape;317;g2d14e319473_0_77"/>
            <p:cNvPicPr preferRelativeResize="0"/>
            <p:nvPr/>
          </p:nvPicPr>
          <p:blipFill rotWithShape="1">
            <a:blip r:embed="rId3">
              <a:alphaModFix/>
            </a:blip>
            <a:srcRect l="3065" t="19369" r="1139" b="3026"/>
            <a:stretch/>
          </p:blipFill>
          <p:spPr>
            <a:xfrm>
              <a:off x="2108173" y="1614626"/>
              <a:ext cx="7975654" cy="4681000"/>
            </a:xfrm>
            <a:prstGeom prst="rect">
              <a:avLst/>
            </a:prstGeom>
            <a:noFill/>
            <a:ln>
              <a:noFill/>
            </a:ln>
          </p:spPr>
        </p:pic>
        <p:sp>
          <p:nvSpPr>
            <p:cNvPr id="318" name="Google Shape;318;g2d14e319473_0_77"/>
            <p:cNvSpPr txBox="1"/>
            <p:nvPr/>
          </p:nvSpPr>
          <p:spPr>
            <a:xfrm>
              <a:off x="6905828" y="6396950"/>
              <a:ext cx="7439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NL" sz="1200">
                  <a:solidFill>
                    <a:schemeClr val="dk1"/>
                  </a:solidFill>
                  <a:latin typeface="Effra" panose="02000506080000020004" pitchFamily="2" charset="0"/>
                </a:rPr>
                <a:t>https://dlwbiologie.files.wordpress.com/2017/07/osmotische_waarde.pdf</a:t>
              </a:r>
              <a:endParaRPr>
                <a:latin typeface="Effra" panose="02000506080000020004" pitchFamily="2" charset="0"/>
              </a:endParaRPr>
            </a:p>
          </p:txBody>
        </p:sp>
      </p:gr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g2d14e319473_0_92"/>
          <p:cNvSpPr txBox="1">
            <a:spLocks noGrp="1"/>
          </p:cNvSpPr>
          <p:nvPr>
            <p:ph type="title"/>
          </p:nvPr>
        </p:nvSpPr>
        <p:spPr>
          <a:xfrm>
            <a:off x="838200" y="80500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nl-NL">
                <a:latin typeface="Effra" panose="02000506080000020004" pitchFamily="2" charset="0"/>
                <a:ea typeface="Arial"/>
                <a:cs typeface="Arial"/>
                <a:sym typeface="Arial"/>
              </a:rPr>
              <a:t>Voorbeeld</a:t>
            </a:r>
            <a:br>
              <a:rPr lang="nl-NL">
                <a:latin typeface="Effra" panose="02000506080000020004" pitchFamily="2" charset="0"/>
                <a:ea typeface="Arial"/>
                <a:cs typeface="Arial"/>
                <a:sym typeface="Arial"/>
              </a:rPr>
            </a:br>
            <a:r>
              <a:rPr lang="nl-NL">
                <a:latin typeface="Effra" panose="02000506080000020004" pitchFamily="2" charset="0"/>
                <a:ea typeface="Arial"/>
                <a:cs typeface="Arial"/>
                <a:sym typeface="Arial"/>
              </a:rPr>
              <a:t>(2021-II)</a:t>
            </a:r>
            <a:endParaRPr>
              <a:latin typeface="Effra" panose="02000506080000020004" pitchFamily="2" charset="0"/>
              <a:ea typeface="Arial"/>
              <a:cs typeface="Arial"/>
              <a:sym typeface="Arial"/>
            </a:endParaRPr>
          </a:p>
        </p:txBody>
      </p:sp>
      <p:pic>
        <p:nvPicPr>
          <p:cNvPr id="324" name="Google Shape;324;g2d14e319473_0_92"/>
          <p:cNvPicPr preferRelativeResize="0"/>
          <p:nvPr/>
        </p:nvPicPr>
        <p:blipFill rotWithShape="1">
          <a:blip r:embed="rId3">
            <a:alphaModFix/>
          </a:blip>
          <a:srcRect l="2285" r="1671"/>
          <a:stretch/>
        </p:blipFill>
        <p:spPr>
          <a:xfrm>
            <a:off x="3535025" y="221725"/>
            <a:ext cx="8437300" cy="64222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g2d14e319473_0_97"/>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nl-NL">
                <a:latin typeface="Effra" panose="02000506080000020004" pitchFamily="2" charset="0"/>
                <a:ea typeface="Arial"/>
                <a:cs typeface="Arial"/>
                <a:sym typeface="Arial"/>
              </a:rPr>
              <a:t>Uitwerking</a:t>
            </a:r>
            <a:endParaRPr>
              <a:latin typeface="Effra" panose="02000506080000020004" pitchFamily="2" charset="0"/>
              <a:ea typeface="Arial"/>
              <a:cs typeface="Arial"/>
              <a:sym typeface="Arial"/>
            </a:endParaRPr>
          </a:p>
        </p:txBody>
      </p:sp>
      <p:pic>
        <p:nvPicPr>
          <p:cNvPr id="3" name="Afbeelding 2">
            <a:extLst>
              <a:ext uri="{FF2B5EF4-FFF2-40B4-BE49-F238E27FC236}">
                <a16:creationId xmlns:a16="http://schemas.microsoft.com/office/drawing/2014/main" id="{5FD19621-78AE-E2C5-3D38-DCCE98D578CD}"/>
              </a:ext>
            </a:extLst>
          </p:cNvPr>
          <p:cNvPicPr>
            <a:picLocks noChangeAspect="1"/>
          </p:cNvPicPr>
          <p:nvPr/>
        </p:nvPicPr>
        <p:blipFill>
          <a:blip r:embed="rId3"/>
          <a:stretch>
            <a:fillRect/>
          </a:stretch>
        </p:blipFill>
        <p:spPr>
          <a:xfrm>
            <a:off x="733695" y="2054516"/>
            <a:ext cx="10278291" cy="500441"/>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g2d14e319473_0_2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nl-NL">
                <a:latin typeface="Effra" panose="02000506080000020004" pitchFamily="2" charset="0"/>
                <a:ea typeface="Arial"/>
                <a:cs typeface="Arial"/>
                <a:sym typeface="Arial"/>
              </a:rPr>
              <a:t>Nieren</a:t>
            </a:r>
            <a:endParaRPr>
              <a:latin typeface="Effra" panose="02000506080000020004" pitchFamily="2" charset="0"/>
              <a:ea typeface="Arial"/>
              <a:cs typeface="Arial"/>
              <a:sym typeface="Arial"/>
            </a:endParaRPr>
          </a:p>
        </p:txBody>
      </p:sp>
      <p:grpSp>
        <p:nvGrpSpPr>
          <p:cNvPr id="407" name="Google Shape;407;g2d14e319473_0_21"/>
          <p:cNvGrpSpPr/>
          <p:nvPr/>
        </p:nvGrpSpPr>
        <p:grpSpPr>
          <a:xfrm>
            <a:off x="1881052" y="108857"/>
            <a:ext cx="10178505" cy="6629399"/>
            <a:chOff x="1881052" y="108857"/>
            <a:chExt cx="10178505" cy="6629399"/>
          </a:xfrm>
        </p:grpSpPr>
        <p:pic>
          <p:nvPicPr>
            <p:cNvPr id="408" name="Google Shape;408;g2d14e319473_0_21"/>
            <p:cNvPicPr preferRelativeResize="0"/>
            <p:nvPr/>
          </p:nvPicPr>
          <p:blipFill rotWithShape="1">
            <a:blip r:embed="rId3">
              <a:alphaModFix/>
            </a:blip>
            <a:srcRect/>
            <a:stretch/>
          </p:blipFill>
          <p:spPr>
            <a:xfrm>
              <a:off x="5350588" y="108857"/>
              <a:ext cx="6708969" cy="6629399"/>
            </a:xfrm>
            <a:prstGeom prst="rect">
              <a:avLst/>
            </a:prstGeom>
            <a:noFill/>
            <a:ln>
              <a:noFill/>
            </a:ln>
          </p:spPr>
        </p:pic>
        <p:pic>
          <p:nvPicPr>
            <p:cNvPr id="409" name="Google Shape;409;g2d14e319473_0_21"/>
            <p:cNvPicPr preferRelativeResize="0"/>
            <p:nvPr/>
          </p:nvPicPr>
          <p:blipFill rotWithShape="1">
            <a:blip r:embed="rId4">
              <a:alphaModFix/>
            </a:blip>
            <a:srcRect l="37154" t="24652" r="37040" b="13764"/>
            <a:stretch/>
          </p:blipFill>
          <p:spPr>
            <a:xfrm>
              <a:off x="1881052" y="1354432"/>
              <a:ext cx="3508725" cy="4706734"/>
            </a:xfrm>
            <a:prstGeom prst="rect">
              <a:avLst/>
            </a:prstGeom>
            <a:noFill/>
            <a:ln>
              <a:noFill/>
            </a:ln>
          </p:spPr>
        </p:pic>
      </p:grpSp>
      <p:sp>
        <p:nvSpPr>
          <p:cNvPr id="4" name="Google Shape;99;g2d17701bccb_0_0">
            <a:extLst>
              <a:ext uri="{FF2B5EF4-FFF2-40B4-BE49-F238E27FC236}">
                <a16:creationId xmlns:a16="http://schemas.microsoft.com/office/drawing/2014/main" id="{5C7F2F21-D92B-4889-BA26-039FF33F6E5D}"/>
              </a:ext>
            </a:extLst>
          </p:cNvPr>
          <p:cNvSpPr txBox="1">
            <a:spLocks noGrp="1"/>
          </p:cNvSpPr>
          <p:nvPr>
            <p:ph type="body" idx="1"/>
          </p:nvPr>
        </p:nvSpPr>
        <p:spPr>
          <a:xfrm>
            <a:off x="1306200" y="6257456"/>
            <a:ext cx="4969340" cy="1158738"/>
          </a:xfrm>
          <a:prstGeom prst="rect">
            <a:avLst/>
          </a:prstGeom>
          <a:noFill/>
          <a:ln>
            <a:noFill/>
          </a:ln>
        </p:spPr>
        <p:txBody>
          <a:bodyPr spcFirstLastPara="1" wrap="square" lIns="91425" tIns="45700" rIns="91425" bIns="45700" anchor="t" anchorCtr="0">
            <a:spAutoFit/>
          </a:bodyPr>
          <a:lstStyle/>
          <a:p>
            <a:pPr marL="190500" lvl="0" indent="0" algn="l" rtl="0">
              <a:lnSpc>
                <a:spcPct val="90000"/>
              </a:lnSpc>
              <a:spcBef>
                <a:spcPts val="0"/>
              </a:spcBef>
              <a:spcAft>
                <a:spcPts val="0"/>
              </a:spcAft>
              <a:buSzPts val="2600"/>
              <a:buNone/>
            </a:pPr>
            <a:r>
              <a:rPr lang="nl-NL" sz="2400" dirty="0">
                <a:latin typeface="Effra" panose="02000506080000020004" pitchFamily="2" charset="0"/>
                <a:ea typeface="Arial"/>
                <a:cs typeface="Arial"/>
                <a:sym typeface="Arial"/>
              </a:rPr>
              <a:t>Binas 85C &amp; </a:t>
            </a:r>
            <a:r>
              <a:rPr lang="nl-NL" sz="2400" dirty="0">
                <a:latin typeface="Effra" panose="02000506080000020004"/>
              </a:rPr>
              <a:t>ScienceData p. 287</a:t>
            </a:r>
          </a:p>
          <a:p>
            <a:pPr marL="190500" lvl="0" indent="0" algn="l" rtl="0">
              <a:lnSpc>
                <a:spcPct val="90000"/>
              </a:lnSpc>
              <a:spcBef>
                <a:spcPts val="0"/>
              </a:spcBef>
              <a:spcAft>
                <a:spcPts val="0"/>
              </a:spcAft>
              <a:buSzPts val="2600"/>
              <a:buNone/>
            </a:pPr>
            <a:br>
              <a:rPr lang="nl-NL" sz="2800" dirty="0">
                <a:latin typeface="Effra" panose="02000506080000020004" pitchFamily="2" charset="0"/>
                <a:ea typeface="Arial"/>
                <a:cs typeface="Arial"/>
                <a:sym typeface="Arial"/>
              </a:rPr>
            </a:br>
            <a:endParaRPr lang="nl-NL" sz="2500" dirty="0">
              <a:latin typeface="Effra" panose="02000506080000020004" pitchFamily="2" charset="0"/>
              <a:ea typeface="Arial"/>
              <a:cs typeface="Arial"/>
              <a:sym typeface="Arial"/>
            </a:endParaRPr>
          </a:p>
        </p:txBody>
      </p:sp>
      <p:sp>
        <p:nvSpPr>
          <p:cNvPr id="2" name="Rechthoek 1">
            <a:extLst>
              <a:ext uri="{FF2B5EF4-FFF2-40B4-BE49-F238E27FC236}">
                <a16:creationId xmlns:a16="http://schemas.microsoft.com/office/drawing/2014/main" id="{5410A844-F5A0-188A-5AF1-77F19291354D}"/>
              </a:ext>
            </a:extLst>
          </p:cNvPr>
          <p:cNvSpPr/>
          <p:nvPr/>
        </p:nvSpPr>
        <p:spPr>
          <a:xfrm>
            <a:off x="6904383" y="1354432"/>
            <a:ext cx="2650434" cy="1189985"/>
          </a:xfrm>
          <a:prstGeom prst="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05">
          <a:extLst>
            <a:ext uri="{FF2B5EF4-FFF2-40B4-BE49-F238E27FC236}">
              <a16:creationId xmlns:a16="http://schemas.microsoft.com/office/drawing/2014/main" id="{D507FE51-E586-181D-DDFC-704E0DC30F06}"/>
            </a:ext>
          </a:extLst>
        </p:cNvPr>
        <p:cNvGrpSpPr/>
        <p:nvPr/>
      </p:nvGrpSpPr>
      <p:grpSpPr>
        <a:xfrm>
          <a:off x="0" y="0"/>
          <a:ext cx="0" cy="0"/>
          <a:chOff x="0" y="0"/>
          <a:chExt cx="0" cy="0"/>
        </a:xfrm>
      </p:grpSpPr>
      <p:sp>
        <p:nvSpPr>
          <p:cNvPr id="406" name="Google Shape;406;g2d14e319473_0_21">
            <a:extLst>
              <a:ext uri="{FF2B5EF4-FFF2-40B4-BE49-F238E27FC236}">
                <a16:creationId xmlns:a16="http://schemas.microsoft.com/office/drawing/2014/main" id="{87A1BA04-E36E-BCB0-2958-9A5A5C146369}"/>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nl-NL">
                <a:latin typeface="Effra" panose="02000506080000020004" pitchFamily="2" charset="0"/>
                <a:ea typeface="Arial"/>
                <a:cs typeface="Arial"/>
                <a:sym typeface="Arial"/>
              </a:rPr>
              <a:t>Nieren</a:t>
            </a:r>
            <a:endParaRPr>
              <a:latin typeface="Effra" panose="02000506080000020004" pitchFamily="2" charset="0"/>
              <a:ea typeface="Arial"/>
              <a:cs typeface="Arial"/>
              <a:sym typeface="Arial"/>
            </a:endParaRPr>
          </a:p>
        </p:txBody>
      </p:sp>
      <p:grpSp>
        <p:nvGrpSpPr>
          <p:cNvPr id="407" name="Google Shape;407;g2d14e319473_0_21">
            <a:extLst>
              <a:ext uri="{FF2B5EF4-FFF2-40B4-BE49-F238E27FC236}">
                <a16:creationId xmlns:a16="http://schemas.microsoft.com/office/drawing/2014/main" id="{012644D2-E64C-E609-457D-6D0BE30EEE5A}"/>
              </a:ext>
            </a:extLst>
          </p:cNvPr>
          <p:cNvGrpSpPr/>
          <p:nvPr/>
        </p:nvGrpSpPr>
        <p:grpSpPr>
          <a:xfrm>
            <a:off x="1881052" y="108857"/>
            <a:ext cx="10178505" cy="6629399"/>
            <a:chOff x="1881052" y="108857"/>
            <a:chExt cx="10178505" cy="6629399"/>
          </a:xfrm>
        </p:grpSpPr>
        <p:pic>
          <p:nvPicPr>
            <p:cNvPr id="408" name="Google Shape;408;g2d14e319473_0_21">
              <a:extLst>
                <a:ext uri="{FF2B5EF4-FFF2-40B4-BE49-F238E27FC236}">
                  <a16:creationId xmlns:a16="http://schemas.microsoft.com/office/drawing/2014/main" id="{EC5997B6-18D1-5BE3-F096-C2304BA6D8B0}"/>
                </a:ext>
              </a:extLst>
            </p:cNvPr>
            <p:cNvPicPr preferRelativeResize="0"/>
            <p:nvPr/>
          </p:nvPicPr>
          <p:blipFill rotWithShape="1">
            <a:blip r:embed="rId3">
              <a:alphaModFix/>
            </a:blip>
            <a:srcRect/>
            <a:stretch/>
          </p:blipFill>
          <p:spPr>
            <a:xfrm>
              <a:off x="5350588" y="108857"/>
              <a:ext cx="6708969" cy="6629399"/>
            </a:xfrm>
            <a:prstGeom prst="rect">
              <a:avLst/>
            </a:prstGeom>
            <a:noFill/>
            <a:ln>
              <a:noFill/>
            </a:ln>
          </p:spPr>
        </p:pic>
        <p:pic>
          <p:nvPicPr>
            <p:cNvPr id="409" name="Google Shape;409;g2d14e319473_0_21">
              <a:extLst>
                <a:ext uri="{FF2B5EF4-FFF2-40B4-BE49-F238E27FC236}">
                  <a16:creationId xmlns:a16="http://schemas.microsoft.com/office/drawing/2014/main" id="{70FCA304-08AA-F94A-6B08-6203EF6FA227}"/>
                </a:ext>
              </a:extLst>
            </p:cNvPr>
            <p:cNvPicPr preferRelativeResize="0"/>
            <p:nvPr/>
          </p:nvPicPr>
          <p:blipFill rotWithShape="1">
            <a:blip r:embed="rId4">
              <a:alphaModFix/>
            </a:blip>
            <a:srcRect l="37154" t="24652" r="37040" b="13764"/>
            <a:stretch/>
          </p:blipFill>
          <p:spPr>
            <a:xfrm>
              <a:off x="1881052" y="1354432"/>
              <a:ext cx="3508725" cy="4706734"/>
            </a:xfrm>
            <a:prstGeom prst="rect">
              <a:avLst/>
            </a:prstGeom>
            <a:noFill/>
            <a:ln>
              <a:noFill/>
            </a:ln>
          </p:spPr>
        </p:pic>
      </p:grpSp>
      <p:sp>
        <p:nvSpPr>
          <p:cNvPr id="4" name="Google Shape;99;g2d17701bccb_0_0">
            <a:extLst>
              <a:ext uri="{FF2B5EF4-FFF2-40B4-BE49-F238E27FC236}">
                <a16:creationId xmlns:a16="http://schemas.microsoft.com/office/drawing/2014/main" id="{DC551307-340F-F511-F2B9-A6D6A71F59F2}"/>
              </a:ext>
            </a:extLst>
          </p:cNvPr>
          <p:cNvSpPr txBox="1">
            <a:spLocks noGrp="1"/>
          </p:cNvSpPr>
          <p:nvPr>
            <p:ph type="body" idx="1"/>
          </p:nvPr>
        </p:nvSpPr>
        <p:spPr>
          <a:xfrm>
            <a:off x="1306200" y="6257456"/>
            <a:ext cx="4969340" cy="1158738"/>
          </a:xfrm>
          <a:prstGeom prst="rect">
            <a:avLst/>
          </a:prstGeom>
          <a:noFill/>
          <a:ln>
            <a:noFill/>
          </a:ln>
        </p:spPr>
        <p:txBody>
          <a:bodyPr spcFirstLastPara="1" wrap="square" lIns="91425" tIns="45700" rIns="91425" bIns="45700" anchor="t" anchorCtr="0">
            <a:spAutoFit/>
          </a:bodyPr>
          <a:lstStyle/>
          <a:p>
            <a:pPr marL="190500" lvl="0" indent="0" algn="l" rtl="0">
              <a:lnSpc>
                <a:spcPct val="90000"/>
              </a:lnSpc>
              <a:spcBef>
                <a:spcPts val="0"/>
              </a:spcBef>
              <a:spcAft>
                <a:spcPts val="0"/>
              </a:spcAft>
              <a:buSzPts val="2600"/>
              <a:buNone/>
            </a:pPr>
            <a:r>
              <a:rPr lang="nl-NL" sz="2400" dirty="0">
                <a:latin typeface="Effra" panose="02000506080000020004" pitchFamily="2" charset="0"/>
                <a:ea typeface="Arial"/>
                <a:cs typeface="Arial"/>
                <a:sym typeface="Arial"/>
              </a:rPr>
              <a:t>Binas 85C &amp; </a:t>
            </a:r>
            <a:r>
              <a:rPr lang="nl-NL" sz="2400" dirty="0">
                <a:latin typeface="Effra" panose="02000506080000020004"/>
              </a:rPr>
              <a:t>ScienceData p. 287</a:t>
            </a:r>
          </a:p>
          <a:p>
            <a:pPr marL="190500" lvl="0" indent="0" algn="l" rtl="0">
              <a:lnSpc>
                <a:spcPct val="90000"/>
              </a:lnSpc>
              <a:spcBef>
                <a:spcPts val="0"/>
              </a:spcBef>
              <a:spcAft>
                <a:spcPts val="0"/>
              </a:spcAft>
              <a:buSzPts val="2600"/>
              <a:buNone/>
            </a:pPr>
            <a:br>
              <a:rPr lang="nl-NL" sz="2800" dirty="0">
                <a:latin typeface="Effra" panose="02000506080000020004" pitchFamily="2" charset="0"/>
                <a:ea typeface="Arial"/>
                <a:cs typeface="Arial"/>
                <a:sym typeface="Arial"/>
              </a:rPr>
            </a:br>
            <a:endParaRPr lang="nl-NL" sz="2500" dirty="0">
              <a:latin typeface="Effra" panose="02000506080000020004" pitchFamily="2" charset="0"/>
              <a:ea typeface="Arial"/>
              <a:cs typeface="Arial"/>
              <a:sym typeface="Arial"/>
            </a:endParaRPr>
          </a:p>
        </p:txBody>
      </p:sp>
      <p:sp>
        <p:nvSpPr>
          <p:cNvPr id="3" name="Rechthoek 2">
            <a:extLst>
              <a:ext uri="{FF2B5EF4-FFF2-40B4-BE49-F238E27FC236}">
                <a16:creationId xmlns:a16="http://schemas.microsoft.com/office/drawing/2014/main" id="{FE5CDFA2-3DD5-C836-B047-64D079EDD7A8}"/>
              </a:ext>
            </a:extLst>
          </p:cNvPr>
          <p:cNvSpPr/>
          <p:nvPr/>
        </p:nvSpPr>
        <p:spPr>
          <a:xfrm>
            <a:off x="7318392" y="2668417"/>
            <a:ext cx="2303086" cy="3824458"/>
          </a:xfrm>
          <a:prstGeom prst="rect">
            <a:avLst/>
          </a:prstGeom>
          <a:noFill/>
          <a:ln w="381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3352571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05">
          <a:extLst>
            <a:ext uri="{FF2B5EF4-FFF2-40B4-BE49-F238E27FC236}">
              <a16:creationId xmlns:a16="http://schemas.microsoft.com/office/drawing/2014/main" id="{E56B573E-05A4-AFB0-9934-4AE9C7C466C6}"/>
            </a:ext>
          </a:extLst>
        </p:cNvPr>
        <p:cNvGrpSpPr/>
        <p:nvPr/>
      </p:nvGrpSpPr>
      <p:grpSpPr>
        <a:xfrm>
          <a:off x="0" y="0"/>
          <a:ext cx="0" cy="0"/>
          <a:chOff x="0" y="0"/>
          <a:chExt cx="0" cy="0"/>
        </a:xfrm>
      </p:grpSpPr>
      <p:sp>
        <p:nvSpPr>
          <p:cNvPr id="406" name="Google Shape;406;g2d14e319473_0_21">
            <a:extLst>
              <a:ext uri="{FF2B5EF4-FFF2-40B4-BE49-F238E27FC236}">
                <a16:creationId xmlns:a16="http://schemas.microsoft.com/office/drawing/2014/main" id="{EE97891C-766D-9226-D3F9-0E60B1A33727}"/>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nl-NL">
                <a:latin typeface="Effra" panose="02000506080000020004" pitchFamily="2" charset="0"/>
                <a:ea typeface="Arial"/>
                <a:cs typeface="Arial"/>
                <a:sym typeface="Arial"/>
              </a:rPr>
              <a:t>Nieren</a:t>
            </a:r>
            <a:endParaRPr>
              <a:latin typeface="Effra" panose="02000506080000020004" pitchFamily="2" charset="0"/>
              <a:ea typeface="Arial"/>
              <a:cs typeface="Arial"/>
              <a:sym typeface="Arial"/>
            </a:endParaRPr>
          </a:p>
        </p:txBody>
      </p:sp>
      <p:grpSp>
        <p:nvGrpSpPr>
          <p:cNvPr id="407" name="Google Shape;407;g2d14e319473_0_21">
            <a:extLst>
              <a:ext uri="{FF2B5EF4-FFF2-40B4-BE49-F238E27FC236}">
                <a16:creationId xmlns:a16="http://schemas.microsoft.com/office/drawing/2014/main" id="{770DD5ED-1D2F-D47F-5C06-D1A3A924DB26}"/>
              </a:ext>
            </a:extLst>
          </p:cNvPr>
          <p:cNvGrpSpPr/>
          <p:nvPr/>
        </p:nvGrpSpPr>
        <p:grpSpPr>
          <a:xfrm>
            <a:off x="1881052" y="108857"/>
            <a:ext cx="10178505" cy="6629399"/>
            <a:chOff x="1881052" y="108857"/>
            <a:chExt cx="10178505" cy="6629399"/>
          </a:xfrm>
        </p:grpSpPr>
        <p:pic>
          <p:nvPicPr>
            <p:cNvPr id="408" name="Google Shape;408;g2d14e319473_0_21">
              <a:extLst>
                <a:ext uri="{FF2B5EF4-FFF2-40B4-BE49-F238E27FC236}">
                  <a16:creationId xmlns:a16="http://schemas.microsoft.com/office/drawing/2014/main" id="{8F3D8334-16AF-0B77-EF3F-7367750BFDD9}"/>
                </a:ext>
              </a:extLst>
            </p:cNvPr>
            <p:cNvPicPr preferRelativeResize="0"/>
            <p:nvPr/>
          </p:nvPicPr>
          <p:blipFill rotWithShape="1">
            <a:blip r:embed="rId3">
              <a:alphaModFix/>
            </a:blip>
            <a:srcRect/>
            <a:stretch/>
          </p:blipFill>
          <p:spPr>
            <a:xfrm>
              <a:off x="5350588" y="108857"/>
              <a:ext cx="6708969" cy="6629399"/>
            </a:xfrm>
            <a:prstGeom prst="rect">
              <a:avLst/>
            </a:prstGeom>
            <a:noFill/>
            <a:ln>
              <a:noFill/>
            </a:ln>
          </p:spPr>
        </p:pic>
        <p:pic>
          <p:nvPicPr>
            <p:cNvPr id="409" name="Google Shape;409;g2d14e319473_0_21">
              <a:extLst>
                <a:ext uri="{FF2B5EF4-FFF2-40B4-BE49-F238E27FC236}">
                  <a16:creationId xmlns:a16="http://schemas.microsoft.com/office/drawing/2014/main" id="{657FE612-1EAF-6B9D-45C2-BA8F87C188FA}"/>
                </a:ext>
              </a:extLst>
            </p:cNvPr>
            <p:cNvPicPr preferRelativeResize="0"/>
            <p:nvPr/>
          </p:nvPicPr>
          <p:blipFill rotWithShape="1">
            <a:blip r:embed="rId4">
              <a:alphaModFix/>
            </a:blip>
            <a:srcRect l="37154" t="24652" r="37040" b="13764"/>
            <a:stretch/>
          </p:blipFill>
          <p:spPr>
            <a:xfrm>
              <a:off x="1881052" y="1354432"/>
              <a:ext cx="3508725" cy="4706734"/>
            </a:xfrm>
            <a:prstGeom prst="rect">
              <a:avLst/>
            </a:prstGeom>
            <a:noFill/>
            <a:ln>
              <a:noFill/>
            </a:ln>
          </p:spPr>
        </p:pic>
      </p:grpSp>
      <p:sp>
        <p:nvSpPr>
          <p:cNvPr id="4" name="Google Shape;99;g2d17701bccb_0_0">
            <a:extLst>
              <a:ext uri="{FF2B5EF4-FFF2-40B4-BE49-F238E27FC236}">
                <a16:creationId xmlns:a16="http://schemas.microsoft.com/office/drawing/2014/main" id="{FA29D267-23AF-460E-E124-2BFF4D35DAE3}"/>
              </a:ext>
            </a:extLst>
          </p:cNvPr>
          <p:cNvSpPr txBox="1">
            <a:spLocks noGrp="1"/>
          </p:cNvSpPr>
          <p:nvPr>
            <p:ph type="body" idx="1"/>
          </p:nvPr>
        </p:nvSpPr>
        <p:spPr>
          <a:xfrm>
            <a:off x="1306200" y="6257456"/>
            <a:ext cx="4969340" cy="1158738"/>
          </a:xfrm>
          <a:prstGeom prst="rect">
            <a:avLst/>
          </a:prstGeom>
          <a:noFill/>
          <a:ln>
            <a:noFill/>
          </a:ln>
        </p:spPr>
        <p:txBody>
          <a:bodyPr spcFirstLastPara="1" wrap="square" lIns="91425" tIns="45700" rIns="91425" bIns="45700" anchor="t" anchorCtr="0">
            <a:spAutoFit/>
          </a:bodyPr>
          <a:lstStyle/>
          <a:p>
            <a:pPr marL="190500" lvl="0" indent="0" algn="l" rtl="0">
              <a:lnSpc>
                <a:spcPct val="90000"/>
              </a:lnSpc>
              <a:spcBef>
                <a:spcPts val="0"/>
              </a:spcBef>
              <a:spcAft>
                <a:spcPts val="0"/>
              </a:spcAft>
              <a:buSzPts val="2600"/>
              <a:buNone/>
            </a:pPr>
            <a:r>
              <a:rPr lang="nl-NL" sz="2400" dirty="0">
                <a:latin typeface="Effra" panose="02000506080000020004" pitchFamily="2" charset="0"/>
                <a:ea typeface="Arial"/>
                <a:cs typeface="Arial"/>
                <a:sym typeface="Arial"/>
              </a:rPr>
              <a:t>Binas 85C &amp; </a:t>
            </a:r>
            <a:r>
              <a:rPr lang="nl-NL" sz="2400" dirty="0">
                <a:latin typeface="Effra" panose="02000506080000020004"/>
              </a:rPr>
              <a:t>ScienceData p. 287</a:t>
            </a:r>
          </a:p>
          <a:p>
            <a:pPr marL="190500" lvl="0" indent="0" algn="l" rtl="0">
              <a:lnSpc>
                <a:spcPct val="90000"/>
              </a:lnSpc>
              <a:spcBef>
                <a:spcPts val="0"/>
              </a:spcBef>
              <a:spcAft>
                <a:spcPts val="0"/>
              </a:spcAft>
              <a:buSzPts val="2600"/>
              <a:buNone/>
            </a:pPr>
            <a:br>
              <a:rPr lang="nl-NL" sz="2800" dirty="0">
                <a:latin typeface="Effra" panose="02000506080000020004" pitchFamily="2" charset="0"/>
                <a:ea typeface="Arial"/>
                <a:cs typeface="Arial"/>
                <a:sym typeface="Arial"/>
              </a:rPr>
            </a:br>
            <a:endParaRPr lang="nl-NL" sz="2500" dirty="0">
              <a:latin typeface="Effra" panose="02000506080000020004" pitchFamily="2" charset="0"/>
              <a:ea typeface="Arial"/>
              <a:cs typeface="Arial"/>
              <a:sym typeface="Arial"/>
            </a:endParaRPr>
          </a:p>
        </p:txBody>
      </p:sp>
      <p:sp>
        <p:nvSpPr>
          <p:cNvPr id="5" name="Rechthoek 4">
            <a:extLst>
              <a:ext uri="{FF2B5EF4-FFF2-40B4-BE49-F238E27FC236}">
                <a16:creationId xmlns:a16="http://schemas.microsoft.com/office/drawing/2014/main" id="{5D1F2BAB-CC6F-A5DE-E775-F5BDAA381ADB}"/>
              </a:ext>
            </a:extLst>
          </p:cNvPr>
          <p:cNvSpPr/>
          <p:nvPr/>
        </p:nvSpPr>
        <p:spPr>
          <a:xfrm>
            <a:off x="8703366" y="1327285"/>
            <a:ext cx="2650434" cy="1800228"/>
          </a:xfrm>
          <a:prstGeom prst="rect">
            <a:avLst/>
          </a:prstGeom>
          <a:no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807116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405">
          <a:extLst>
            <a:ext uri="{FF2B5EF4-FFF2-40B4-BE49-F238E27FC236}">
              <a16:creationId xmlns:a16="http://schemas.microsoft.com/office/drawing/2014/main" id="{45F2C2E2-C506-FB5B-DF26-68C7C4ED570A}"/>
            </a:ext>
          </a:extLst>
        </p:cNvPr>
        <p:cNvGrpSpPr/>
        <p:nvPr/>
      </p:nvGrpSpPr>
      <p:grpSpPr>
        <a:xfrm>
          <a:off x="0" y="0"/>
          <a:ext cx="0" cy="0"/>
          <a:chOff x="0" y="0"/>
          <a:chExt cx="0" cy="0"/>
        </a:xfrm>
      </p:grpSpPr>
      <p:sp>
        <p:nvSpPr>
          <p:cNvPr id="406" name="Google Shape;406;g2d14e319473_0_21">
            <a:extLst>
              <a:ext uri="{FF2B5EF4-FFF2-40B4-BE49-F238E27FC236}">
                <a16:creationId xmlns:a16="http://schemas.microsoft.com/office/drawing/2014/main" id="{7BEC274E-122C-02BB-741E-2F862160BECE}"/>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nl-NL">
                <a:latin typeface="Effra" panose="02000506080000020004" pitchFamily="2" charset="0"/>
                <a:ea typeface="Arial"/>
                <a:cs typeface="Arial"/>
                <a:sym typeface="Arial"/>
              </a:rPr>
              <a:t>Nieren</a:t>
            </a:r>
            <a:endParaRPr>
              <a:latin typeface="Effra" panose="02000506080000020004" pitchFamily="2" charset="0"/>
              <a:ea typeface="Arial"/>
              <a:cs typeface="Arial"/>
              <a:sym typeface="Arial"/>
            </a:endParaRPr>
          </a:p>
        </p:txBody>
      </p:sp>
      <p:grpSp>
        <p:nvGrpSpPr>
          <p:cNvPr id="407" name="Google Shape;407;g2d14e319473_0_21">
            <a:extLst>
              <a:ext uri="{FF2B5EF4-FFF2-40B4-BE49-F238E27FC236}">
                <a16:creationId xmlns:a16="http://schemas.microsoft.com/office/drawing/2014/main" id="{847A9240-8851-B6E9-E727-306BB25376CE}"/>
              </a:ext>
            </a:extLst>
          </p:cNvPr>
          <p:cNvGrpSpPr/>
          <p:nvPr/>
        </p:nvGrpSpPr>
        <p:grpSpPr>
          <a:xfrm>
            <a:off x="1881052" y="108857"/>
            <a:ext cx="10178505" cy="6629399"/>
            <a:chOff x="1881052" y="108857"/>
            <a:chExt cx="10178505" cy="6629399"/>
          </a:xfrm>
        </p:grpSpPr>
        <p:pic>
          <p:nvPicPr>
            <p:cNvPr id="408" name="Google Shape;408;g2d14e319473_0_21">
              <a:extLst>
                <a:ext uri="{FF2B5EF4-FFF2-40B4-BE49-F238E27FC236}">
                  <a16:creationId xmlns:a16="http://schemas.microsoft.com/office/drawing/2014/main" id="{262AC576-5D9C-B6E9-05B5-F785DFA872CB}"/>
                </a:ext>
              </a:extLst>
            </p:cNvPr>
            <p:cNvPicPr preferRelativeResize="0"/>
            <p:nvPr/>
          </p:nvPicPr>
          <p:blipFill rotWithShape="1">
            <a:blip r:embed="rId3">
              <a:alphaModFix/>
            </a:blip>
            <a:srcRect/>
            <a:stretch/>
          </p:blipFill>
          <p:spPr>
            <a:xfrm>
              <a:off x="5350588" y="108857"/>
              <a:ext cx="6708969" cy="6629399"/>
            </a:xfrm>
            <a:prstGeom prst="rect">
              <a:avLst/>
            </a:prstGeom>
            <a:noFill/>
            <a:ln>
              <a:noFill/>
            </a:ln>
          </p:spPr>
        </p:pic>
        <p:pic>
          <p:nvPicPr>
            <p:cNvPr id="409" name="Google Shape;409;g2d14e319473_0_21">
              <a:extLst>
                <a:ext uri="{FF2B5EF4-FFF2-40B4-BE49-F238E27FC236}">
                  <a16:creationId xmlns:a16="http://schemas.microsoft.com/office/drawing/2014/main" id="{0AF1F922-E970-35CE-6767-DF9FE92BDFC9}"/>
                </a:ext>
              </a:extLst>
            </p:cNvPr>
            <p:cNvPicPr preferRelativeResize="0"/>
            <p:nvPr/>
          </p:nvPicPr>
          <p:blipFill rotWithShape="1">
            <a:blip r:embed="rId4">
              <a:alphaModFix/>
            </a:blip>
            <a:srcRect l="37154" t="24652" r="37040" b="13764"/>
            <a:stretch/>
          </p:blipFill>
          <p:spPr>
            <a:xfrm>
              <a:off x="1881052" y="1354432"/>
              <a:ext cx="3508725" cy="4706734"/>
            </a:xfrm>
            <a:prstGeom prst="rect">
              <a:avLst/>
            </a:prstGeom>
            <a:noFill/>
            <a:ln>
              <a:noFill/>
            </a:ln>
          </p:spPr>
        </p:pic>
      </p:grpSp>
      <p:sp>
        <p:nvSpPr>
          <p:cNvPr id="4" name="Google Shape;99;g2d17701bccb_0_0">
            <a:extLst>
              <a:ext uri="{FF2B5EF4-FFF2-40B4-BE49-F238E27FC236}">
                <a16:creationId xmlns:a16="http://schemas.microsoft.com/office/drawing/2014/main" id="{B8695B31-36F3-F0FB-8DE5-019830B21357}"/>
              </a:ext>
            </a:extLst>
          </p:cNvPr>
          <p:cNvSpPr txBox="1">
            <a:spLocks noGrp="1"/>
          </p:cNvSpPr>
          <p:nvPr>
            <p:ph type="body" idx="1"/>
          </p:nvPr>
        </p:nvSpPr>
        <p:spPr>
          <a:xfrm>
            <a:off x="1306200" y="6257456"/>
            <a:ext cx="4969340" cy="1158738"/>
          </a:xfrm>
          <a:prstGeom prst="rect">
            <a:avLst/>
          </a:prstGeom>
          <a:noFill/>
          <a:ln>
            <a:noFill/>
          </a:ln>
        </p:spPr>
        <p:txBody>
          <a:bodyPr spcFirstLastPara="1" wrap="square" lIns="91425" tIns="45700" rIns="91425" bIns="45700" anchor="t" anchorCtr="0">
            <a:spAutoFit/>
          </a:bodyPr>
          <a:lstStyle/>
          <a:p>
            <a:pPr marL="190500" lvl="0" indent="0" algn="l" rtl="0">
              <a:lnSpc>
                <a:spcPct val="90000"/>
              </a:lnSpc>
              <a:spcBef>
                <a:spcPts val="0"/>
              </a:spcBef>
              <a:spcAft>
                <a:spcPts val="0"/>
              </a:spcAft>
              <a:buSzPts val="2600"/>
              <a:buNone/>
            </a:pPr>
            <a:r>
              <a:rPr lang="nl-NL" sz="2400" dirty="0">
                <a:latin typeface="Effra" panose="02000506080000020004" pitchFamily="2" charset="0"/>
                <a:ea typeface="Arial"/>
                <a:cs typeface="Arial"/>
                <a:sym typeface="Arial"/>
              </a:rPr>
              <a:t>Binas 85C &amp; </a:t>
            </a:r>
            <a:r>
              <a:rPr lang="nl-NL" sz="2400" dirty="0">
                <a:latin typeface="Effra" panose="02000506080000020004"/>
              </a:rPr>
              <a:t>ScienceData p. 287</a:t>
            </a:r>
          </a:p>
          <a:p>
            <a:pPr marL="190500" lvl="0" indent="0" algn="l" rtl="0">
              <a:lnSpc>
                <a:spcPct val="90000"/>
              </a:lnSpc>
              <a:spcBef>
                <a:spcPts val="0"/>
              </a:spcBef>
              <a:spcAft>
                <a:spcPts val="0"/>
              </a:spcAft>
              <a:buSzPts val="2600"/>
              <a:buNone/>
            </a:pPr>
            <a:br>
              <a:rPr lang="nl-NL" sz="2800" dirty="0">
                <a:latin typeface="Effra" panose="02000506080000020004" pitchFamily="2" charset="0"/>
                <a:ea typeface="Arial"/>
                <a:cs typeface="Arial"/>
                <a:sym typeface="Arial"/>
              </a:rPr>
            </a:br>
            <a:endParaRPr lang="nl-NL" sz="2500" dirty="0">
              <a:latin typeface="Effra" panose="02000506080000020004" pitchFamily="2" charset="0"/>
              <a:ea typeface="Arial"/>
              <a:cs typeface="Arial"/>
              <a:sym typeface="Arial"/>
            </a:endParaRPr>
          </a:p>
        </p:txBody>
      </p:sp>
      <p:sp>
        <p:nvSpPr>
          <p:cNvPr id="6" name="Rechthoek 5">
            <a:extLst>
              <a:ext uri="{FF2B5EF4-FFF2-40B4-BE49-F238E27FC236}">
                <a16:creationId xmlns:a16="http://schemas.microsoft.com/office/drawing/2014/main" id="{DD05E1DE-C7A2-104D-5FC0-41695FC58625}"/>
              </a:ext>
            </a:extLst>
          </p:cNvPr>
          <p:cNvSpPr/>
          <p:nvPr/>
        </p:nvSpPr>
        <p:spPr>
          <a:xfrm>
            <a:off x="9434165" y="1272208"/>
            <a:ext cx="1353764" cy="5286927"/>
          </a:xfrm>
          <a:prstGeom prst="rect">
            <a:avLst/>
          </a:prstGeom>
          <a:noFill/>
          <a:ln w="381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5362345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05">
          <a:extLst>
            <a:ext uri="{FF2B5EF4-FFF2-40B4-BE49-F238E27FC236}">
              <a16:creationId xmlns:a16="http://schemas.microsoft.com/office/drawing/2014/main" id="{E4D9C2C0-4AFB-798D-CBEE-B1F3D6D087EC}"/>
            </a:ext>
          </a:extLst>
        </p:cNvPr>
        <p:cNvGrpSpPr/>
        <p:nvPr/>
      </p:nvGrpSpPr>
      <p:grpSpPr>
        <a:xfrm>
          <a:off x="0" y="0"/>
          <a:ext cx="0" cy="0"/>
          <a:chOff x="0" y="0"/>
          <a:chExt cx="0" cy="0"/>
        </a:xfrm>
      </p:grpSpPr>
      <p:sp>
        <p:nvSpPr>
          <p:cNvPr id="406" name="Google Shape;406;g2d14e319473_0_21">
            <a:extLst>
              <a:ext uri="{FF2B5EF4-FFF2-40B4-BE49-F238E27FC236}">
                <a16:creationId xmlns:a16="http://schemas.microsoft.com/office/drawing/2014/main" id="{EAFC9C7F-AAFF-0352-C959-34FB79BAA70E}"/>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nl-NL">
                <a:latin typeface="Effra" panose="02000506080000020004" pitchFamily="2" charset="0"/>
                <a:ea typeface="Arial"/>
                <a:cs typeface="Arial"/>
                <a:sym typeface="Arial"/>
              </a:rPr>
              <a:t>Voorbeeld (2024-I)</a:t>
            </a:r>
            <a:endParaRPr>
              <a:latin typeface="Effra" panose="02000506080000020004" pitchFamily="2" charset="0"/>
              <a:ea typeface="Arial"/>
              <a:cs typeface="Arial"/>
              <a:sym typeface="Arial"/>
            </a:endParaRPr>
          </a:p>
        </p:txBody>
      </p:sp>
      <p:pic>
        <p:nvPicPr>
          <p:cNvPr id="3" name="Afbeelding 2">
            <a:extLst>
              <a:ext uri="{FF2B5EF4-FFF2-40B4-BE49-F238E27FC236}">
                <a16:creationId xmlns:a16="http://schemas.microsoft.com/office/drawing/2014/main" id="{B0947DDE-8199-06E1-30C3-C010E7637A11}"/>
              </a:ext>
            </a:extLst>
          </p:cNvPr>
          <p:cNvPicPr>
            <a:picLocks noChangeAspect="1"/>
          </p:cNvPicPr>
          <p:nvPr/>
        </p:nvPicPr>
        <p:blipFill>
          <a:blip r:embed="rId3"/>
          <a:stretch>
            <a:fillRect/>
          </a:stretch>
        </p:blipFill>
        <p:spPr>
          <a:xfrm>
            <a:off x="838200" y="1920813"/>
            <a:ext cx="10734944" cy="4166479"/>
          </a:xfrm>
          <a:prstGeom prst="rect">
            <a:avLst/>
          </a:prstGeom>
        </p:spPr>
      </p:pic>
      <mc:AlternateContent xmlns:mc="http://schemas.openxmlformats.org/markup-compatibility/2006">
        <mc:Choice xmlns:p14="http://schemas.microsoft.com/office/powerpoint/2010/main" Requires="p14">
          <p:contentPart p14:bwMode="auto" r:id="rId4">
            <p14:nvContentPartPr>
              <p14:cNvPr id="2" name="Inkt 1">
                <a:extLst>
                  <a:ext uri="{FF2B5EF4-FFF2-40B4-BE49-F238E27FC236}">
                    <a16:creationId xmlns:a16="http://schemas.microsoft.com/office/drawing/2014/main" id="{F463B94B-E272-90D2-3AD0-6EFA2C7BC8A1}"/>
                  </a:ext>
                </a:extLst>
              </p14:cNvPr>
              <p14:cNvContentPartPr/>
              <p14:nvPr/>
            </p14:nvContentPartPr>
            <p14:xfrm>
              <a:off x="10522122" y="2146837"/>
              <a:ext cx="703440" cy="41040"/>
            </p14:xfrm>
          </p:contentPart>
        </mc:Choice>
        <mc:Fallback>
          <p:pic>
            <p:nvPicPr>
              <p:cNvPr id="2" name="Inkt 1">
                <a:extLst>
                  <a:ext uri="{FF2B5EF4-FFF2-40B4-BE49-F238E27FC236}">
                    <a16:creationId xmlns:a16="http://schemas.microsoft.com/office/drawing/2014/main" id="{F463B94B-E272-90D2-3AD0-6EFA2C7BC8A1}"/>
                  </a:ext>
                </a:extLst>
              </p:cNvPr>
              <p:cNvPicPr/>
              <p:nvPr/>
            </p:nvPicPr>
            <p:blipFill>
              <a:blip r:embed="rId5"/>
              <a:stretch>
                <a:fillRect/>
              </a:stretch>
            </p:blipFill>
            <p:spPr>
              <a:xfrm>
                <a:off x="10450482" y="2003197"/>
                <a:ext cx="847080" cy="32868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4" name="Inkt 3">
                <a:extLst>
                  <a:ext uri="{FF2B5EF4-FFF2-40B4-BE49-F238E27FC236}">
                    <a16:creationId xmlns:a16="http://schemas.microsoft.com/office/drawing/2014/main" id="{51ABECF2-798B-D4A2-2C94-C0D581C12FA1}"/>
                  </a:ext>
                </a:extLst>
              </p14:cNvPr>
              <p14:cNvContentPartPr/>
              <p14:nvPr/>
            </p14:nvContentPartPr>
            <p14:xfrm>
              <a:off x="2040522" y="2410717"/>
              <a:ext cx="7502400" cy="108720"/>
            </p14:xfrm>
          </p:contentPart>
        </mc:Choice>
        <mc:Fallback>
          <p:pic>
            <p:nvPicPr>
              <p:cNvPr id="4" name="Inkt 3">
                <a:extLst>
                  <a:ext uri="{FF2B5EF4-FFF2-40B4-BE49-F238E27FC236}">
                    <a16:creationId xmlns:a16="http://schemas.microsoft.com/office/drawing/2014/main" id="{51ABECF2-798B-D4A2-2C94-C0D581C12FA1}"/>
                  </a:ext>
                </a:extLst>
              </p:cNvPr>
              <p:cNvPicPr/>
              <p:nvPr/>
            </p:nvPicPr>
            <p:blipFill>
              <a:blip r:embed="rId7"/>
              <a:stretch>
                <a:fillRect/>
              </a:stretch>
            </p:blipFill>
            <p:spPr>
              <a:xfrm>
                <a:off x="1968882" y="2267077"/>
                <a:ext cx="7646040" cy="39636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5" name="Inkt 4">
                <a:extLst>
                  <a:ext uri="{FF2B5EF4-FFF2-40B4-BE49-F238E27FC236}">
                    <a16:creationId xmlns:a16="http://schemas.microsoft.com/office/drawing/2014/main" id="{89338AFE-4BCB-3D81-5E50-589DC84296C6}"/>
                  </a:ext>
                </a:extLst>
              </p14:cNvPr>
              <p14:cNvContentPartPr/>
              <p14:nvPr/>
            </p14:nvContentPartPr>
            <p14:xfrm>
              <a:off x="2066802" y="2782597"/>
              <a:ext cx="1986840" cy="54720"/>
            </p14:xfrm>
          </p:contentPart>
        </mc:Choice>
        <mc:Fallback>
          <p:pic>
            <p:nvPicPr>
              <p:cNvPr id="5" name="Inkt 4">
                <a:extLst>
                  <a:ext uri="{FF2B5EF4-FFF2-40B4-BE49-F238E27FC236}">
                    <a16:creationId xmlns:a16="http://schemas.microsoft.com/office/drawing/2014/main" id="{89338AFE-4BCB-3D81-5E50-589DC84296C6}"/>
                  </a:ext>
                </a:extLst>
              </p:cNvPr>
              <p:cNvPicPr/>
              <p:nvPr/>
            </p:nvPicPr>
            <p:blipFill>
              <a:blip r:embed="rId9"/>
              <a:stretch>
                <a:fillRect/>
              </a:stretch>
            </p:blipFill>
            <p:spPr>
              <a:xfrm>
                <a:off x="1995162" y="2638597"/>
                <a:ext cx="2130480" cy="342360"/>
              </a:xfrm>
              <a:prstGeom prst="rect">
                <a:avLst/>
              </a:prstGeom>
            </p:spPr>
          </p:pic>
        </mc:Fallback>
      </mc:AlternateContent>
    </p:spTree>
    <p:extLst>
      <p:ext uri="{BB962C8B-B14F-4D97-AF65-F5344CB8AC3E}">
        <p14:creationId xmlns:p14="http://schemas.microsoft.com/office/powerpoint/2010/main" val="3603371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405">
          <a:extLst>
            <a:ext uri="{FF2B5EF4-FFF2-40B4-BE49-F238E27FC236}">
              <a16:creationId xmlns:a16="http://schemas.microsoft.com/office/drawing/2014/main" id="{638DF58D-DE1C-F415-3ADE-DB0517CB712C}"/>
            </a:ext>
          </a:extLst>
        </p:cNvPr>
        <p:cNvGrpSpPr/>
        <p:nvPr/>
      </p:nvGrpSpPr>
      <p:grpSpPr>
        <a:xfrm>
          <a:off x="0" y="0"/>
          <a:ext cx="0" cy="0"/>
          <a:chOff x="0" y="0"/>
          <a:chExt cx="0" cy="0"/>
        </a:xfrm>
      </p:grpSpPr>
      <p:sp>
        <p:nvSpPr>
          <p:cNvPr id="406" name="Google Shape;406;g2d14e319473_0_21">
            <a:extLst>
              <a:ext uri="{FF2B5EF4-FFF2-40B4-BE49-F238E27FC236}">
                <a16:creationId xmlns:a16="http://schemas.microsoft.com/office/drawing/2014/main" id="{4ABB5D07-3D7E-3460-3257-91FA868B063B}"/>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nl-NL">
                <a:latin typeface="Effra" panose="02000506080000020004" pitchFamily="2" charset="0"/>
                <a:ea typeface="Arial"/>
                <a:cs typeface="Arial"/>
                <a:sym typeface="Arial"/>
              </a:rPr>
              <a:t>Uitwerking</a:t>
            </a:r>
            <a:endParaRPr>
              <a:latin typeface="Effra" panose="02000506080000020004" pitchFamily="2" charset="0"/>
              <a:ea typeface="Arial"/>
              <a:cs typeface="Arial"/>
              <a:sym typeface="Arial"/>
            </a:endParaRPr>
          </a:p>
        </p:txBody>
      </p:sp>
      <p:pic>
        <p:nvPicPr>
          <p:cNvPr id="4" name="Afbeelding 3">
            <a:extLst>
              <a:ext uri="{FF2B5EF4-FFF2-40B4-BE49-F238E27FC236}">
                <a16:creationId xmlns:a16="http://schemas.microsoft.com/office/drawing/2014/main" id="{F97B113E-7CE1-9625-FE13-3CC238BD6FB0}"/>
              </a:ext>
            </a:extLst>
          </p:cNvPr>
          <p:cNvPicPr>
            <a:picLocks noChangeAspect="1"/>
          </p:cNvPicPr>
          <p:nvPr/>
        </p:nvPicPr>
        <p:blipFill>
          <a:blip r:embed="rId3"/>
          <a:stretch>
            <a:fillRect/>
          </a:stretch>
        </p:blipFill>
        <p:spPr>
          <a:xfrm>
            <a:off x="838200" y="2397830"/>
            <a:ext cx="10006109" cy="397068"/>
          </a:xfrm>
          <a:prstGeom prst="rect">
            <a:avLst/>
          </a:prstGeom>
        </p:spPr>
      </p:pic>
    </p:spTree>
    <p:extLst>
      <p:ext uri="{BB962C8B-B14F-4D97-AF65-F5344CB8AC3E}">
        <p14:creationId xmlns:p14="http://schemas.microsoft.com/office/powerpoint/2010/main" val="341523371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9">
          <a:extLst>
            <a:ext uri="{FF2B5EF4-FFF2-40B4-BE49-F238E27FC236}">
              <a16:creationId xmlns:a16="http://schemas.microsoft.com/office/drawing/2014/main" id="{E40EF10B-E9E2-ECAE-1789-E05C350DB425}"/>
            </a:ext>
          </a:extLst>
        </p:cNvPr>
        <p:cNvGrpSpPr/>
        <p:nvPr/>
      </p:nvGrpSpPr>
      <p:grpSpPr>
        <a:xfrm>
          <a:off x="0" y="0"/>
          <a:ext cx="0" cy="0"/>
          <a:chOff x="0" y="0"/>
          <a:chExt cx="0" cy="0"/>
        </a:xfrm>
      </p:grpSpPr>
      <p:sp>
        <p:nvSpPr>
          <p:cNvPr id="90" name="Google Shape;90;g2d14e319473_1_0">
            <a:extLst>
              <a:ext uri="{FF2B5EF4-FFF2-40B4-BE49-F238E27FC236}">
                <a16:creationId xmlns:a16="http://schemas.microsoft.com/office/drawing/2014/main" id="{8914514A-3A12-6CE3-8C58-F28EA8C4B8FE}"/>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Stikstofkringloop</a:t>
            </a:r>
            <a:endParaRPr>
              <a:latin typeface="Effra" panose="02000506080000020004" pitchFamily="2" charset="0"/>
              <a:ea typeface="Arial"/>
              <a:cs typeface="Arial"/>
              <a:sym typeface="Arial"/>
            </a:endParaRPr>
          </a:p>
        </p:txBody>
      </p:sp>
      <p:sp>
        <p:nvSpPr>
          <p:cNvPr id="2" name="Google Shape;99;g2d17701bccb_0_0">
            <a:extLst>
              <a:ext uri="{FF2B5EF4-FFF2-40B4-BE49-F238E27FC236}">
                <a16:creationId xmlns:a16="http://schemas.microsoft.com/office/drawing/2014/main" id="{EBCA57AE-AD1C-61C2-6F15-D8FE24CC9CDA}"/>
              </a:ext>
            </a:extLst>
          </p:cNvPr>
          <p:cNvSpPr txBox="1">
            <a:spLocks noGrp="1"/>
          </p:cNvSpPr>
          <p:nvPr>
            <p:ph type="body" idx="1"/>
          </p:nvPr>
        </p:nvSpPr>
        <p:spPr>
          <a:xfrm>
            <a:off x="653100" y="1592094"/>
            <a:ext cx="10885800" cy="1546537"/>
          </a:xfrm>
          <a:prstGeom prst="rect">
            <a:avLst/>
          </a:prstGeom>
          <a:noFill/>
          <a:ln>
            <a:noFill/>
          </a:ln>
        </p:spPr>
        <p:txBody>
          <a:bodyPr spcFirstLastPara="1" wrap="square" lIns="91425" tIns="45700" rIns="91425" bIns="45700" anchor="t" anchorCtr="0">
            <a:spAutoFit/>
          </a:bodyPr>
          <a:lstStyle/>
          <a:p>
            <a:pPr marL="635000" lvl="0" indent="-444500" algn="l" rtl="0">
              <a:lnSpc>
                <a:spcPct val="90000"/>
              </a:lnSpc>
              <a:spcBef>
                <a:spcPts val="0"/>
              </a:spcBef>
              <a:spcAft>
                <a:spcPts val="0"/>
              </a:spcAft>
              <a:buSzPts val="2600"/>
              <a:buChar char="•"/>
            </a:pPr>
            <a:r>
              <a:rPr lang="nl-NL" sz="2600" dirty="0">
                <a:latin typeface="Effra"/>
                <a:ea typeface="Arial"/>
                <a:cs typeface="Arial"/>
                <a:sym typeface="Arial"/>
              </a:rPr>
              <a:t>Binas 93G</a:t>
            </a:r>
            <a:endParaRPr lang="nl-NL" sz="2600" dirty="0">
              <a:latin typeface="Effra"/>
              <a:ea typeface="Arial"/>
              <a:cs typeface="Arial"/>
            </a:endParaRPr>
          </a:p>
          <a:p>
            <a:pPr marL="635000" indent="-444500">
              <a:spcBef>
                <a:spcPts val="0"/>
              </a:spcBef>
              <a:buSzPts val="2600"/>
            </a:pPr>
            <a:r>
              <a:rPr lang="nl-NL" sz="2600" dirty="0">
                <a:latin typeface="Effra" panose="02000506080000020004"/>
              </a:rPr>
              <a:t>ScienceData p. 357</a:t>
            </a:r>
          </a:p>
          <a:p>
            <a:pPr marL="190500" lvl="0" indent="0" algn="l" rtl="0">
              <a:lnSpc>
                <a:spcPct val="90000"/>
              </a:lnSpc>
              <a:spcBef>
                <a:spcPts val="0"/>
              </a:spcBef>
              <a:spcAft>
                <a:spcPts val="0"/>
              </a:spcAft>
              <a:buSzPts val="2600"/>
              <a:buNone/>
            </a:pPr>
            <a:br>
              <a:rPr lang="nl-NL" sz="2800" dirty="0">
                <a:latin typeface="Effra" panose="02000506080000020004" pitchFamily="2" charset="0"/>
                <a:ea typeface="Arial"/>
                <a:cs typeface="Arial"/>
              </a:rPr>
            </a:br>
            <a:endParaRPr lang="nl-NL" sz="2500" dirty="0">
              <a:latin typeface="Effra" panose="02000506080000020004" pitchFamily="2" charset="0"/>
              <a:ea typeface="Arial"/>
              <a:cs typeface="Arial"/>
              <a:sym typeface="Arial"/>
            </a:endParaRPr>
          </a:p>
        </p:txBody>
      </p:sp>
      <p:pic>
        <p:nvPicPr>
          <p:cNvPr id="5" name="Afbeelding 4">
            <a:extLst>
              <a:ext uri="{FF2B5EF4-FFF2-40B4-BE49-F238E27FC236}">
                <a16:creationId xmlns:a16="http://schemas.microsoft.com/office/drawing/2014/main" id="{543EA22C-7513-AF5E-56AD-49C2724715AF}"/>
              </a:ext>
            </a:extLst>
          </p:cNvPr>
          <p:cNvPicPr>
            <a:picLocks noChangeAspect="1"/>
          </p:cNvPicPr>
          <p:nvPr/>
        </p:nvPicPr>
        <p:blipFill>
          <a:blip r:embed="rId3"/>
          <a:stretch>
            <a:fillRect/>
          </a:stretch>
        </p:blipFill>
        <p:spPr>
          <a:xfrm>
            <a:off x="6958149" y="131496"/>
            <a:ext cx="5040314" cy="6601067"/>
          </a:xfrm>
          <a:prstGeom prst="rect">
            <a:avLst/>
          </a:prstGeom>
        </p:spPr>
      </p:pic>
      <p:pic>
        <p:nvPicPr>
          <p:cNvPr id="3" name="Afbeelding 2" descr="Afbeelding met tekst, diagram, schermopname, Plan&#10;&#10;Door AI gegenereerde inhoud is mogelijk onjuist.">
            <a:extLst>
              <a:ext uri="{FF2B5EF4-FFF2-40B4-BE49-F238E27FC236}">
                <a16:creationId xmlns:a16="http://schemas.microsoft.com/office/drawing/2014/main" id="{C4207F59-CD29-6B12-CABE-78E180FC156F}"/>
              </a:ext>
            </a:extLst>
          </p:cNvPr>
          <p:cNvPicPr>
            <a:picLocks noChangeAspect="1"/>
          </p:cNvPicPr>
          <p:nvPr/>
        </p:nvPicPr>
        <p:blipFill>
          <a:blip r:embed="rId4"/>
          <a:stretch>
            <a:fillRect/>
          </a:stretch>
        </p:blipFill>
        <p:spPr>
          <a:xfrm>
            <a:off x="219436" y="2837962"/>
            <a:ext cx="6957784" cy="3770876"/>
          </a:xfrm>
          <a:prstGeom prst="rect">
            <a:avLst/>
          </a:prstGeom>
        </p:spPr>
      </p:pic>
      <p:sp>
        <p:nvSpPr>
          <p:cNvPr id="4" name="Rechthoek: afgeronde hoeken 3">
            <a:extLst>
              <a:ext uri="{FF2B5EF4-FFF2-40B4-BE49-F238E27FC236}">
                <a16:creationId xmlns:a16="http://schemas.microsoft.com/office/drawing/2014/main" id="{52621B0E-66E8-236A-8C15-8B98A815FC85}"/>
              </a:ext>
            </a:extLst>
          </p:cNvPr>
          <p:cNvSpPr/>
          <p:nvPr/>
        </p:nvSpPr>
        <p:spPr>
          <a:xfrm>
            <a:off x="9769104" y="2335480"/>
            <a:ext cx="710869" cy="382648"/>
          </a:xfrm>
          <a:prstGeom prst="roundRect">
            <a:avLst/>
          </a:prstGeom>
          <a:noFill/>
        </p:spPr>
        <p:style>
          <a:lnRef idx="2">
            <a:schemeClr val="accent4"/>
          </a:lnRef>
          <a:fillRef idx="1">
            <a:schemeClr val="lt1"/>
          </a:fillRef>
          <a:effectRef idx="0">
            <a:schemeClr val="accent4"/>
          </a:effectRef>
          <a:fontRef idx="minor">
            <a:schemeClr val="dk1"/>
          </a:fontRef>
        </p:style>
        <p:txBody>
          <a:bodyPr rtlCol="0" anchor="ctr"/>
          <a:lstStyle/>
          <a:p>
            <a:pPr algn="ctr"/>
            <a:endParaRPr lang="nl-NL"/>
          </a:p>
        </p:txBody>
      </p:sp>
      <p:sp>
        <p:nvSpPr>
          <p:cNvPr id="7" name="Rechthoek: afgeronde hoeken 6">
            <a:extLst>
              <a:ext uri="{FF2B5EF4-FFF2-40B4-BE49-F238E27FC236}">
                <a16:creationId xmlns:a16="http://schemas.microsoft.com/office/drawing/2014/main" id="{D225E271-E326-B645-02A8-B55FA46B5F77}"/>
              </a:ext>
            </a:extLst>
          </p:cNvPr>
          <p:cNvSpPr/>
          <p:nvPr/>
        </p:nvSpPr>
        <p:spPr>
          <a:xfrm>
            <a:off x="3591460" y="6100122"/>
            <a:ext cx="710869" cy="291934"/>
          </a:xfrm>
          <a:prstGeom prst="roundRect">
            <a:avLst/>
          </a:prstGeom>
          <a:noFill/>
        </p:spPr>
        <p:style>
          <a:lnRef idx="2">
            <a:schemeClr val="accent4"/>
          </a:lnRef>
          <a:fillRef idx="1">
            <a:schemeClr val="lt1"/>
          </a:fillRef>
          <a:effectRef idx="0">
            <a:schemeClr val="accent4"/>
          </a:effectRef>
          <a:fontRef idx="minor">
            <a:schemeClr val="dk1"/>
          </a:fontRef>
        </p:style>
        <p:txBody>
          <a:bodyPr rtlCol="0" anchor="ctr"/>
          <a:lstStyle/>
          <a:p>
            <a:pPr algn="ctr"/>
            <a:endParaRPr lang="nl-NL"/>
          </a:p>
        </p:txBody>
      </p:sp>
      <mc:AlternateContent xmlns:mc="http://schemas.openxmlformats.org/markup-compatibility/2006" xmlns:p14="http://schemas.microsoft.com/office/powerpoint/2010/main">
        <mc:Choice Requires="p14">
          <p:contentPart p14:bwMode="auto" r:id="rId5">
            <p14:nvContentPartPr>
              <p14:cNvPr id="11" name="Inkt 10">
                <a:extLst>
                  <a:ext uri="{FF2B5EF4-FFF2-40B4-BE49-F238E27FC236}">
                    <a16:creationId xmlns:a16="http://schemas.microsoft.com/office/drawing/2014/main" id="{594898BF-3F0F-0A03-1AA5-602989EE729F}"/>
                  </a:ext>
                </a:extLst>
              </p14:cNvPr>
              <p14:cNvContentPartPr/>
              <p14:nvPr/>
            </p14:nvContentPartPr>
            <p14:xfrm>
              <a:off x="9766300" y="3245756"/>
              <a:ext cx="693913" cy="9071"/>
            </p14:xfrm>
          </p:contentPart>
        </mc:Choice>
        <mc:Fallback xmlns="">
          <p:pic>
            <p:nvPicPr>
              <p:cNvPr id="11" name="Inkt 10">
                <a:extLst>
                  <a:ext uri="{FF2B5EF4-FFF2-40B4-BE49-F238E27FC236}">
                    <a16:creationId xmlns:a16="http://schemas.microsoft.com/office/drawing/2014/main" id="{594898BF-3F0F-0A03-1AA5-602989EE729F}"/>
                  </a:ext>
                </a:extLst>
              </p:cNvPr>
              <p:cNvPicPr/>
              <p:nvPr/>
            </p:nvPicPr>
            <p:blipFill>
              <a:blip r:embed="rId6"/>
              <a:stretch>
                <a:fillRect/>
              </a:stretch>
            </p:blipFill>
            <p:spPr>
              <a:xfrm>
                <a:off x="9716829" y="524456"/>
                <a:ext cx="792525" cy="5442600"/>
              </a:xfrm>
              <a:prstGeom prst="rect">
                <a:avLst/>
              </a:prstGeom>
            </p:spPr>
          </p:pic>
        </mc:Fallback>
      </mc:AlternateContent>
      <p:sp>
        <p:nvSpPr>
          <p:cNvPr id="6" name="Rechthoek: afgeronde hoeken 5">
            <a:extLst>
              <a:ext uri="{FF2B5EF4-FFF2-40B4-BE49-F238E27FC236}">
                <a16:creationId xmlns:a16="http://schemas.microsoft.com/office/drawing/2014/main" id="{3609F5B7-1A2F-48E3-B1D5-928AB575A779}"/>
              </a:ext>
            </a:extLst>
          </p:cNvPr>
          <p:cNvSpPr/>
          <p:nvPr/>
        </p:nvSpPr>
        <p:spPr>
          <a:xfrm>
            <a:off x="9824356" y="3755571"/>
            <a:ext cx="993321" cy="476250"/>
          </a:xfrm>
          <a:prstGeom prst="roundRect">
            <a:avLst/>
          </a:prstGeom>
          <a:noFill/>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
        <p:nvSpPr>
          <p:cNvPr id="8" name="Rechthoek: afgeronde hoeken 7">
            <a:extLst>
              <a:ext uri="{FF2B5EF4-FFF2-40B4-BE49-F238E27FC236}">
                <a16:creationId xmlns:a16="http://schemas.microsoft.com/office/drawing/2014/main" id="{4C4A7484-04C8-C625-EF24-824DF754641F}"/>
              </a:ext>
            </a:extLst>
          </p:cNvPr>
          <p:cNvSpPr/>
          <p:nvPr/>
        </p:nvSpPr>
        <p:spPr>
          <a:xfrm>
            <a:off x="1900796" y="3755571"/>
            <a:ext cx="747635" cy="333220"/>
          </a:xfrm>
          <a:prstGeom prst="roundRect">
            <a:avLst/>
          </a:prstGeom>
          <a:noFill/>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mc:AlternateContent xmlns:mc="http://schemas.openxmlformats.org/markup-compatibility/2006" xmlns:p14="http://schemas.microsoft.com/office/powerpoint/2010/main">
        <mc:Choice Requires="p14">
          <p:contentPart p14:bwMode="auto" r:id="rId7">
            <p14:nvContentPartPr>
              <p14:cNvPr id="9" name="Inkt 8">
                <a:extLst>
                  <a:ext uri="{FF2B5EF4-FFF2-40B4-BE49-F238E27FC236}">
                    <a16:creationId xmlns:a16="http://schemas.microsoft.com/office/drawing/2014/main" id="{2A8863A7-D4E9-0964-0484-4B32103DEAB1}"/>
                  </a:ext>
                </a:extLst>
              </p14:cNvPr>
              <p14:cNvContentPartPr/>
              <p14:nvPr/>
            </p14:nvContentPartPr>
            <p14:xfrm>
              <a:off x="10981481" y="3990854"/>
              <a:ext cx="423572" cy="12056"/>
            </p14:xfrm>
          </p:contentPart>
        </mc:Choice>
        <mc:Fallback xmlns="">
          <p:pic>
            <p:nvPicPr>
              <p:cNvPr id="9" name="Inkt 8">
                <a:extLst>
                  <a:ext uri="{FF2B5EF4-FFF2-40B4-BE49-F238E27FC236}">
                    <a16:creationId xmlns:a16="http://schemas.microsoft.com/office/drawing/2014/main" id="{2A8863A7-D4E9-0964-0484-4B32103DEAB1}"/>
                  </a:ext>
                </a:extLst>
              </p:cNvPr>
              <p:cNvPicPr/>
              <p:nvPr/>
            </p:nvPicPr>
            <p:blipFill>
              <a:blip r:embed="rId8"/>
              <a:stretch>
                <a:fillRect/>
              </a:stretch>
            </p:blipFill>
            <p:spPr>
              <a:xfrm>
                <a:off x="10927546" y="374054"/>
                <a:ext cx="531083" cy="72336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t 9">
                <a:extLst>
                  <a:ext uri="{FF2B5EF4-FFF2-40B4-BE49-F238E27FC236}">
                    <a16:creationId xmlns:a16="http://schemas.microsoft.com/office/drawing/2014/main" id="{A92CEEB0-C251-87E1-11A4-130D556CCF7B}"/>
                  </a:ext>
                </a:extLst>
              </p14:cNvPr>
              <p14:cNvContentPartPr/>
              <p14:nvPr/>
            </p14:nvContentPartPr>
            <p14:xfrm>
              <a:off x="10923607" y="4193412"/>
              <a:ext cx="519657" cy="12056"/>
            </p14:xfrm>
          </p:contentPart>
        </mc:Choice>
        <mc:Fallback xmlns="">
          <p:pic>
            <p:nvPicPr>
              <p:cNvPr id="10" name="Inkt 9">
                <a:extLst>
                  <a:ext uri="{FF2B5EF4-FFF2-40B4-BE49-F238E27FC236}">
                    <a16:creationId xmlns:a16="http://schemas.microsoft.com/office/drawing/2014/main" id="{A92CEEB0-C251-87E1-11A4-130D556CCF7B}"/>
                  </a:ext>
                </a:extLst>
              </p:cNvPr>
              <p:cNvPicPr/>
              <p:nvPr/>
            </p:nvPicPr>
            <p:blipFill>
              <a:blip r:embed="rId10"/>
              <a:stretch>
                <a:fillRect/>
              </a:stretch>
            </p:blipFill>
            <p:spPr>
              <a:xfrm>
                <a:off x="10869626" y="576612"/>
                <a:ext cx="627259" cy="7233600"/>
              </a:xfrm>
              <a:prstGeom prst="rect">
                <a:avLst/>
              </a:prstGeom>
            </p:spPr>
          </p:pic>
        </mc:Fallback>
      </mc:AlternateContent>
      <p:sp>
        <p:nvSpPr>
          <p:cNvPr id="12" name="Rechthoek: afgeronde hoeken 11">
            <a:extLst>
              <a:ext uri="{FF2B5EF4-FFF2-40B4-BE49-F238E27FC236}">
                <a16:creationId xmlns:a16="http://schemas.microsoft.com/office/drawing/2014/main" id="{10EF293D-F69B-738C-FC69-09D768D64F08}"/>
              </a:ext>
            </a:extLst>
          </p:cNvPr>
          <p:cNvSpPr/>
          <p:nvPr/>
        </p:nvSpPr>
        <p:spPr>
          <a:xfrm>
            <a:off x="10656246" y="4616903"/>
            <a:ext cx="1012584" cy="506292"/>
          </a:xfrm>
          <a:prstGeom prst="roundRect">
            <a:avLst/>
          </a:prstGeom>
          <a:noFill/>
          <a:ln w="28575"/>
        </p:spPr>
        <p:style>
          <a:lnRef idx="2">
            <a:schemeClr val="accent1"/>
          </a:lnRef>
          <a:fillRef idx="1">
            <a:schemeClr val="lt1"/>
          </a:fillRef>
          <a:effectRef idx="0">
            <a:schemeClr val="accent1"/>
          </a:effectRef>
          <a:fontRef idx="minor">
            <a:schemeClr val="dk1"/>
          </a:fontRef>
        </p:style>
        <p:txBody>
          <a:bodyPr rtlCol="0" anchor="ctr"/>
          <a:lstStyle/>
          <a:p>
            <a:pPr algn="ctr"/>
            <a:endParaRPr lang="nl-NL"/>
          </a:p>
        </p:txBody>
      </p:sp>
      <p:sp>
        <p:nvSpPr>
          <p:cNvPr id="14" name="Rechthoek: afgeronde hoeken 13">
            <a:extLst>
              <a:ext uri="{FF2B5EF4-FFF2-40B4-BE49-F238E27FC236}">
                <a16:creationId xmlns:a16="http://schemas.microsoft.com/office/drawing/2014/main" id="{F51112AE-AD82-3036-4BCA-9BFE0148D4FF}"/>
              </a:ext>
            </a:extLst>
          </p:cNvPr>
          <p:cNvSpPr/>
          <p:nvPr/>
        </p:nvSpPr>
        <p:spPr>
          <a:xfrm>
            <a:off x="1898069" y="3121840"/>
            <a:ext cx="848608" cy="313380"/>
          </a:xfrm>
          <a:prstGeom prst="roundRect">
            <a:avLst/>
          </a:prstGeom>
          <a:noFill/>
          <a:ln w="28575"/>
        </p:spPr>
        <p:style>
          <a:lnRef idx="2">
            <a:schemeClr val="accent1"/>
          </a:lnRef>
          <a:fillRef idx="1">
            <a:schemeClr val="lt1"/>
          </a:fillRef>
          <a:effectRef idx="0">
            <a:schemeClr val="accent1"/>
          </a:effectRef>
          <a:fontRef idx="minor">
            <a:schemeClr val="dk1"/>
          </a:fontRef>
        </p:style>
        <p:txBody>
          <a:bodyPr rtlCol="0" anchor="ctr"/>
          <a:lstStyle/>
          <a:p>
            <a:pPr algn="ctr"/>
            <a:endParaRPr lang="nl-NL"/>
          </a:p>
        </p:txBody>
      </p:sp>
      <mc:AlternateContent xmlns:mc="http://schemas.openxmlformats.org/markup-compatibility/2006" xmlns:p14="http://schemas.microsoft.com/office/powerpoint/2010/main">
        <mc:Choice Requires="p14">
          <p:contentPart p14:bwMode="auto" r:id="rId11">
            <p14:nvContentPartPr>
              <p14:cNvPr id="18" name="Inkt 17">
                <a:extLst>
                  <a:ext uri="{FF2B5EF4-FFF2-40B4-BE49-F238E27FC236}">
                    <a16:creationId xmlns:a16="http://schemas.microsoft.com/office/drawing/2014/main" id="{D48D5CA9-A29C-6B0B-BF9E-65E43103522B}"/>
                  </a:ext>
                </a:extLst>
              </p14:cNvPr>
              <p14:cNvContentPartPr/>
              <p14:nvPr/>
            </p14:nvContentPartPr>
            <p14:xfrm>
              <a:off x="3081759" y="3517818"/>
              <a:ext cx="2149871" cy="77568"/>
            </p14:xfrm>
          </p:contentPart>
        </mc:Choice>
        <mc:Fallback xmlns="">
          <p:pic>
            <p:nvPicPr>
              <p:cNvPr id="18" name="Inkt 17">
                <a:extLst>
                  <a:ext uri="{FF2B5EF4-FFF2-40B4-BE49-F238E27FC236}">
                    <a16:creationId xmlns:a16="http://schemas.microsoft.com/office/drawing/2014/main" id="{D48D5CA9-A29C-6B0B-BF9E-65E43103522B}"/>
                  </a:ext>
                </a:extLst>
              </p:cNvPr>
              <p:cNvPicPr/>
              <p:nvPr/>
            </p:nvPicPr>
            <p:blipFill>
              <a:blip r:embed="rId12"/>
              <a:stretch>
                <a:fillRect/>
              </a:stretch>
            </p:blipFill>
            <p:spPr>
              <a:xfrm>
                <a:off x="3027769" y="3410085"/>
                <a:ext cx="2257491" cy="292676"/>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9" name="Inkt 18">
                <a:extLst>
                  <a:ext uri="{FF2B5EF4-FFF2-40B4-BE49-F238E27FC236}">
                    <a16:creationId xmlns:a16="http://schemas.microsoft.com/office/drawing/2014/main" id="{AF5A562B-8B46-0F44-E806-16DC5667E603}"/>
                  </a:ext>
                </a:extLst>
              </p14:cNvPr>
              <p14:cNvContentPartPr/>
              <p14:nvPr/>
            </p14:nvContentPartPr>
            <p14:xfrm>
              <a:off x="9727557" y="5707361"/>
              <a:ext cx="1372834" cy="20116"/>
            </p14:xfrm>
          </p:contentPart>
        </mc:Choice>
        <mc:Fallback xmlns="">
          <p:pic>
            <p:nvPicPr>
              <p:cNvPr id="19" name="Inkt 18">
                <a:extLst>
                  <a:ext uri="{FF2B5EF4-FFF2-40B4-BE49-F238E27FC236}">
                    <a16:creationId xmlns:a16="http://schemas.microsoft.com/office/drawing/2014/main" id="{AF5A562B-8B46-0F44-E806-16DC5667E603}"/>
                  </a:ext>
                </a:extLst>
              </p:cNvPr>
              <p:cNvPicPr/>
              <p:nvPr/>
            </p:nvPicPr>
            <p:blipFill>
              <a:blip r:embed="rId14"/>
              <a:stretch>
                <a:fillRect/>
              </a:stretch>
            </p:blipFill>
            <p:spPr>
              <a:xfrm>
                <a:off x="9673579" y="5599597"/>
                <a:ext cx="1480430" cy="235285"/>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0" name="Inkt 19">
                <a:extLst>
                  <a:ext uri="{FF2B5EF4-FFF2-40B4-BE49-F238E27FC236}">
                    <a16:creationId xmlns:a16="http://schemas.microsoft.com/office/drawing/2014/main" id="{CDCA6E8E-0643-A3E3-D017-13B3002D549B}"/>
                  </a:ext>
                </a:extLst>
              </p14:cNvPr>
              <p14:cNvContentPartPr/>
              <p14:nvPr/>
            </p14:nvContentPartPr>
            <p14:xfrm>
              <a:off x="9737203" y="4829599"/>
              <a:ext cx="780657" cy="27802"/>
            </p14:xfrm>
          </p:contentPart>
        </mc:Choice>
        <mc:Fallback xmlns="">
          <p:pic>
            <p:nvPicPr>
              <p:cNvPr id="20" name="Inkt 19">
                <a:extLst>
                  <a:ext uri="{FF2B5EF4-FFF2-40B4-BE49-F238E27FC236}">
                    <a16:creationId xmlns:a16="http://schemas.microsoft.com/office/drawing/2014/main" id="{CDCA6E8E-0643-A3E3-D017-13B3002D549B}"/>
                  </a:ext>
                </a:extLst>
              </p:cNvPr>
              <p:cNvPicPr/>
              <p:nvPr/>
            </p:nvPicPr>
            <p:blipFill>
              <a:blip r:embed="rId16"/>
              <a:stretch>
                <a:fillRect/>
              </a:stretch>
            </p:blipFill>
            <p:spPr>
              <a:xfrm>
                <a:off x="9683241" y="4724022"/>
                <a:ext cx="888222" cy="238605"/>
              </a:xfrm>
              <a:prstGeom prst="rect">
                <a:avLst/>
              </a:prstGeom>
            </p:spPr>
          </p:pic>
        </mc:Fallback>
      </mc:AlternateContent>
      <p:sp>
        <p:nvSpPr>
          <p:cNvPr id="21" name="Rechthoek: afgeronde hoeken 20">
            <a:extLst>
              <a:ext uri="{FF2B5EF4-FFF2-40B4-BE49-F238E27FC236}">
                <a16:creationId xmlns:a16="http://schemas.microsoft.com/office/drawing/2014/main" id="{A663F4E2-D140-9F12-E5FA-EE85255EB5A0}"/>
              </a:ext>
            </a:extLst>
          </p:cNvPr>
          <p:cNvSpPr/>
          <p:nvPr/>
        </p:nvSpPr>
        <p:spPr>
          <a:xfrm>
            <a:off x="8481613" y="4669939"/>
            <a:ext cx="1000529" cy="385746"/>
          </a:xfrm>
          <a:prstGeom prst="roundRect">
            <a:avLst/>
          </a:prstGeom>
          <a:noFill/>
          <a:ln w="28575"/>
        </p:spPr>
        <p:style>
          <a:lnRef idx="2">
            <a:schemeClr val="accent4"/>
          </a:lnRef>
          <a:fillRef idx="1">
            <a:schemeClr val="lt1"/>
          </a:fillRef>
          <a:effectRef idx="0">
            <a:schemeClr val="accent4"/>
          </a:effectRef>
          <a:fontRef idx="minor">
            <a:schemeClr val="dk1"/>
          </a:fontRef>
        </p:style>
        <p:txBody>
          <a:bodyPr rtlCol="0" anchor="ctr"/>
          <a:lstStyle/>
          <a:p>
            <a:pPr algn="ctr"/>
            <a:endParaRPr lang="nl-NL"/>
          </a:p>
        </p:txBody>
      </p:sp>
      <p:sp>
        <p:nvSpPr>
          <p:cNvPr id="22" name="Rechthoek: afgeronde hoeken 21">
            <a:extLst>
              <a:ext uri="{FF2B5EF4-FFF2-40B4-BE49-F238E27FC236}">
                <a16:creationId xmlns:a16="http://schemas.microsoft.com/office/drawing/2014/main" id="{74458DFF-446C-590A-24ED-370AD6595566}"/>
              </a:ext>
            </a:extLst>
          </p:cNvPr>
          <p:cNvSpPr/>
          <p:nvPr/>
        </p:nvSpPr>
        <p:spPr>
          <a:xfrm>
            <a:off x="3591309" y="4091204"/>
            <a:ext cx="894428" cy="250708"/>
          </a:xfrm>
          <a:prstGeom prst="roundRect">
            <a:avLst/>
          </a:prstGeom>
          <a:noFill/>
          <a:ln w="28575"/>
        </p:spPr>
        <p:style>
          <a:lnRef idx="2">
            <a:schemeClr val="accent4"/>
          </a:lnRef>
          <a:fillRef idx="1">
            <a:schemeClr val="lt1"/>
          </a:fillRef>
          <a:effectRef idx="0">
            <a:schemeClr val="accent4"/>
          </a:effectRef>
          <a:fontRef idx="minor">
            <a:schemeClr val="dk1"/>
          </a:fontRef>
        </p:style>
        <p:txBody>
          <a:bodyPr rtlCol="0" anchor="ctr"/>
          <a:lstStyle/>
          <a:p>
            <a:pPr algn="ctr"/>
            <a:endParaRPr lang="nl-NL"/>
          </a:p>
        </p:txBody>
      </p:sp>
      <mc:AlternateContent xmlns:mc="http://schemas.openxmlformats.org/markup-compatibility/2006" xmlns:p14="http://schemas.microsoft.com/office/powerpoint/2010/main">
        <mc:Choice Requires="p14">
          <p:contentPart p14:bwMode="auto" r:id="rId17">
            <p14:nvContentPartPr>
              <p14:cNvPr id="23" name="Inkt 22">
                <a:extLst>
                  <a:ext uri="{FF2B5EF4-FFF2-40B4-BE49-F238E27FC236}">
                    <a16:creationId xmlns:a16="http://schemas.microsoft.com/office/drawing/2014/main" id="{CA26DC96-5F7F-07C6-6A01-132BE1378215}"/>
                  </a:ext>
                </a:extLst>
              </p14:cNvPr>
              <p14:cNvContentPartPr/>
              <p14:nvPr/>
            </p14:nvContentPartPr>
            <p14:xfrm>
              <a:off x="9640747" y="4916409"/>
              <a:ext cx="799781" cy="12056"/>
            </p14:xfrm>
          </p:contentPart>
        </mc:Choice>
        <mc:Fallback xmlns="">
          <p:pic>
            <p:nvPicPr>
              <p:cNvPr id="23" name="Inkt 22">
                <a:extLst>
                  <a:ext uri="{FF2B5EF4-FFF2-40B4-BE49-F238E27FC236}">
                    <a16:creationId xmlns:a16="http://schemas.microsoft.com/office/drawing/2014/main" id="{CA26DC96-5F7F-07C6-6A01-132BE1378215}"/>
                  </a:ext>
                </a:extLst>
              </p:cNvPr>
              <p:cNvPicPr/>
              <p:nvPr/>
            </p:nvPicPr>
            <p:blipFill>
              <a:blip r:embed="rId18"/>
              <a:stretch>
                <a:fillRect/>
              </a:stretch>
            </p:blipFill>
            <p:spPr>
              <a:xfrm>
                <a:off x="9586756" y="4795849"/>
                <a:ext cx="907402" cy="252774"/>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4" name="Inkt 23">
                <a:extLst>
                  <a:ext uri="{FF2B5EF4-FFF2-40B4-BE49-F238E27FC236}">
                    <a16:creationId xmlns:a16="http://schemas.microsoft.com/office/drawing/2014/main" id="{75A3193E-858E-4A2B-45B3-3304642446D6}"/>
                  </a:ext>
                </a:extLst>
              </p14:cNvPr>
              <p14:cNvContentPartPr/>
              <p14:nvPr/>
            </p14:nvContentPartPr>
            <p14:xfrm>
              <a:off x="4557532" y="3846171"/>
              <a:ext cx="1464442" cy="12056"/>
            </p14:xfrm>
          </p:contentPart>
        </mc:Choice>
        <mc:Fallback xmlns="">
          <p:pic>
            <p:nvPicPr>
              <p:cNvPr id="24" name="Inkt 23">
                <a:extLst>
                  <a:ext uri="{FF2B5EF4-FFF2-40B4-BE49-F238E27FC236}">
                    <a16:creationId xmlns:a16="http://schemas.microsoft.com/office/drawing/2014/main" id="{75A3193E-858E-4A2B-45B3-3304642446D6}"/>
                  </a:ext>
                </a:extLst>
              </p:cNvPr>
              <p:cNvPicPr/>
              <p:nvPr/>
            </p:nvPicPr>
            <p:blipFill>
              <a:blip r:embed="rId20"/>
              <a:stretch>
                <a:fillRect/>
              </a:stretch>
            </p:blipFill>
            <p:spPr>
              <a:xfrm>
                <a:off x="4503547" y="229371"/>
                <a:ext cx="1572053" cy="7233600"/>
              </a:xfrm>
              <a:prstGeom prst="rect">
                <a:avLst/>
              </a:prstGeom>
            </p:spPr>
          </p:pic>
        </mc:Fallback>
      </mc:AlternateContent>
      <p:sp>
        <p:nvSpPr>
          <p:cNvPr id="26" name="Rechthoek: afgeronde hoeken 25">
            <a:extLst>
              <a:ext uri="{FF2B5EF4-FFF2-40B4-BE49-F238E27FC236}">
                <a16:creationId xmlns:a16="http://schemas.microsoft.com/office/drawing/2014/main" id="{A8CE5706-887E-4CA9-F74C-FAD242ED4FCC}"/>
              </a:ext>
            </a:extLst>
          </p:cNvPr>
          <p:cNvSpPr/>
          <p:nvPr/>
        </p:nvSpPr>
        <p:spPr>
          <a:xfrm>
            <a:off x="3581663" y="4727812"/>
            <a:ext cx="971593" cy="337519"/>
          </a:xfrm>
          <a:prstGeom prst="roundRect">
            <a:avLst/>
          </a:prstGeom>
          <a:noFill/>
          <a:ln w="28575"/>
        </p:spPr>
        <p:style>
          <a:lnRef idx="2">
            <a:schemeClr val="accent4"/>
          </a:lnRef>
          <a:fillRef idx="1">
            <a:schemeClr val="lt1"/>
          </a:fillRef>
          <a:effectRef idx="0">
            <a:schemeClr val="accent4"/>
          </a:effectRef>
          <a:fontRef idx="minor">
            <a:schemeClr val="dk1"/>
          </a:fontRef>
        </p:style>
        <p:txBody>
          <a:bodyPr rtlCol="0" anchor="ctr"/>
          <a:lstStyle/>
          <a:p>
            <a:pPr algn="ctr"/>
            <a:endParaRPr lang="nl-NL"/>
          </a:p>
        </p:txBody>
      </p:sp>
      <p:sp>
        <p:nvSpPr>
          <p:cNvPr id="27" name="Rechthoek: afgeronde hoeken 26">
            <a:extLst>
              <a:ext uri="{FF2B5EF4-FFF2-40B4-BE49-F238E27FC236}">
                <a16:creationId xmlns:a16="http://schemas.microsoft.com/office/drawing/2014/main" id="{E7557A0E-CC32-F133-9C3F-D6F76A14FC1F}"/>
              </a:ext>
            </a:extLst>
          </p:cNvPr>
          <p:cNvSpPr/>
          <p:nvPr/>
        </p:nvSpPr>
        <p:spPr>
          <a:xfrm>
            <a:off x="8481612" y="3821129"/>
            <a:ext cx="1000529" cy="385746"/>
          </a:xfrm>
          <a:prstGeom prst="roundRect">
            <a:avLst/>
          </a:prstGeom>
          <a:noFill/>
          <a:ln w="28575"/>
        </p:spPr>
        <p:style>
          <a:lnRef idx="2">
            <a:schemeClr val="accent4"/>
          </a:lnRef>
          <a:fillRef idx="1">
            <a:schemeClr val="lt1"/>
          </a:fillRef>
          <a:effectRef idx="0">
            <a:schemeClr val="accent4"/>
          </a:effectRef>
          <a:fontRef idx="minor">
            <a:schemeClr val="dk1"/>
          </a:fontRef>
        </p:style>
        <p:txBody>
          <a:bodyPr rtlCol="0" anchor="ctr"/>
          <a:lstStyle/>
          <a:p>
            <a:pPr algn="ctr"/>
            <a:endParaRPr lang="nl-NL"/>
          </a:p>
        </p:txBody>
      </p:sp>
      <p:sp>
        <p:nvSpPr>
          <p:cNvPr id="28" name="Rechthoek: afgeronde hoeken 27">
            <a:extLst>
              <a:ext uri="{FF2B5EF4-FFF2-40B4-BE49-F238E27FC236}">
                <a16:creationId xmlns:a16="http://schemas.microsoft.com/office/drawing/2014/main" id="{263DAF35-807A-94A7-FA93-3FCBBFA10A33}"/>
              </a:ext>
            </a:extLst>
          </p:cNvPr>
          <p:cNvSpPr/>
          <p:nvPr/>
        </p:nvSpPr>
        <p:spPr>
          <a:xfrm>
            <a:off x="7382016" y="3126648"/>
            <a:ext cx="682227" cy="395391"/>
          </a:xfrm>
          <a:prstGeom prst="roundRect">
            <a:avLst/>
          </a:prstGeom>
          <a:noFill/>
          <a:ln w="28575"/>
        </p:spPr>
        <p:style>
          <a:lnRef idx="2">
            <a:schemeClr val="accent4"/>
          </a:lnRef>
          <a:fillRef idx="1">
            <a:schemeClr val="lt1"/>
          </a:fillRef>
          <a:effectRef idx="0">
            <a:schemeClr val="accent4"/>
          </a:effectRef>
          <a:fontRef idx="minor">
            <a:schemeClr val="dk1"/>
          </a:fontRef>
        </p:style>
        <p:txBody>
          <a:bodyPr rtlCol="0" anchor="ctr"/>
          <a:lstStyle/>
          <a:p>
            <a:pPr algn="ctr"/>
            <a:endParaRPr lang="nl-NL"/>
          </a:p>
        </p:txBody>
      </p:sp>
      <p:sp>
        <p:nvSpPr>
          <p:cNvPr id="29" name="Rechthoek: afgeronde hoeken 28">
            <a:extLst>
              <a:ext uri="{FF2B5EF4-FFF2-40B4-BE49-F238E27FC236}">
                <a16:creationId xmlns:a16="http://schemas.microsoft.com/office/drawing/2014/main" id="{20501304-0AF9-EDA0-CF33-84AEC6C4DBDC}"/>
              </a:ext>
            </a:extLst>
          </p:cNvPr>
          <p:cNvSpPr/>
          <p:nvPr/>
        </p:nvSpPr>
        <p:spPr>
          <a:xfrm>
            <a:off x="3591309" y="5335482"/>
            <a:ext cx="711161" cy="250709"/>
          </a:xfrm>
          <a:prstGeom prst="roundRect">
            <a:avLst/>
          </a:prstGeom>
          <a:noFill/>
          <a:ln w="28575"/>
        </p:spPr>
        <p:style>
          <a:lnRef idx="2">
            <a:schemeClr val="accent4"/>
          </a:lnRef>
          <a:fillRef idx="1">
            <a:schemeClr val="lt1"/>
          </a:fillRef>
          <a:effectRef idx="0">
            <a:schemeClr val="accent4"/>
          </a:effectRef>
          <a:fontRef idx="minor">
            <a:schemeClr val="dk1"/>
          </a:fontRef>
        </p:style>
        <p:txBody>
          <a:bodyPr rtlCol="0" anchor="ctr"/>
          <a:lstStyle/>
          <a:p>
            <a:pPr algn="ctr"/>
            <a:endParaRPr lang="nl-NL"/>
          </a:p>
        </p:txBody>
      </p:sp>
      <mc:AlternateContent xmlns:mc="http://schemas.openxmlformats.org/markup-compatibility/2006" xmlns:p14="http://schemas.microsoft.com/office/powerpoint/2010/main">
        <mc:Choice Requires="p14">
          <p:contentPart p14:bwMode="auto" r:id="rId21">
            <p14:nvContentPartPr>
              <p14:cNvPr id="31" name="Inkt 30">
                <a:extLst>
                  <a:ext uri="{FF2B5EF4-FFF2-40B4-BE49-F238E27FC236}">
                    <a16:creationId xmlns:a16="http://schemas.microsoft.com/office/drawing/2014/main" id="{E07DCB83-43AE-CEAC-18CE-9AC9C5FC434C}"/>
                  </a:ext>
                </a:extLst>
              </p14:cNvPr>
              <p14:cNvContentPartPr/>
              <p14:nvPr/>
            </p14:nvContentPartPr>
            <p14:xfrm>
              <a:off x="8627963" y="5822573"/>
              <a:ext cx="587292" cy="29876"/>
            </p14:xfrm>
          </p:contentPart>
        </mc:Choice>
        <mc:Fallback xmlns="">
          <p:pic>
            <p:nvPicPr>
              <p:cNvPr id="31" name="Inkt 30">
                <a:extLst>
                  <a:ext uri="{FF2B5EF4-FFF2-40B4-BE49-F238E27FC236}">
                    <a16:creationId xmlns:a16="http://schemas.microsoft.com/office/drawing/2014/main" id="{E07DCB83-43AE-CEAC-18CE-9AC9C5FC434C}"/>
                  </a:ext>
                </a:extLst>
              </p:cNvPr>
              <p:cNvPicPr/>
              <p:nvPr/>
            </p:nvPicPr>
            <p:blipFill>
              <a:blip r:embed="rId22"/>
              <a:stretch>
                <a:fillRect/>
              </a:stretch>
            </p:blipFill>
            <p:spPr>
              <a:xfrm>
                <a:off x="8574017" y="5715873"/>
                <a:ext cx="694824" cy="2429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2" name="Inkt 31">
                <a:extLst>
                  <a:ext uri="{FF2B5EF4-FFF2-40B4-BE49-F238E27FC236}">
                    <a16:creationId xmlns:a16="http://schemas.microsoft.com/office/drawing/2014/main" id="{E1FA2327-DA80-1355-5BF1-C6A565F85954}"/>
                  </a:ext>
                </a:extLst>
              </p14:cNvPr>
              <p14:cNvContentPartPr/>
              <p14:nvPr/>
            </p14:nvContentPartPr>
            <p14:xfrm>
              <a:off x="7798442" y="3797943"/>
              <a:ext cx="481283" cy="33021"/>
            </p14:xfrm>
          </p:contentPart>
        </mc:Choice>
        <mc:Fallback xmlns="">
          <p:pic>
            <p:nvPicPr>
              <p:cNvPr id="32" name="Inkt 31">
                <a:extLst>
                  <a:ext uri="{FF2B5EF4-FFF2-40B4-BE49-F238E27FC236}">
                    <a16:creationId xmlns:a16="http://schemas.microsoft.com/office/drawing/2014/main" id="{E1FA2327-DA80-1355-5BF1-C6A565F85954}"/>
                  </a:ext>
                </a:extLst>
              </p:cNvPr>
              <p:cNvPicPr/>
              <p:nvPr/>
            </p:nvPicPr>
            <p:blipFill>
              <a:blip r:embed="rId24"/>
              <a:stretch>
                <a:fillRect/>
              </a:stretch>
            </p:blipFill>
            <p:spPr>
              <a:xfrm>
                <a:off x="7744487" y="3691424"/>
                <a:ext cx="588834" cy="245705"/>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3" name="Inkt 32">
                <a:extLst>
                  <a:ext uri="{FF2B5EF4-FFF2-40B4-BE49-F238E27FC236}">
                    <a16:creationId xmlns:a16="http://schemas.microsoft.com/office/drawing/2014/main" id="{CB8CEBCF-40B4-FA43-81BF-8330C91E0923}"/>
                  </a:ext>
                </a:extLst>
              </p14:cNvPr>
              <p14:cNvContentPartPr/>
              <p14:nvPr/>
            </p14:nvContentPartPr>
            <p14:xfrm>
              <a:off x="4576822" y="5147919"/>
              <a:ext cx="634958" cy="38986"/>
            </p14:xfrm>
          </p:contentPart>
        </mc:Choice>
        <mc:Fallback xmlns="">
          <p:pic>
            <p:nvPicPr>
              <p:cNvPr id="33" name="Inkt 32">
                <a:extLst>
                  <a:ext uri="{FF2B5EF4-FFF2-40B4-BE49-F238E27FC236}">
                    <a16:creationId xmlns:a16="http://schemas.microsoft.com/office/drawing/2014/main" id="{CB8CEBCF-40B4-FA43-81BF-8330C91E0923}"/>
                  </a:ext>
                </a:extLst>
              </p:cNvPr>
              <p:cNvPicPr/>
              <p:nvPr/>
            </p:nvPicPr>
            <p:blipFill>
              <a:blip r:embed="rId26"/>
              <a:stretch>
                <a:fillRect/>
              </a:stretch>
            </p:blipFill>
            <p:spPr>
              <a:xfrm>
                <a:off x="4522860" y="5040618"/>
                <a:ext cx="742523" cy="25323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4" name="Inkt 33">
                <a:extLst>
                  <a:ext uri="{FF2B5EF4-FFF2-40B4-BE49-F238E27FC236}">
                    <a16:creationId xmlns:a16="http://schemas.microsoft.com/office/drawing/2014/main" id="{59FB4C34-72C0-30D4-5005-336DDA8D2879}"/>
                  </a:ext>
                </a:extLst>
              </p14:cNvPr>
              <p14:cNvContentPartPr/>
              <p14:nvPr/>
            </p14:nvContentPartPr>
            <p14:xfrm>
              <a:off x="7894898" y="2495791"/>
              <a:ext cx="519805" cy="12056"/>
            </p14:xfrm>
          </p:contentPart>
        </mc:Choice>
        <mc:Fallback xmlns="">
          <p:pic>
            <p:nvPicPr>
              <p:cNvPr id="34" name="Inkt 33">
                <a:extLst>
                  <a:ext uri="{FF2B5EF4-FFF2-40B4-BE49-F238E27FC236}">
                    <a16:creationId xmlns:a16="http://schemas.microsoft.com/office/drawing/2014/main" id="{59FB4C34-72C0-30D4-5005-336DDA8D2879}"/>
                  </a:ext>
                </a:extLst>
              </p:cNvPr>
              <p:cNvPicPr/>
              <p:nvPr/>
            </p:nvPicPr>
            <p:blipFill>
              <a:blip r:embed="rId28"/>
              <a:stretch>
                <a:fillRect/>
              </a:stretch>
            </p:blipFill>
            <p:spPr>
              <a:xfrm>
                <a:off x="7840902" y="-1121009"/>
                <a:ext cx="627438" cy="72336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35" name="Inkt 34">
                <a:extLst>
                  <a:ext uri="{FF2B5EF4-FFF2-40B4-BE49-F238E27FC236}">
                    <a16:creationId xmlns:a16="http://schemas.microsoft.com/office/drawing/2014/main" id="{D05CA1BB-5DEC-7732-DA9E-3F3F38D6E745}"/>
                  </a:ext>
                </a:extLst>
              </p14:cNvPr>
              <p14:cNvContentPartPr/>
              <p14:nvPr/>
            </p14:nvContentPartPr>
            <p14:xfrm>
              <a:off x="4557531" y="5862095"/>
              <a:ext cx="703035" cy="34838"/>
            </p14:xfrm>
          </p:contentPart>
        </mc:Choice>
        <mc:Fallback xmlns="">
          <p:pic>
            <p:nvPicPr>
              <p:cNvPr id="35" name="Inkt 34">
                <a:extLst>
                  <a:ext uri="{FF2B5EF4-FFF2-40B4-BE49-F238E27FC236}">
                    <a16:creationId xmlns:a16="http://schemas.microsoft.com/office/drawing/2014/main" id="{D05CA1BB-5DEC-7732-DA9E-3F3F38D6E745}"/>
                  </a:ext>
                </a:extLst>
              </p:cNvPr>
              <p:cNvPicPr/>
              <p:nvPr/>
            </p:nvPicPr>
            <p:blipFill>
              <a:blip r:embed="rId30"/>
              <a:stretch>
                <a:fillRect/>
              </a:stretch>
            </p:blipFill>
            <p:spPr>
              <a:xfrm>
                <a:off x="4503562" y="5755448"/>
                <a:ext cx="810613" cy="247776"/>
              </a:xfrm>
              <a:prstGeom prst="rect">
                <a:avLst/>
              </a:prstGeom>
            </p:spPr>
          </p:pic>
        </mc:Fallback>
      </mc:AlternateContent>
      <p:sp>
        <p:nvSpPr>
          <p:cNvPr id="36" name="Rechthoek: afgeronde hoeken 35">
            <a:extLst>
              <a:ext uri="{FF2B5EF4-FFF2-40B4-BE49-F238E27FC236}">
                <a16:creationId xmlns:a16="http://schemas.microsoft.com/office/drawing/2014/main" id="{A93EBEA5-9C47-7DF9-1E95-CA55D85B09F1}"/>
              </a:ext>
            </a:extLst>
          </p:cNvPr>
          <p:cNvSpPr/>
          <p:nvPr/>
        </p:nvSpPr>
        <p:spPr>
          <a:xfrm>
            <a:off x="3307772" y="2717088"/>
            <a:ext cx="1470658" cy="323073"/>
          </a:xfrm>
          <a:prstGeom prst="round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
        <p:nvSpPr>
          <p:cNvPr id="37" name="Rechthoek: afgeronde hoeken 36">
            <a:extLst>
              <a:ext uri="{FF2B5EF4-FFF2-40B4-BE49-F238E27FC236}">
                <a16:creationId xmlns:a16="http://schemas.microsoft.com/office/drawing/2014/main" id="{3E118BD5-6837-B1BA-06B6-437C988ACD33}"/>
              </a:ext>
            </a:extLst>
          </p:cNvPr>
          <p:cNvSpPr/>
          <p:nvPr/>
        </p:nvSpPr>
        <p:spPr>
          <a:xfrm>
            <a:off x="8776809" y="836200"/>
            <a:ext cx="438583" cy="284492"/>
          </a:xfrm>
          <a:prstGeom prst="round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mc:AlternateContent xmlns:mc="http://schemas.openxmlformats.org/markup-compatibility/2006" xmlns:p14="http://schemas.microsoft.com/office/powerpoint/2010/main">
        <mc:Choice Requires="p14">
          <p:contentPart p14:bwMode="auto" r:id="rId31">
            <p14:nvContentPartPr>
              <p14:cNvPr id="39" name="Inkt 38">
                <a:extLst>
                  <a:ext uri="{FF2B5EF4-FFF2-40B4-BE49-F238E27FC236}">
                    <a16:creationId xmlns:a16="http://schemas.microsoft.com/office/drawing/2014/main" id="{0167ADBD-8C60-AC27-C1CC-BF0F85FBE63D}"/>
                  </a:ext>
                </a:extLst>
              </p14:cNvPr>
              <p14:cNvContentPartPr/>
              <p14:nvPr/>
            </p14:nvContentPartPr>
            <p14:xfrm>
              <a:off x="7103962" y="1945993"/>
              <a:ext cx="858128" cy="90026"/>
            </p14:xfrm>
          </p:contentPart>
        </mc:Choice>
        <mc:Fallback xmlns="">
          <p:pic>
            <p:nvPicPr>
              <p:cNvPr id="39" name="Inkt 38">
                <a:extLst>
                  <a:ext uri="{FF2B5EF4-FFF2-40B4-BE49-F238E27FC236}">
                    <a16:creationId xmlns:a16="http://schemas.microsoft.com/office/drawing/2014/main" id="{0167ADBD-8C60-AC27-C1CC-BF0F85FBE63D}"/>
                  </a:ext>
                </a:extLst>
              </p:cNvPr>
              <p:cNvPicPr/>
              <p:nvPr/>
            </p:nvPicPr>
            <p:blipFill>
              <a:blip r:embed="rId32"/>
              <a:stretch>
                <a:fillRect/>
              </a:stretch>
            </p:blipFill>
            <p:spPr>
              <a:xfrm>
                <a:off x="7049992" y="1838392"/>
                <a:ext cx="965709" cy="304869"/>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40" name="Inkt 39">
                <a:extLst>
                  <a:ext uri="{FF2B5EF4-FFF2-40B4-BE49-F238E27FC236}">
                    <a16:creationId xmlns:a16="http://schemas.microsoft.com/office/drawing/2014/main" id="{1533B548-8913-7109-3C05-21E6761C6ED8}"/>
                  </a:ext>
                </a:extLst>
              </p14:cNvPr>
              <p14:cNvContentPartPr/>
              <p14:nvPr/>
            </p14:nvContentPartPr>
            <p14:xfrm>
              <a:off x="7152190" y="2138484"/>
              <a:ext cx="861599" cy="19711"/>
            </p14:xfrm>
          </p:contentPart>
        </mc:Choice>
        <mc:Fallback xmlns="">
          <p:pic>
            <p:nvPicPr>
              <p:cNvPr id="40" name="Inkt 39">
                <a:extLst>
                  <a:ext uri="{FF2B5EF4-FFF2-40B4-BE49-F238E27FC236}">
                    <a16:creationId xmlns:a16="http://schemas.microsoft.com/office/drawing/2014/main" id="{1533B548-8913-7109-3C05-21E6761C6ED8}"/>
                  </a:ext>
                </a:extLst>
              </p:cNvPr>
              <p:cNvPicPr/>
              <p:nvPr/>
            </p:nvPicPr>
            <p:blipFill>
              <a:blip r:embed="rId34"/>
              <a:stretch>
                <a:fillRect/>
              </a:stretch>
            </p:blipFill>
            <p:spPr>
              <a:xfrm>
                <a:off x="7098205" y="2032889"/>
                <a:ext cx="969209" cy="230548"/>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41" name="Inkt 40">
                <a:extLst>
                  <a:ext uri="{FF2B5EF4-FFF2-40B4-BE49-F238E27FC236}">
                    <a16:creationId xmlns:a16="http://schemas.microsoft.com/office/drawing/2014/main" id="{E400268D-0A7E-FAE9-79BD-DE673396B467}"/>
                  </a:ext>
                </a:extLst>
              </p14:cNvPr>
              <p14:cNvContentPartPr/>
              <p14:nvPr/>
            </p14:nvContentPartPr>
            <p14:xfrm>
              <a:off x="10074798" y="1183994"/>
              <a:ext cx="500481" cy="12056"/>
            </p14:xfrm>
          </p:contentPart>
        </mc:Choice>
        <mc:Fallback xmlns="">
          <p:pic>
            <p:nvPicPr>
              <p:cNvPr id="41" name="Inkt 40">
                <a:extLst>
                  <a:ext uri="{FF2B5EF4-FFF2-40B4-BE49-F238E27FC236}">
                    <a16:creationId xmlns:a16="http://schemas.microsoft.com/office/drawing/2014/main" id="{E400268D-0A7E-FAE9-79BD-DE673396B467}"/>
                  </a:ext>
                </a:extLst>
              </p:cNvPr>
              <p:cNvPicPr/>
              <p:nvPr/>
            </p:nvPicPr>
            <p:blipFill>
              <a:blip r:embed="rId36"/>
              <a:stretch>
                <a:fillRect/>
              </a:stretch>
            </p:blipFill>
            <p:spPr>
              <a:xfrm>
                <a:off x="10020828" y="-2432806"/>
                <a:ext cx="608061" cy="723360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42" name="Inkt 41">
                <a:extLst>
                  <a:ext uri="{FF2B5EF4-FFF2-40B4-BE49-F238E27FC236}">
                    <a16:creationId xmlns:a16="http://schemas.microsoft.com/office/drawing/2014/main" id="{2EE23399-4ADB-738C-C44E-6A0F983DAA35}"/>
                  </a:ext>
                </a:extLst>
              </p14:cNvPr>
              <p14:cNvContentPartPr/>
              <p14:nvPr/>
            </p14:nvContentPartPr>
            <p14:xfrm>
              <a:off x="9833659" y="1607828"/>
              <a:ext cx="924978" cy="39152"/>
            </p14:xfrm>
          </p:contentPart>
        </mc:Choice>
        <mc:Fallback xmlns="">
          <p:pic>
            <p:nvPicPr>
              <p:cNvPr id="42" name="Inkt 41">
                <a:extLst>
                  <a:ext uri="{FF2B5EF4-FFF2-40B4-BE49-F238E27FC236}">
                    <a16:creationId xmlns:a16="http://schemas.microsoft.com/office/drawing/2014/main" id="{2EE23399-4ADB-738C-C44E-6A0F983DAA35}"/>
                  </a:ext>
                </a:extLst>
              </p:cNvPr>
              <p:cNvPicPr/>
              <p:nvPr/>
            </p:nvPicPr>
            <p:blipFill>
              <a:blip r:embed="rId38"/>
              <a:stretch>
                <a:fillRect/>
              </a:stretch>
            </p:blipFill>
            <p:spPr>
              <a:xfrm>
                <a:off x="9779672" y="1501050"/>
                <a:ext cx="1032592" cy="252352"/>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43" name="Inkt 42">
                <a:extLst>
                  <a:ext uri="{FF2B5EF4-FFF2-40B4-BE49-F238E27FC236}">
                    <a16:creationId xmlns:a16="http://schemas.microsoft.com/office/drawing/2014/main" id="{49C03DF9-D62D-9F71-B799-0CA94F70E917}"/>
                  </a:ext>
                </a:extLst>
              </p14:cNvPr>
              <p14:cNvContentPartPr/>
              <p14:nvPr/>
            </p14:nvContentPartPr>
            <p14:xfrm>
              <a:off x="11212974" y="1154649"/>
              <a:ext cx="398215" cy="29343"/>
            </p14:xfrm>
          </p:contentPart>
        </mc:Choice>
        <mc:Fallback xmlns="">
          <p:pic>
            <p:nvPicPr>
              <p:cNvPr id="43" name="Inkt 42">
                <a:extLst>
                  <a:ext uri="{FF2B5EF4-FFF2-40B4-BE49-F238E27FC236}">
                    <a16:creationId xmlns:a16="http://schemas.microsoft.com/office/drawing/2014/main" id="{49C03DF9-D62D-9F71-B799-0CA94F70E917}"/>
                  </a:ext>
                </a:extLst>
              </p:cNvPr>
              <p:cNvPicPr/>
              <p:nvPr/>
            </p:nvPicPr>
            <p:blipFill>
              <a:blip r:embed="rId40"/>
              <a:stretch>
                <a:fillRect/>
              </a:stretch>
            </p:blipFill>
            <p:spPr>
              <a:xfrm>
                <a:off x="11159015" y="1047297"/>
                <a:ext cx="505773" cy="24369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45" name="Inkt 44">
                <a:extLst>
                  <a:ext uri="{FF2B5EF4-FFF2-40B4-BE49-F238E27FC236}">
                    <a16:creationId xmlns:a16="http://schemas.microsoft.com/office/drawing/2014/main" id="{778E91DC-70D8-D4B4-2887-48E320D29E29}"/>
                  </a:ext>
                </a:extLst>
              </p14:cNvPr>
              <p14:cNvContentPartPr/>
              <p14:nvPr/>
            </p14:nvContentPartPr>
            <p14:xfrm>
              <a:off x="10894672" y="1820601"/>
              <a:ext cx="568016" cy="12056"/>
            </p14:xfrm>
          </p:contentPart>
        </mc:Choice>
        <mc:Fallback xmlns="">
          <p:pic>
            <p:nvPicPr>
              <p:cNvPr id="45" name="Inkt 44">
                <a:extLst>
                  <a:ext uri="{FF2B5EF4-FFF2-40B4-BE49-F238E27FC236}">
                    <a16:creationId xmlns:a16="http://schemas.microsoft.com/office/drawing/2014/main" id="{778E91DC-70D8-D4B4-2887-48E320D29E29}"/>
                  </a:ext>
                </a:extLst>
              </p:cNvPr>
              <p:cNvPicPr/>
              <p:nvPr/>
            </p:nvPicPr>
            <p:blipFill>
              <a:blip r:embed="rId42"/>
              <a:stretch>
                <a:fillRect/>
              </a:stretch>
            </p:blipFill>
            <p:spPr>
              <a:xfrm>
                <a:off x="10840712" y="-1796199"/>
                <a:ext cx="675576" cy="7233600"/>
              </a:xfrm>
              <a:prstGeom prst="rect">
                <a:avLst/>
              </a:prstGeom>
            </p:spPr>
          </p:pic>
        </mc:Fallback>
      </mc:AlternateContent>
      <p:sp>
        <p:nvSpPr>
          <p:cNvPr id="54" name="Rechthoek: afgeronde hoeken 53">
            <a:extLst>
              <a:ext uri="{FF2B5EF4-FFF2-40B4-BE49-F238E27FC236}">
                <a16:creationId xmlns:a16="http://schemas.microsoft.com/office/drawing/2014/main" id="{A2463D96-1A22-9C56-D5D0-BF478636AB33}"/>
              </a:ext>
            </a:extLst>
          </p:cNvPr>
          <p:cNvSpPr/>
          <p:nvPr/>
        </p:nvSpPr>
        <p:spPr>
          <a:xfrm>
            <a:off x="10801179" y="1988239"/>
            <a:ext cx="710869" cy="382648"/>
          </a:xfrm>
          <a:prstGeom prst="roundRect">
            <a:avLst/>
          </a:prstGeom>
          <a:noFill/>
        </p:spPr>
        <p:style>
          <a:lnRef idx="2">
            <a:schemeClr val="accent4"/>
          </a:lnRef>
          <a:fillRef idx="1">
            <a:schemeClr val="lt1"/>
          </a:fillRef>
          <a:effectRef idx="0">
            <a:schemeClr val="accent4"/>
          </a:effectRef>
          <a:fontRef idx="minor">
            <a:schemeClr val="dk1"/>
          </a:fontRef>
        </p:style>
        <p:txBody>
          <a:bodyPr rtlCol="0" anchor="ctr"/>
          <a:lstStyle/>
          <a:p>
            <a:pPr algn="ctr"/>
            <a:endParaRPr lang="nl-NL"/>
          </a:p>
        </p:txBody>
      </p:sp>
      <mc:AlternateContent xmlns:mc="http://schemas.openxmlformats.org/markup-compatibility/2006" xmlns:p14="http://schemas.microsoft.com/office/powerpoint/2010/main">
        <mc:Choice Requires="p14">
          <p:contentPart p14:bwMode="auto" r:id="rId43">
            <p14:nvContentPartPr>
              <p14:cNvPr id="56" name="Inkt 55">
                <a:extLst>
                  <a:ext uri="{FF2B5EF4-FFF2-40B4-BE49-F238E27FC236}">
                    <a16:creationId xmlns:a16="http://schemas.microsoft.com/office/drawing/2014/main" id="{895C14BB-0056-3301-63B5-0D9A50AE7C1C}"/>
                  </a:ext>
                </a:extLst>
              </p14:cNvPr>
              <p14:cNvContentPartPr/>
              <p14:nvPr/>
            </p14:nvContentPartPr>
            <p14:xfrm>
              <a:off x="229082" y="3614677"/>
              <a:ext cx="789731" cy="19872"/>
            </p14:xfrm>
          </p:contentPart>
        </mc:Choice>
        <mc:Fallback xmlns="">
          <p:pic>
            <p:nvPicPr>
              <p:cNvPr id="56" name="Inkt 55">
                <a:extLst>
                  <a:ext uri="{FF2B5EF4-FFF2-40B4-BE49-F238E27FC236}">
                    <a16:creationId xmlns:a16="http://schemas.microsoft.com/office/drawing/2014/main" id="{895C14BB-0056-3301-63B5-0D9A50AE7C1C}"/>
                  </a:ext>
                </a:extLst>
              </p:cNvPr>
              <p:cNvPicPr/>
              <p:nvPr/>
            </p:nvPicPr>
            <p:blipFill>
              <a:blip r:embed="rId44"/>
              <a:stretch>
                <a:fillRect/>
              </a:stretch>
            </p:blipFill>
            <p:spPr>
              <a:xfrm>
                <a:off x="175114" y="3508220"/>
                <a:ext cx="897307" cy="232431"/>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57" name="Inkt 56">
                <a:extLst>
                  <a:ext uri="{FF2B5EF4-FFF2-40B4-BE49-F238E27FC236}">
                    <a16:creationId xmlns:a16="http://schemas.microsoft.com/office/drawing/2014/main" id="{DAAF48CE-ABBA-9D90-B880-9A26FA118525}"/>
                  </a:ext>
                </a:extLst>
              </p14:cNvPr>
              <p14:cNvContentPartPr/>
              <p14:nvPr/>
            </p14:nvContentPartPr>
            <p14:xfrm>
              <a:off x="5254424" y="4627462"/>
              <a:ext cx="1014234" cy="36776"/>
            </p14:xfrm>
          </p:contentPart>
        </mc:Choice>
        <mc:Fallback xmlns="">
          <p:pic>
            <p:nvPicPr>
              <p:cNvPr id="57" name="Inkt 56">
                <a:extLst>
                  <a:ext uri="{FF2B5EF4-FFF2-40B4-BE49-F238E27FC236}">
                    <a16:creationId xmlns:a16="http://schemas.microsoft.com/office/drawing/2014/main" id="{DAAF48CE-ABBA-9D90-B880-9A26FA118525}"/>
                  </a:ext>
                </a:extLst>
              </p:cNvPr>
              <p:cNvPicPr/>
              <p:nvPr/>
            </p:nvPicPr>
            <p:blipFill>
              <a:blip r:embed="rId46"/>
              <a:stretch>
                <a:fillRect/>
              </a:stretch>
            </p:blipFill>
            <p:spPr>
              <a:xfrm>
                <a:off x="5200437" y="4520347"/>
                <a:ext cx="1121848" cy="250648"/>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58" name="Inkt 57">
                <a:extLst>
                  <a:ext uri="{FF2B5EF4-FFF2-40B4-BE49-F238E27FC236}">
                    <a16:creationId xmlns:a16="http://schemas.microsoft.com/office/drawing/2014/main" id="{5DAE0127-F697-7730-F961-F126AE9230B2}"/>
                  </a:ext>
                </a:extLst>
              </p14:cNvPr>
              <p14:cNvContentPartPr/>
              <p14:nvPr/>
            </p14:nvContentPartPr>
            <p14:xfrm>
              <a:off x="5051868" y="6460119"/>
              <a:ext cx="1314534" cy="77585"/>
            </p14:xfrm>
          </p:contentPart>
        </mc:Choice>
        <mc:Fallback xmlns="">
          <p:pic>
            <p:nvPicPr>
              <p:cNvPr id="58" name="Inkt 57">
                <a:extLst>
                  <a:ext uri="{FF2B5EF4-FFF2-40B4-BE49-F238E27FC236}">
                    <a16:creationId xmlns:a16="http://schemas.microsoft.com/office/drawing/2014/main" id="{5DAE0127-F697-7730-F961-F126AE9230B2}"/>
                  </a:ext>
                </a:extLst>
              </p:cNvPr>
              <p:cNvPicPr/>
              <p:nvPr/>
            </p:nvPicPr>
            <p:blipFill>
              <a:blip r:embed="rId48"/>
              <a:stretch>
                <a:fillRect/>
              </a:stretch>
            </p:blipFill>
            <p:spPr>
              <a:xfrm>
                <a:off x="4997890" y="6352859"/>
                <a:ext cx="1422129" cy="291748"/>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59" name="Inkt 58">
                <a:extLst>
                  <a:ext uri="{FF2B5EF4-FFF2-40B4-BE49-F238E27FC236}">
                    <a16:creationId xmlns:a16="http://schemas.microsoft.com/office/drawing/2014/main" id="{C9FC7BDE-8D69-B40B-B44E-A44214FDFA90}"/>
                  </a:ext>
                </a:extLst>
              </p14:cNvPr>
              <p14:cNvContentPartPr/>
              <p14:nvPr/>
            </p14:nvContentPartPr>
            <p14:xfrm>
              <a:off x="8659309" y="1714500"/>
              <a:ext cx="567975" cy="12056"/>
            </p14:xfrm>
          </p:contentPart>
        </mc:Choice>
        <mc:Fallback xmlns="">
          <p:pic>
            <p:nvPicPr>
              <p:cNvPr id="59" name="Inkt 58">
                <a:extLst>
                  <a:ext uri="{FF2B5EF4-FFF2-40B4-BE49-F238E27FC236}">
                    <a16:creationId xmlns:a16="http://schemas.microsoft.com/office/drawing/2014/main" id="{C9FC7BDE-8D69-B40B-B44E-A44214FDFA90}"/>
                  </a:ext>
                </a:extLst>
              </p:cNvPr>
              <p:cNvPicPr/>
              <p:nvPr/>
            </p:nvPicPr>
            <p:blipFill>
              <a:blip r:embed="rId42"/>
              <a:stretch>
                <a:fillRect/>
              </a:stretch>
            </p:blipFill>
            <p:spPr>
              <a:xfrm>
                <a:off x="8605319" y="-1902300"/>
                <a:ext cx="675595" cy="72336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61" name="Inkt 60">
                <a:extLst>
                  <a:ext uri="{FF2B5EF4-FFF2-40B4-BE49-F238E27FC236}">
                    <a16:creationId xmlns:a16="http://schemas.microsoft.com/office/drawing/2014/main" id="{7ECF8A92-9B36-F0AB-3362-8D41A2B3B336}"/>
                  </a:ext>
                </a:extLst>
              </p14:cNvPr>
              <p14:cNvContentPartPr/>
              <p14:nvPr/>
            </p14:nvContentPartPr>
            <p14:xfrm>
              <a:off x="8668955" y="1906991"/>
              <a:ext cx="565277" cy="20384"/>
            </p14:xfrm>
          </p:contentPart>
        </mc:Choice>
        <mc:Fallback xmlns="">
          <p:pic>
            <p:nvPicPr>
              <p:cNvPr id="61" name="Inkt 60">
                <a:extLst>
                  <a:ext uri="{FF2B5EF4-FFF2-40B4-BE49-F238E27FC236}">
                    <a16:creationId xmlns:a16="http://schemas.microsoft.com/office/drawing/2014/main" id="{7ECF8A92-9B36-F0AB-3362-8D41A2B3B336}"/>
                  </a:ext>
                </a:extLst>
              </p:cNvPr>
              <p:cNvPicPr/>
              <p:nvPr/>
            </p:nvPicPr>
            <p:blipFill>
              <a:blip r:embed="rId51"/>
              <a:stretch>
                <a:fillRect/>
              </a:stretch>
            </p:blipFill>
            <p:spPr>
              <a:xfrm>
                <a:off x="8614982" y="1799707"/>
                <a:ext cx="672863" cy="234595"/>
              </a:xfrm>
              <a:prstGeom prst="rect">
                <a:avLst/>
              </a:prstGeom>
            </p:spPr>
          </p:pic>
        </mc:Fallback>
      </mc:AlternateContent>
      <p:sp>
        <p:nvSpPr>
          <p:cNvPr id="63" name="Rechthoek: afgeronde hoeken 62">
            <a:extLst>
              <a:ext uri="{FF2B5EF4-FFF2-40B4-BE49-F238E27FC236}">
                <a16:creationId xmlns:a16="http://schemas.microsoft.com/office/drawing/2014/main" id="{54235018-C996-1DA4-E90A-A29E71B6ACEB}"/>
              </a:ext>
            </a:extLst>
          </p:cNvPr>
          <p:cNvSpPr/>
          <p:nvPr/>
        </p:nvSpPr>
        <p:spPr>
          <a:xfrm>
            <a:off x="10307327" y="2806183"/>
            <a:ext cx="595123" cy="228320"/>
          </a:xfrm>
          <a:prstGeom prst="roundRect">
            <a:avLst/>
          </a:prstGeom>
          <a:noFill/>
        </p:spPr>
        <p:style>
          <a:lnRef idx="2">
            <a:schemeClr val="accent4"/>
          </a:lnRef>
          <a:fillRef idx="1">
            <a:schemeClr val="lt1"/>
          </a:fillRef>
          <a:effectRef idx="0">
            <a:schemeClr val="accent4"/>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4195573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4"/>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3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58"/>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57"/>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40"/>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39"/>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59"/>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6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7"/>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36"/>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56"/>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41"/>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42"/>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63"/>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43"/>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45"/>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6" grpId="0" animBg="1"/>
      <p:bldP spid="8" grpId="0" animBg="1"/>
      <p:bldP spid="12" grpId="0" animBg="1"/>
      <p:bldP spid="14" grpId="0" animBg="1"/>
      <p:bldP spid="21" grpId="0" animBg="1"/>
      <p:bldP spid="22" grpId="0" animBg="1"/>
      <p:bldP spid="26" grpId="0" animBg="1"/>
      <p:bldP spid="27" grpId="0" animBg="1"/>
      <p:bldP spid="28" grpId="0" animBg="1"/>
      <p:bldP spid="29" grpId="0" animBg="1"/>
      <p:bldP spid="36" grpId="0" animBg="1"/>
      <p:bldP spid="37" grpId="0" animBg="1"/>
      <p:bldP spid="54" grpId="0" animBg="1"/>
      <p:bldP spid="6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g23e5d7deefc_1_3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Proefopzet stappenplan</a:t>
            </a:r>
            <a:endParaRPr>
              <a:latin typeface="Effra" panose="02000506080000020004" pitchFamily="2" charset="0"/>
              <a:ea typeface="Arial"/>
              <a:cs typeface="Arial"/>
              <a:sym typeface="Arial"/>
            </a:endParaRPr>
          </a:p>
        </p:txBody>
      </p:sp>
      <p:sp>
        <p:nvSpPr>
          <p:cNvPr id="5" name="Google Shape;166;g23e5d7deefc_1_37">
            <a:extLst>
              <a:ext uri="{FF2B5EF4-FFF2-40B4-BE49-F238E27FC236}">
                <a16:creationId xmlns:a16="http://schemas.microsoft.com/office/drawing/2014/main" id="{343C969D-94C6-2C90-E259-02C9A41054A4}"/>
              </a:ext>
            </a:extLst>
          </p:cNvPr>
          <p:cNvSpPr txBox="1">
            <a:spLocks noGrp="1"/>
          </p:cNvSpPr>
          <p:nvPr>
            <p:ph type="body" idx="1"/>
          </p:nvPr>
        </p:nvSpPr>
        <p:spPr>
          <a:xfrm>
            <a:off x="838200" y="1500807"/>
            <a:ext cx="10515600" cy="4698682"/>
          </a:xfrm>
          <a:prstGeom prst="rect">
            <a:avLst/>
          </a:prstGeom>
          <a:noFill/>
          <a:ln>
            <a:noFill/>
          </a:ln>
        </p:spPr>
        <p:txBody>
          <a:bodyPr spcFirstLastPara="1" wrap="square" lIns="91425" tIns="45700" rIns="91425" bIns="45700" anchor="t" anchorCtr="0">
            <a:spAutoFit/>
          </a:bodyPr>
          <a:lstStyle/>
          <a:p>
            <a:pPr marL="571500" lvl="0" indent="-514350" algn="l" rtl="0">
              <a:lnSpc>
                <a:spcPct val="100000"/>
              </a:lnSpc>
              <a:spcBef>
                <a:spcPts val="2000"/>
              </a:spcBef>
              <a:spcAft>
                <a:spcPts val="0"/>
              </a:spcAft>
              <a:buSzPts val="2700"/>
              <a:buFont typeface="+mj-lt"/>
              <a:buAutoNum type="arabicPeriod"/>
            </a:pPr>
            <a:r>
              <a:rPr lang="nl-NL" sz="2700">
                <a:latin typeface="Effra" panose="02000506080000020004" pitchFamily="2" charset="0"/>
                <a:ea typeface="Arial"/>
                <a:cs typeface="Arial"/>
                <a:sym typeface="Arial"/>
              </a:rPr>
              <a:t>Beschrijf de controle- en experimentele groep (</a:t>
            </a:r>
            <a:r>
              <a:rPr lang="nl-NL" sz="2700" b="1" i="1">
                <a:latin typeface="Effra" panose="02000506080000020004" pitchFamily="2" charset="0"/>
                <a:ea typeface="Arial"/>
                <a:cs typeface="Arial"/>
                <a:sym typeface="Arial"/>
              </a:rPr>
              <a:t>let op:</a:t>
            </a:r>
            <a:r>
              <a:rPr lang="nl-NL" sz="2700">
                <a:latin typeface="Effra" panose="02000506080000020004" pitchFamily="2" charset="0"/>
                <a:ea typeface="Arial"/>
                <a:cs typeface="Arial"/>
                <a:sym typeface="Arial"/>
              </a:rPr>
              <a:t> slechts </a:t>
            </a:r>
            <a:br>
              <a:rPr lang="nl-NL" sz="2700">
                <a:latin typeface="Effra" panose="02000506080000020004" pitchFamily="2" charset="0"/>
                <a:ea typeface="Arial"/>
                <a:cs typeface="Arial"/>
                <a:sym typeface="Arial"/>
              </a:rPr>
            </a:br>
            <a:r>
              <a:rPr lang="nl-NL" sz="2700">
                <a:latin typeface="Effra" panose="02000506080000020004" pitchFamily="2" charset="0"/>
                <a:ea typeface="Arial"/>
                <a:cs typeface="Arial"/>
                <a:sym typeface="Arial"/>
              </a:rPr>
              <a:t>één factor verschil - benoem deze!).</a:t>
            </a:r>
          </a:p>
          <a:p>
            <a:pPr marL="571500" lvl="0" indent="-514350" algn="l" rtl="0">
              <a:lnSpc>
                <a:spcPct val="100000"/>
              </a:lnSpc>
              <a:spcBef>
                <a:spcPts val="2000"/>
              </a:spcBef>
              <a:spcAft>
                <a:spcPts val="0"/>
              </a:spcAft>
              <a:buSzPts val="2700"/>
              <a:buFont typeface="+mj-lt"/>
              <a:buAutoNum type="arabicPeriod"/>
            </a:pPr>
            <a:r>
              <a:rPr lang="nl-NL" sz="2700">
                <a:latin typeface="Effra" panose="02000506080000020004" pitchFamily="2" charset="0"/>
                <a:ea typeface="Arial"/>
                <a:cs typeface="Arial"/>
                <a:sym typeface="Arial"/>
              </a:rPr>
              <a:t>Alle overige omstandigheden zijn gelijk (noem voorbeelden!).</a:t>
            </a:r>
          </a:p>
          <a:p>
            <a:pPr marL="571500" lvl="0" indent="-514350" algn="l" rtl="0">
              <a:lnSpc>
                <a:spcPct val="100000"/>
              </a:lnSpc>
              <a:spcBef>
                <a:spcPts val="2000"/>
              </a:spcBef>
              <a:spcAft>
                <a:spcPts val="0"/>
              </a:spcAft>
              <a:buSzPts val="2700"/>
              <a:buFont typeface="+mj-lt"/>
              <a:buAutoNum type="arabicPeriod"/>
            </a:pPr>
            <a:r>
              <a:rPr lang="nl-NL" sz="2700">
                <a:latin typeface="Effra" panose="02000506080000020004" pitchFamily="2" charset="0"/>
                <a:ea typeface="Arial"/>
                <a:cs typeface="Arial"/>
                <a:sym typeface="Arial"/>
              </a:rPr>
              <a:t>Werk nooit met één individu maar met groepen organismen.</a:t>
            </a:r>
          </a:p>
          <a:p>
            <a:pPr marL="571500" lvl="0" indent="-514350" algn="l" rtl="0">
              <a:lnSpc>
                <a:spcPct val="100000"/>
              </a:lnSpc>
              <a:spcBef>
                <a:spcPts val="2000"/>
              </a:spcBef>
              <a:spcAft>
                <a:spcPts val="0"/>
              </a:spcAft>
              <a:buSzPts val="2700"/>
              <a:buFont typeface="+mj-lt"/>
              <a:buAutoNum type="arabicPeriod"/>
            </a:pPr>
            <a:r>
              <a:rPr lang="nl-NL" sz="2700">
                <a:latin typeface="Effra" panose="02000506080000020004" pitchFamily="2" charset="0"/>
                <a:ea typeface="Arial"/>
                <a:cs typeface="Arial"/>
                <a:sym typeface="Arial"/>
              </a:rPr>
              <a:t>Deze organismen zijn zoveel mogelijk gelijk (bijvoorbeeld uit dezelfde populatie).</a:t>
            </a:r>
          </a:p>
          <a:p>
            <a:pPr marL="571500" lvl="0" indent="-514350" algn="l" rtl="0">
              <a:lnSpc>
                <a:spcPct val="100000"/>
              </a:lnSpc>
              <a:spcBef>
                <a:spcPts val="2000"/>
              </a:spcBef>
              <a:spcAft>
                <a:spcPts val="0"/>
              </a:spcAft>
              <a:buSzPts val="2700"/>
              <a:buFont typeface="+mj-lt"/>
              <a:buAutoNum type="arabicPeriod"/>
            </a:pPr>
            <a:r>
              <a:rPr lang="nl-NL" sz="2700">
                <a:latin typeface="Effra" panose="02000506080000020004" pitchFamily="2" charset="0"/>
                <a:ea typeface="Arial"/>
                <a:cs typeface="Arial"/>
                <a:sym typeface="Arial"/>
              </a:rPr>
              <a:t>Beschrijf hoe je resultaten vergelijkt / verzamelt + geef een conclusie / eventueel terugkoppeling van de hypothese. </a:t>
            </a:r>
            <a:endParaRPr sz="2700">
              <a:latin typeface="Effra" panose="02000506080000020004" pitchFamily="2" charset="0"/>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382">
          <a:extLst>
            <a:ext uri="{FF2B5EF4-FFF2-40B4-BE49-F238E27FC236}">
              <a16:creationId xmlns:a16="http://schemas.microsoft.com/office/drawing/2014/main" id="{8248FBC5-490C-9F18-D5E8-A39F8A51537F}"/>
            </a:ext>
          </a:extLst>
        </p:cNvPr>
        <p:cNvGrpSpPr/>
        <p:nvPr/>
      </p:nvGrpSpPr>
      <p:grpSpPr>
        <a:xfrm>
          <a:off x="0" y="0"/>
          <a:ext cx="0" cy="0"/>
          <a:chOff x="0" y="0"/>
          <a:chExt cx="0" cy="0"/>
        </a:xfrm>
      </p:grpSpPr>
      <p:sp>
        <p:nvSpPr>
          <p:cNvPr id="383" name="Google Shape;383;g2d14e319473_2_3">
            <a:extLst>
              <a:ext uri="{FF2B5EF4-FFF2-40B4-BE49-F238E27FC236}">
                <a16:creationId xmlns:a16="http://schemas.microsoft.com/office/drawing/2014/main" id="{AD1CB50D-77AB-9465-57FE-199F2C6A1BA0}"/>
              </a:ext>
            </a:extLst>
          </p:cNvPr>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nl-NL">
                <a:latin typeface="Effra" panose="02000506080000020004" pitchFamily="2" charset="0"/>
                <a:ea typeface="Arial"/>
                <a:cs typeface="Arial"/>
                <a:sym typeface="Arial"/>
              </a:rPr>
              <a:t>Voorbeeld (2024-I)</a:t>
            </a:r>
            <a:endParaRPr>
              <a:latin typeface="Effra" panose="02000506080000020004" pitchFamily="2" charset="0"/>
              <a:ea typeface="Arial"/>
              <a:cs typeface="Arial"/>
              <a:sym typeface="Arial"/>
            </a:endParaRPr>
          </a:p>
        </p:txBody>
      </p:sp>
      <p:pic>
        <p:nvPicPr>
          <p:cNvPr id="4" name="Afbeelding 3">
            <a:extLst>
              <a:ext uri="{FF2B5EF4-FFF2-40B4-BE49-F238E27FC236}">
                <a16:creationId xmlns:a16="http://schemas.microsoft.com/office/drawing/2014/main" id="{93B3FC2C-42FF-7F27-3B00-AA540C8773D3}"/>
              </a:ext>
            </a:extLst>
          </p:cNvPr>
          <p:cNvPicPr>
            <a:picLocks noChangeAspect="1"/>
          </p:cNvPicPr>
          <p:nvPr/>
        </p:nvPicPr>
        <p:blipFill>
          <a:blip r:embed="rId3"/>
          <a:stretch>
            <a:fillRect/>
          </a:stretch>
        </p:blipFill>
        <p:spPr>
          <a:xfrm>
            <a:off x="697008" y="1782265"/>
            <a:ext cx="10499600" cy="4357278"/>
          </a:xfrm>
          <a:prstGeom prst="rect">
            <a:avLst/>
          </a:prstGeom>
        </p:spPr>
      </p:pic>
    </p:spTree>
    <p:extLst>
      <p:ext uri="{BB962C8B-B14F-4D97-AF65-F5344CB8AC3E}">
        <p14:creationId xmlns:p14="http://schemas.microsoft.com/office/powerpoint/2010/main" val="2940606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382">
          <a:extLst>
            <a:ext uri="{FF2B5EF4-FFF2-40B4-BE49-F238E27FC236}">
              <a16:creationId xmlns:a16="http://schemas.microsoft.com/office/drawing/2014/main" id="{B122D90F-A0D6-EA69-36AE-BC8A8B9FA19B}"/>
            </a:ext>
          </a:extLst>
        </p:cNvPr>
        <p:cNvGrpSpPr/>
        <p:nvPr/>
      </p:nvGrpSpPr>
      <p:grpSpPr>
        <a:xfrm>
          <a:off x="0" y="0"/>
          <a:ext cx="0" cy="0"/>
          <a:chOff x="0" y="0"/>
          <a:chExt cx="0" cy="0"/>
        </a:xfrm>
      </p:grpSpPr>
      <p:sp>
        <p:nvSpPr>
          <p:cNvPr id="383" name="Google Shape;383;g2d14e319473_2_3">
            <a:extLst>
              <a:ext uri="{FF2B5EF4-FFF2-40B4-BE49-F238E27FC236}">
                <a16:creationId xmlns:a16="http://schemas.microsoft.com/office/drawing/2014/main" id="{7A1BDB52-65FA-E627-7048-057996DFE8AB}"/>
              </a:ext>
            </a:extLst>
          </p:cNvPr>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nl-NL">
                <a:latin typeface="Effra" panose="02000506080000020004" pitchFamily="2" charset="0"/>
                <a:ea typeface="Arial"/>
                <a:cs typeface="Arial"/>
                <a:sym typeface="Arial"/>
              </a:rPr>
              <a:t>Uitwerking</a:t>
            </a:r>
            <a:endParaRPr>
              <a:latin typeface="Effra" panose="02000506080000020004" pitchFamily="2" charset="0"/>
              <a:ea typeface="Arial"/>
              <a:cs typeface="Arial"/>
              <a:sym typeface="Arial"/>
            </a:endParaRPr>
          </a:p>
        </p:txBody>
      </p:sp>
      <p:pic>
        <p:nvPicPr>
          <p:cNvPr id="3" name="Afbeelding 2">
            <a:extLst>
              <a:ext uri="{FF2B5EF4-FFF2-40B4-BE49-F238E27FC236}">
                <a16:creationId xmlns:a16="http://schemas.microsoft.com/office/drawing/2014/main" id="{1125FE83-A7D6-0E61-DE29-E83FD393F886}"/>
              </a:ext>
            </a:extLst>
          </p:cNvPr>
          <p:cNvPicPr>
            <a:picLocks noChangeAspect="1"/>
          </p:cNvPicPr>
          <p:nvPr/>
        </p:nvPicPr>
        <p:blipFill>
          <a:blip r:embed="rId3"/>
          <a:stretch>
            <a:fillRect/>
          </a:stretch>
        </p:blipFill>
        <p:spPr>
          <a:xfrm>
            <a:off x="851263" y="2284533"/>
            <a:ext cx="10703622" cy="1856391"/>
          </a:xfrm>
          <a:prstGeom prst="rect">
            <a:avLst/>
          </a:prstGeom>
        </p:spPr>
      </p:pic>
    </p:spTree>
    <p:extLst>
      <p:ext uri="{BB962C8B-B14F-4D97-AF65-F5344CB8AC3E}">
        <p14:creationId xmlns:p14="http://schemas.microsoft.com/office/powerpoint/2010/main" val="418376919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382">
          <a:extLst>
            <a:ext uri="{FF2B5EF4-FFF2-40B4-BE49-F238E27FC236}">
              <a16:creationId xmlns:a16="http://schemas.microsoft.com/office/drawing/2014/main" id="{F90D1AAF-EB1E-AD91-3B42-D69F049BFA4A}"/>
            </a:ext>
          </a:extLst>
        </p:cNvPr>
        <p:cNvGrpSpPr/>
        <p:nvPr/>
      </p:nvGrpSpPr>
      <p:grpSpPr>
        <a:xfrm>
          <a:off x="0" y="0"/>
          <a:ext cx="0" cy="0"/>
          <a:chOff x="0" y="0"/>
          <a:chExt cx="0" cy="0"/>
        </a:xfrm>
      </p:grpSpPr>
      <p:sp>
        <p:nvSpPr>
          <p:cNvPr id="383" name="Google Shape;383;g2d14e319473_2_3">
            <a:extLst>
              <a:ext uri="{FF2B5EF4-FFF2-40B4-BE49-F238E27FC236}">
                <a16:creationId xmlns:a16="http://schemas.microsoft.com/office/drawing/2014/main" id="{9C258F84-3761-D307-DD00-2307F90D3E9E}"/>
              </a:ext>
            </a:extLst>
          </p:cNvPr>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nl-NL">
                <a:latin typeface="Effra" panose="02000506080000020004" pitchFamily="2" charset="0"/>
                <a:ea typeface="Arial"/>
                <a:cs typeface="Arial"/>
                <a:sym typeface="Arial"/>
              </a:rPr>
              <a:t>Energieproductie</a:t>
            </a:r>
            <a:endParaRPr>
              <a:latin typeface="Effra" panose="02000506080000020004" pitchFamily="2" charset="0"/>
              <a:ea typeface="Arial"/>
              <a:cs typeface="Arial"/>
              <a:sym typeface="Arial"/>
            </a:endParaRPr>
          </a:p>
        </p:txBody>
      </p:sp>
      <p:pic>
        <p:nvPicPr>
          <p:cNvPr id="6" name="Google Shape;269;p30">
            <a:extLst>
              <a:ext uri="{FF2B5EF4-FFF2-40B4-BE49-F238E27FC236}">
                <a16:creationId xmlns:a16="http://schemas.microsoft.com/office/drawing/2014/main" id="{3B756CB7-10A3-1F18-615E-3E611EFE2AB9}"/>
              </a:ext>
            </a:extLst>
          </p:cNvPr>
          <p:cNvPicPr preferRelativeResize="0"/>
          <p:nvPr/>
        </p:nvPicPr>
        <p:blipFill rotWithShape="1">
          <a:blip r:embed="rId3">
            <a:alphaModFix/>
            <a:extLst>
              <a:ext uri="{BEBA8EAE-BF5A-486C-A8C5-ECC9F3942E4B}">
                <a14:imgProps xmlns:a14="http://schemas.microsoft.com/office/drawing/2010/main">
                  <a14:imgLayer r:embed="rId4">
                    <a14:imgEffect>
                      <a14:sharpenSoften amount="25000"/>
                    </a14:imgEffect>
                  </a14:imgLayer>
                </a14:imgProps>
              </a:ext>
            </a:extLst>
          </a:blip>
          <a:srcRect l="26776" t="25709" r="50094" b="17344"/>
          <a:stretch/>
        </p:blipFill>
        <p:spPr>
          <a:xfrm>
            <a:off x="7023651" y="201386"/>
            <a:ext cx="4973377" cy="6455228"/>
          </a:xfrm>
          <a:prstGeom prst="rect">
            <a:avLst/>
          </a:prstGeom>
          <a:noFill/>
          <a:ln>
            <a:noFill/>
          </a:ln>
        </p:spPr>
      </p:pic>
      <p:sp>
        <p:nvSpPr>
          <p:cNvPr id="4" name="Google Shape;99;g2d17701bccb_0_0">
            <a:extLst>
              <a:ext uri="{FF2B5EF4-FFF2-40B4-BE49-F238E27FC236}">
                <a16:creationId xmlns:a16="http://schemas.microsoft.com/office/drawing/2014/main" id="{0C383A08-A714-F917-9FF9-5486B310382F}"/>
              </a:ext>
            </a:extLst>
          </p:cNvPr>
          <p:cNvSpPr txBox="1">
            <a:spLocks noGrp="1"/>
          </p:cNvSpPr>
          <p:nvPr>
            <p:ph type="body" idx="1"/>
          </p:nvPr>
        </p:nvSpPr>
        <p:spPr>
          <a:xfrm>
            <a:off x="665626" y="2847098"/>
            <a:ext cx="10885800" cy="3679428"/>
          </a:xfrm>
          <a:prstGeom prst="rect">
            <a:avLst/>
          </a:prstGeom>
          <a:noFill/>
          <a:ln>
            <a:noFill/>
          </a:ln>
        </p:spPr>
        <p:txBody>
          <a:bodyPr spcFirstLastPara="1" wrap="square" lIns="91425" tIns="45700" rIns="91425" bIns="45700" anchor="t" anchorCtr="0">
            <a:spAutoFit/>
          </a:bodyPr>
          <a:lstStyle/>
          <a:p>
            <a:pPr marL="190500" indent="0">
              <a:spcBef>
                <a:spcPts val="0"/>
              </a:spcBef>
              <a:buSzPts val="2600"/>
              <a:buNone/>
            </a:pPr>
            <a:r>
              <a:rPr lang="nl-NL" sz="2600" i="1" dirty="0">
                <a:latin typeface="Effra" panose="02000506080000020004" pitchFamily="2" charset="0"/>
                <a:ea typeface="Arial"/>
                <a:cs typeface="Arial"/>
                <a:sym typeface="Arial"/>
              </a:rPr>
              <a:t>Anaerobe dissimilatie </a:t>
            </a:r>
            <a:r>
              <a:rPr lang="nl-NL" sz="2600" dirty="0">
                <a:latin typeface="Effra" panose="02000506080000020004" pitchFamily="2" charset="0"/>
                <a:ea typeface="Arial"/>
                <a:cs typeface="Arial"/>
                <a:sym typeface="Arial"/>
              </a:rPr>
              <a:t>(zuurstof afwezig)</a:t>
            </a:r>
          </a:p>
          <a:p>
            <a:pPr marL="647700" indent="-457200">
              <a:spcBef>
                <a:spcPts val="0"/>
              </a:spcBef>
              <a:buSzPts val="2600"/>
            </a:pPr>
            <a:r>
              <a:rPr lang="nl-NL" sz="2600" dirty="0">
                <a:latin typeface="Effra" panose="02000506080000020004" pitchFamily="2" charset="0"/>
                <a:ea typeface="Arial"/>
                <a:cs typeface="Arial"/>
                <a:sym typeface="Arial"/>
              </a:rPr>
              <a:t>Glycolyse: </a:t>
            </a:r>
            <a:r>
              <a:rPr lang="nl-NL" sz="2600" dirty="0">
                <a:solidFill>
                  <a:schemeClr val="accent4">
                    <a:lumMod val="75000"/>
                  </a:schemeClr>
                </a:solidFill>
                <a:latin typeface="Effra" panose="02000506080000020004" pitchFamily="2" charset="0"/>
                <a:ea typeface="Arial"/>
                <a:cs typeface="Arial"/>
                <a:sym typeface="Arial"/>
              </a:rPr>
              <a:t>2 ATP</a:t>
            </a:r>
          </a:p>
          <a:p>
            <a:pPr marL="190500" indent="0">
              <a:spcBef>
                <a:spcPts val="0"/>
              </a:spcBef>
              <a:buSzPts val="2600"/>
              <a:buNone/>
            </a:pPr>
            <a:endParaRPr lang="nl-NL" sz="2600" dirty="0">
              <a:latin typeface="Effra" panose="02000506080000020004" pitchFamily="2" charset="0"/>
              <a:ea typeface="Arial"/>
              <a:cs typeface="Arial"/>
              <a:sym typeface="Arial"/>
            </a:endParaRPr>
          </a:p>
          <a:p>
            <a:pPr marL="190500" indent="0">
              <a:spcBef>
                <a:spcPts val="0"/>
              </a:spcBef>
              <a:buSzPts val="2600"/>
              <a:buNone/>
            </a:pPr>
            <a:r>
              <a:rPr lang="nl-NL" sz="2600" i="1" dirty="0">
                <a:latin typeface="Effra" panose="02000506080000020004" pitchFamily="2" charset="0"/>
                <a:ea typeface="Arial"/>
                <a:cs typeface="Arial"/>
                <a:sym typeface="Arial"/>
              </a:rPr>
              <a:t>Aerobe dissimilatie </a:t>
            </a:r>
            <a:r>
              <a:rPr lang="nl-NL" sz="2600" dirty="0">
                <a:latin typeface="Effra" panose="02000506080000020004" pitchFamily="2" charset="0"/>
                <a:ea typeface="Arial"/>
                <a:cs typeface="Arial"/>
                <a:sym typeface="Arial"/>
              </a:rPr>
              <a:t>(zuurstof aanwezig)</a:t>
            </a:r>
          </a:p>
          <a:p>
            <a:pPr marL="647700" indent="-457200">
              <a:spcBef>
                <a:spcPts val="0"/>
              </a:spcBef>
              <a:buSzPts val="2600"/>
            </a:pPr>
            <a:r>
              <a:rPr lang="nl-NL" sz="2600" dirty="0">
                <a:latin typeface="Effra" panose="02000506080000020004" pitchFamily="2" charset="0"/>
                <a:ea typeface="Arial"/>
                <a:cs typeface="Arial"/>
                <a:sym typeface="Arial"/>
              </a:rPr>
              <a:t>Glycolyse: </a:t>
            </a:r>
            <a:r>
              <a:rPr lang="nl-NL" sz="2600" dirty="0">
                <a:solidFill>
                  <a:schemeClr val="accent4">
                    <a:lumMod val="75000"/>
                  </a:schemeClr>
                </a:solidFill>
                <a:latin typeface="Effra" panose="02000506080000020004" pitchFamily="2" charset="0"/>
                <a:ea typeface="Arial"/>
                <a:cs typeface="Arial"/>
                <a:sym typeface="Arial"/>
              </a:rPr>
              <a:t>2 ATP</a:t>
            </a:r>
          </a:p>
          <a:p>
            <a:pPr marL="647700" indent="-457200">
              <a:spcBef>
                <a:spcPts val="0"/>
              </a:spcBef>
              <a:buSzPts val="2600"/>
            </a:pPr>
            <a:r>
              <a:rPr lang="nl-NL" sz="2600" dirty="0">
                <a:latin typeface="Effra" panose="02000506080000020004" pitchFamily="2" charset="0"/>
                <a:ea typeface="Arial"/>
                <a:cs typeface="Arial"/>
                <a:sym typeface="Arial"/>
              </a:rPr>
              <a:t>Citroenzuurcyclus: </a:t>
            </a:r>
            <a:r>
              <a:rPr lang="nl-NL" sz="2600" dirty="0">
                <a:solidFill>
                  <a:schemeClr val="accent4">
                    <a:lumMod val="75000"/>
                  </a:schemeClr>
                </a:solidFill>
                <a:latin typeface="Effra" panose="02000506080000020004" pitchFamily="2" charset="0"/>
                <a:ea typeface="Arial"/>
                <a:cs typeface="Arial"/>
                <a:sym typeface="Arial"/>
              </a:rPr>
              <a:t>2 ATP </a:t>
            </a:r>
            <a:br>
              <a:rPr lang="nl-NL" sz="2600" dirty="0">
                <a:latin typeface="Effra" panose="02000506080000020004" pitchFamily="2" charset="0"/>
                <a:ea typeface="Arial"/>
                <a:cs typeface="Arial"/>
                <a:sym typeface="Arial"/>
              </a:rPr>
            </a:br>
            <a:r>
              <a:rPr lang="nl-NL" sz="2600" dirty="0">
                <a:latin typeface="Effra" panose="02000506080000020004" pitchFamily="2" charset="0"/>
                <a:ea typeface="Arial"/>
                <a:cs typeface="Arial"/>
                <a:sym typeface="Arial"/>
              </a:rPr>
              <a:t>+ verschillende elektronendragers</a:t>
            </a:r>
          </a:p>
          <a:p>
            <a:pPr marL="647700" indent="-457200">
              <a:spcBef>
                <a:spcPts val="0"/>
              </a:spcBef>
              <a:buSzPts val="2600"/>
            </a:pPr>
            <a:r>
              <a:rPr lang="nl-NL" sz="2600" dirty="0">
                <a:latin typeface="Effra" panose="02000506080000020004" pitchFamily="2" charset="0"/>
                <a:ea typeface="Arial"/>
                <a:cs typeface="Arial"/>
                <a:sym typeface="Arial"/>
              </a:rPr>
              <a:t>Oxidatieve forforylering</a:t>
            </a:r>
            <a:br>
              <a:rPr lang="nl-NL" sz="2600" dirty="0">
                <a:latin typeface="Effra" panose="02000506080000020004" pitchFamily="2" charset="0"/>
                <a:ea typeface="Arial"/>
                <a:cs typeface="Arial"/>
                <a:sym typeface="Arial"/>
              </a:rPr>
            </a:br>
            <a:r>
              <a:rPr lang="nl-NL" sz="2600" dirty="0">
                <a:latin typeface="Effra" panose="02000506080000020004" pitchFamily="2" charset="0"/>
                <a:ea typeface="Arial"/>
                <a:cs typeface="Arial"/>
                <a:sym typeface="Arial"/>
              </a:rPr>
              <a:t>/ademhalingsketen: </a:t>
            </a:r>
            <a:r>
              <a:rPr lang="nl-NL" sz="2600" dirty="0">
                <a:solidFill>
                  <a:schemeClr val="accent4">
                    <a:lumMod val="75000"/>
                  </a:schemeClr>
                </a:solidFill>
                <a:latin typeface="Effra" panose="02000506080000020004" pitchFamily="2" charset="0"/>
                <a:ea typeface="Arial"/>
                <a:cs typeface="Arial"/>
                <a:sym typeface="Arial"/>
              </a:rPr>
              <a:t>34 ATP</a:t>
            </a:r>
            <a:br>
              <a:rPr lang="nl-NL" sz="2800" dirty="0">
                <a:latin typeface="Effra" panose="02000506080000020004" pitchFamily="2" charset="0"/>
                <a:ea typeface="Arial"/>
                <a:cs typeface="Arial"/>
                <a:sym typeface="Arial"/>
              </a:rPr>
            </a:br>
            <a:endParaRPr lang="nl-NL" sz="2500" dirty="0">
              <a:latin typeface="Effra" panose="02000506080000020004" pitchFamily="2" charset="0"/>
              <a:ea typeface="Arial"/>
              <a:cs typeface="Arial"/>
              <a:sym typeface="Arial"/>
            </a:endParaRPr>
          </a:p>
        </p:txBody>
      </p:sp>
      <p:sp>
        <p:nvSpPr>
          <p:cNvPr id="7" name="Tekstvak 6">
            <a:extLst>
              <a:ext uri="{FF2B5EF4-FFF2-40B4-BE49-F238E27FC236}">
                <a16:creationId xmlns:a16="http://schemas.microsoft.com/office/drawing/2014/main" id="{CE4AAE28-3D5C-5ED4-6C1A-59FD835125BA}"/>
              </a:ext>
            </a:extLst>
          </p:cNvPr>
          <p:cNvSpPr txBox="1"/>
          <p:nvPr/>
        </p:nvSpPr>
        <p:spPr>
          <a:xfrm>
            <a:off x="3184743" y="6343202"/>
            <a:ext cx="6636707" cy="383182"/>
          </a:xfrm>
          <a:prstGeom prst="rect">
            <a:avLst/>
          </a:prstGeom>
          <a:noFill/>
        </p:spPr>
        <p:txBody>
          <a:bodyPr wrap="square">
            <a:spAutoFit/>
          </a:bodyPr>
          <a:lstStyle/>
          <a:p>
            <a:pPr marL="190500" lvl="0" algn="l" rtl="0">
              <a:lnSpc>
                <a:spcPct val="90000"/>
              </a:lnSpc>
              <a:spcBef>
                <a:spcPts val="0"/>
              </a:spcBef>
              <a:spcAft>
                <a:spcPts val="0"/>
              </a:spcAft>
              <a:buSzPts val="2600"/>
            </a:pPr>
            <a:r>
              <a:rPr lang="nl-NL" sz="2100" dirty="0">
                <a:latin typeface="Effra" panose="02000506080000020004" pitchFamily="2" charset="0"/>
                <a:ea typeface="Arial"/>
                <a:cs typeface="Arial"/>
                <a:sym typeface="Arial"/>
              </a:rPr>
              <a:t>Binas 68A</a:t>
            </a:r>
            <a:r>
              <a:rPr lang="nl-NL" sz="2100" dirty="0">
                <a:latin typeface="Effra" panose="02000506080000020004" pitchFamily="2" charset="0"/>
              </a:rPr>
              <a:t> &amp; </a:t>
            </a:r>
            <a:r>
              <a:rPr lang="nl-NL" sz="2100" dirty="0">
                <a:latin typeface="Effra" panose="02000506080000020004"/>
              </a:rPr>
              <a:t>ScienceData p. 178</a:t>
            </a:r>
          </a:p>
        </p:txBody>
      </p:sp>
      <p:sp>
        <p:nvSpPr>
          <p:cNvPr id="8" name="Google Shape;99;g2d17701bccb_0_0">
            <a:extLst>
              <a:ext uri="{FF2B5EF4-FFF2-40B4-BE49-F238E27FC236}">
                <a16:creationId xmlns:a16="http://schemas.microsoft.com/office/drawing/2014/main" id="{DD506DE7-ADCB-7544-0696-591D8DCD97D0}"/>
              </a:ext>
            </a:extLst>
          </p:cNvPr>
          <p:cNvSpPr txBox="1">
            <a:spLocks/>
          </p:cNvSpPr>
          <p:nvPr/>
        </p:nvSpPr>
        <p:spPr>
          <a:xfrm>
            <a:off x="665626" y="1690825"/>
            <a:ext cx="10885800" cy="1546537"/>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90500" indent="0">
              <a:spcBef>
                <a:spcPts val="0"/>
              </a:spcBef>
              <a:buSzPts val="2600"/>
              <a:buFont typeface="Arial"/>
              <a:buNone/>
            </a:pPr>
            <a:r>
              <a:rPr lang="nl-NL" sz="2600" u="sng" dirty="0">
                <a:latin typeface="Effra" panose="02000506080000020004" pitchFamily="2" charset="0"/>
                <a:ea typeface="Arial"/>
                <a:cs typeface="Arial"/>
                <a:sym typeface="Arial"/>
              </a:rPr>
              <a:t>Doel:</a:t>
            </a:r>
            <a:r>
              <a:rPr lang="nl-NL" sz="2600" dirty="0">
                <a:latin typeface="Effra" panose="02000506080000020004" pitchFamily="2" charset="0"/>
                <a:ea typeface="Arial"/>
                <a:cs typeface="Arial"/>
                <a:sym typeface="Arial"/>
              </a:rPr>
              <a:t> energie (ATP)</a:t>
            </a:r>
            <a:r>
              <a:rPr lang="nl-NL" sz="2600" i="1" dirty="0">
                <a:latin typeface="Effra" panose="02000506080000020004" pitchFamily="2" charset="0"/>
                <a:ea typeface="Arial"/>
                <a:cs typeface="Arial"/>
                <a:sym typeface="Arial"/>
              </a:rPr>
              <a:t> </a:t>
            </a:r>
            <a:r>
              <a:rPr lang="nl-NL" sz="2600" dirty="0">
                <a:latin typeface="Effra" panose="02000506080000020004" pitchFamily="2" charset="0"/>
                <a:ea typeface="Arial"/>
                <a:cs typeface="Arial"/>
                <a:sym typeface="Arial"/>
              </a:rPr>
              <a:t>verkrijgen uit </a:t>
            </a:r>
            <a:br>
              <a:rPr lang="nl-NL" sz="2600" dirty="0">
                <a:latin typeface="Effra" panose="02000506080000020004" pitchFamily="2" charset="0"/>
                <a:ea typeface="Arial"/>
                <a:cs typeface="Arial"/>
                <a:sym typeface="Arial"/>
              </a:rPr>
            </a:br>
            <a:r>
              <a:rPr lang="nl-NL" sz="2600" dirty="0">
                <a:latin typeface="Effra" panose="02000506080000020004" pitchFamily="2" charset="0"/>
                <a:ea typeface="Arial"/>
                <a:cs typeface="Arial"/>
                <a:sym typeface="Arial"/>
              </a:rPr>
              <a:t>organische stoffen (bijv. glucose)</a:t>
            </a:r>
            <a:br>
              <a:rPr lang="nl-NL" sz="2600" i="1" dirty="0">
                <a:latin typeface="Effra" panose="02000506080000020004" pitchFamily="2" charset="0"/>
                <a:ea typeface="Arial"/>
                <a:cs typeface="Arial"/>
                <a:sym typeface="Arial"/>
              </a:rPr>
            </a:br>
            <a:br>
              <a:rPr lang="nl-NL" dirty="0">
                <a:latin typeface="Effra" panose="02000506080000020004" pitchFamily="2" charset="0"/>
                <a:ea typeface="Arial"/>
                <a:cs typeface="Arial"/>
                <a:sym typeface="Arial"/>
              </a:rPr>
            </a:br>
            <a:endParaRPr lang="nl-NL" sz="2500" dirty="0">
              <a:latin typeface="Effra" panose="02000506080000020004" pitchFamily="2" charset="0"/>
              <a:ea typeface="Arial"/>
              <a:cs typeface="Arial"/>
              <a:sym typeface="Arial"/>
            </a:endParaRPr>
          </a:p>
        </p:txBody>
      </p:sp>
    </p:spTree>
    <p:extLst>
      <p:ext uri="{BB962C8B-B14F-4D97-AF65-F5344CB8AC3E}">
        <p14:creationId xmlns:p14="http://schemas.microsoft.com/office/powerpoint/2010/main" val="2496443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g23e5d7deefc_1_4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nl-NL">
                <a:latin typeface="Effra"/>
                <a:ea typeface="Arial"/>
                <a:cs typeface="Arial"/>
                <a:sym typeface="Arial"/>
              </a:rPr>
              <a:t>Voorbeeld (2024-I) </a:t>
            </a:r>
          </a:p>
        </p:txBody>
      </p:sp>
      <p:pic>
        <p:nvPicPr>
          <p:cNvPr id="2" name="Afbeelding 1" descr="Afbeelding met tekst, schermopname, Lettertype, nummer&#10;&#10;Door AI gegenereerde inhoud is mogelijk onjuist.">
            <a:extLst>
              <a:ext uri="{FF2B5EF4-FFF2-40B4-BE49-F238E27FC236}">
                <a16:creationId xmlns:a16="http://schemas.microsoft.com/office/drawing/2014/main" id="{50912640-0EDE-3CC5-E7C8-4D41BDB99FFE}"/>
              </a:ext>
            </a:extLst>
          </p:cNvPr>
          <p:cNvPicPr>
            <a:picLocks noChangeAspect="1"/>
          </p:cNvPicPr>
          <p:nvPr/>
        </p:nvPicPr>
        <p:blipFill>
          <a:blip r:embed="rId3"/>
          <a:stretch>
            <a:fillRect/>
          </a:stretch>
        </p:blipFill>
        <p:spPr>
          <a:xfrm>
            <a:off x="603972" y="1690825"/>
            <a:ext cx="10984055" cy="437977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g23e5d7deefc_1_5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nl-NL">
                <a:latin typeface="Effra" panose="02000506080000020004" pitchFamily="2" charset="0"/>
                <a:ea typeface="Arial"/>
                <a:cs typeface="Arial"/>
                <a:sym typeface="Arial"/>
              </a:rPr>
              <a:t>Uitwerking </a:t>
            </a:r>
            <a:endParaRPr>
              <a:latin typeface="Effra" panose="02000506080000020004" pitchFamily="2" charset="0"/>
              <a:ea typeface="Arial"/>
              <a:cs typeface="Arial"/>
              <a:sym typeface="Arial"/>
            </a:endParaRPr>
          </a:p>
        </p:txBody>
      </p:sp>
      <p:pic>
        <p:nvPicPr>
          <p:cNvPr id="2" name="Afbeelding 1" descr="Afbeelding met tekst, schermopname, Lettertype&#10;&#10;Door AI gegenereerde inhoud is mogelijk onjuist.">
            <a:extLst>
              <a:ext uri="{FF2B5EF4-FFF2-40B4-BE49-F238E27FC236}">
                <a16:creationId xmlns:a16="http://schemas.microsoft.com/office/drawing/2014/main" id="{A979DB13-2689-7A7C-CA25-48CD8E98FC95}"/>
              </a:ext>
            </a:extLst>
          </p:cNvPr>
          <p:cNvPicPr>
            <a:picLocks noChangeAspect="1"/>
          </p:cNvPicPr>
          <p:nvPr/>
        </p:nvPicPr>
        <p:blipFill>
          <a:blip r:embed="rId3"/>
          <a:stretch>
            <a:fillRect/>
          </a:stretch>
        </p:blipFill>
        <p:spPr>
          <a:xfrm>
            <a:off x="914445" y="2031999"/>
            <a:ext cx="10588580" cy="3564947"/>
          </a:xfrm>
          <a:prstGeom prst="rect">
            <a:avLst/>
          </a:prstGeom>
        </p:spPr>
      </p:pic>
    </p:spTree>
  </p:cSld>
  <p:clrMapOvr>
    <a:masterClrMapping/>
  </p:clrMapOvr>
</p:sld>
</file>

<file path=ppt/theme/theme1.xml><?xml version="1.0" encoding="utf-8"?>
<a:theme xmlns:a="http://schemas.openxmlformats.org/drawingml/2006/main" name="Kantoorth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A69612985F38A4696AAD18D581E630E" ma:contentTypeVersion="11" ma:contentTypeDescription="Een nieuw document maken." ma:contentTypeScope="" ma:versionID="a29b2695f712cf7a05b1cef6d3acfc21">
  <xsd:schema xmlns:xsd="http://www.w3.org/2001/XMLSchema" xmlns:xs="http://www.w3.org/2001/XMLSchema" xmlns:p="http://schemas.microsoft.com/office/2006/metadata/properties" xmlns:ns2="f7bdf434-8271-45be-9229-b36057b16eca" xmlns:ns3="403b03e0-f3b3-4df8-8b82-7dc7d4ddf286" targetNamespace="http://schemas.microsoft.com/office/2006/metadata/properties" ma:root="true" ma:fieldsID="b8ed36d4f6667af175760fddac04732e" ns2:_="" ns3:_="">
    <xsd:import namespace="f7bdf434-8271-45be-9229-b36057b16eca"/>
    <xsd:import namespace="403b03e0-f3b3-4df8-8b82-7dc7d4ddf28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bdf434-8271-45be-9229-b36057b16e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Afbeeldingtags" ma:readOnly="false" ma:fieldId="{5cf76f15-5ced-4ddc-b409-7134ff3c332f}" ma:taxonomyMulti="true" ma:sspId="8afbf0a4-60f2-4de2-9c19-1cfcaa6785bd"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3b03e0-f3b3-4df8-8b82-7dc7d4ddf286"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53339e9d-23b0-4d36-af82-861bde34df63}" ma:internalName="TaxCatchAll" ma:showField="CatchAllData" ma:web="403b03e0-f3b3-4df8-8b82-7dc7d4ddf28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7bdf434-8271-45be-9229-b36057b16eca">
      <Terms xmlns="http://schemas.microsoft.com/office/infopath/2007/PartnerControls"/>
    </lcf76f155ced4ddcb4097134ff3c332f>
    <TaxCatchAll xmlns="403b03e0-f3b3-4df8-8b82-7dc7d4ddf286" xsi:nil="true"/>
  </documentManagement>
</p:properties>
</file>

<file path=customXml/itemProps1.xml><?xml version="1.0" encoding="utf-8"?>
<ds:datastoreItem xmlns:ds="http://schemas.openxmlformats.org/officeDocument/2006/customXml" ds:itemID="{EF4399C6-85C4-49C8-BEF3-1FE5DCB2986C}"/>
</file>

<file path=customXml/itemProps2.xml><?xml version="1.0" encoding="utf-8"?>
<ds:datastoreItem xmlns:ds="http://schemas.openxmlformats.org/officeDocument/2006/customXml" ds:itemID="{4C8232B6-22DB-4767-8499-08DB2D34139C}"/>
</file>

<file path=customXml/itemProps3.xml><?xml version="1.0" encoding="utf-8"?>
<ds:datastoreItem xmlns:ds="http://schemas.openxmlformats.org/officeDocument/2006/customXml" ds:itemID="{F3AE7AEA-2B87-4749-A2B6-AB2B3F158A09}"/>
</file>

<file path=docProps/app.xml><?xml version="1.0" encoding="utf-8"?>
<Properties xmlns="http://schemas.openxmlformats.org/officeDocument/2006/extended-properties" xmlns:vt="http://schemas.openxmlformats.org/officeDocument/2006/docPropsVTypes">
  <TotalTime>959</TotalTime>
  <Words>986</Words>
  <Application>Microsoft Office PowerPoint</Application>
  <PresentationFormat>Breedbeeld</PresentationFormat>
  <Paragraphs>277</Paragraphs>
  <Slides>72</Slides>
  <Notes>72</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72</vt:i4>
      </vt:variant>
    </vt:vector>
  </HeadingPairs>
  <TitlesOfParts>
    <vt:vector size="76" baseType="lpstr">
      <vt:lpstr>Arial</vt:lpstr>
      <vt:lpstr>Calibri</vt:lpstr>
      <vt:lpstr>Effra</vt:lpstr>
      <vt:lpstr>Kantoorthema</vt:lpstr>
      <vt:lpstr>HAVO biologie</vt:lpstr>
      <vt:lpstr>Opbouw examen</vt:lpstr>
      <vt:lpstr>Leerstof en syllabus</vt:lpstr>
      <vt:lpstr>Tijdens deze stream</vt:lpstr>
      <vt:lpstr>Tijdcodes streams 2022, 2023 en 2024</vt:lpstr>
      <vt:lpstr>Binas vs. ScienceData</vt:lpstr>
      <vt:lpstr>Proefopzet stappenplan</vt:lpstr>
      <vt:lpstr>Voorbeeld (2024-I) </vt:lpstr>
      <vt:lpstr>Uitwerking </vt:lpstr>
      <vt:lpstr>Natuurlijke selectie stappenplan</vt:lpstr>
      <vt:lpstr>Voorbeeld (2024-II)</vt:lpstr>
      <vt:lpstr>Uitwerking </vt:lpstr>
      <vt:lpstr>Bloedsomloop</vt:lpstr>
      <vt:lpstr>Voorbeeld (2024-I)</vt:lpstr>
      <vt:lpstr>Uitwerking </vt:lpstr>
      <vt:lpstr>Afweer</vt:lpstr>
      <vt:lpstr>Afweer</vt:lpstr>
      <vt:lpstr>Afweer</vt:lpstr>
      <vt:lpstr>Afweer</vt:lpstr>
      <vt:lpstr>Typen immuniteit</vt:lpstr>
      <vt:lpstr>Voorbeeld (2024-II)</vt:lpstr>
      <vt:lpstr>Uitwerking</vt:lpstr>
      <vt:lpstr>Erfelijkheid - voorbeeld (2024-I)</vt:lpstr>
      <vt:lpstr>Uitwerking</vt:lpstr>
      <vt:lpstr>Voedselrelaties</vt:lpstr>
      <vt:lpstr>Voorbeeld (2023-II)</vt:lpstr>
      <vt:lpstr>Uitwerking</vt:lpstr>
      <vt:lpstr>Voorbeeld (2024-I)</vt:lpstr>
      <vt:lpstr>Uitwerking</vt:lpstr>
      <vt:lpstr>Symbiose</vt:lpstr>
      <vt:lpstr>Voorbeeld (2023-I)</vt:lpstr>
      <vt:lpstr>Uitwerking</vt:lpstr>
      <vt:lpstr>Wetenschappelijke naamgeving</vt:lpstr>
      <vt:lpstr>Voorbeeld (2024-I)</vt:lpstr>
      <vt:lpstr>Uitwerking</vt:lpstr>
      <vt:lpstr>Koolstofkringloop</vt:lpstr>
      <vt:lpstr>Voorbeeld (2023-II)</vt:lpstr>
      <vt:lpstr>Uitwerking</vt:lpstr>
      <vt:lpstr>Zenuwstelsel</vt:lpstr>
      <vt:lpstr>Impulsen</vt:lpstr>
      <vt:lpstr>Voorbeeld (2023-II)</vt:lpstr>
      <vt:lpstr>Uitwerking</vt:lpstr>
      <vt:lpstr>Voorbeeld (2024-II)</vt:lpstr>
      <vt:lpstr>Uitwerking</vt:lpstr>
      <vt:lpstr>Voorbeeld (2024-I) </vt:lpstr>
      <vt:lpstr>Uitwerking</vt:lpstr>
      <vt:lpstr>Impulsoverdracht</vt:lpstr>
      <vt:lpstr>Voorbeeld (2024-I)</vt:lpstr>
      <vt:lpstr>Uitwerking</vt:lpstr>
      <vt:lpstr>Karyogram &amp; chromosomen vs. chromatiden</vt:lpstr>
      <vt:lpstr>Voorbeeld (2024-I)</vt:lpstr>
      <vt:lpstr>Uitwerking</vt:lpstr>
      <vt:lpstr>Voorbeeld (2023-I)</vt:lpstr>
      <vt:lpstr>Uitwerking</vt:lpstr>
      <vt:lpstr>Ademhalingsspieren</vt:lpstr>
      <vt:lpstr>Voorbeeld (2024-II)</vt:lpstr>
      <vt:lpstr>Uitwerking</vt:lpstr>
      <vt:lpstr>Extra slides</vt:lpstr>
      <vt:lpstr>Osmose</vt:lpstr>
      <vt:lpstr>Turgor en plasmolyse</vt:lpstr>
      <vt:lpstr>Voorbeeld (2021-II)</vt:lpstr>
      <vt:lpstr>Uitwerking</vt:lpstr>
      <vt:lpstr>Nieren</vt:lpstr>
      <vt:lpstr>Nieren</vt:lpstr>
      <vt:lpstr>Nieren</vt:lpstr>
      <vt:lpstr>Nieren</vt:lpstr>
      <vt:lpstr>Voorbeeld (2024-I)</vt:lpstr>
      <vt:lpstr>Uitwerking</vt:lpstr>
      <vt:lpstr>Stikstofkringloop</vt:lpstr>
      <vt:lpstr>Voorbeeld (2024-I)</vt:lpstr>
      <vt:lpstr>Uitwerking</vt:lpstr>
      <vt:lpstr>Energieproductie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HAVO biologie</dc:title>
  <dc:creator>Jos Stolper</dc:creator>
  <cp:lastModifiedBy>Suzanne van Gelderen</cp:lastModifiedBy>
  <cp:revision>28</cp:revision>
  <dcterms:created xsi:type="dcterms:W3CDTF">2022-04-29T11:47:46Z</dcterms:created>
  <dcterms:modified xsi:type="dcterms:W3CDTF">2025-05-08T13:38:49Z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0x0101000A69612985F38A4696AAD18D581E630E</vt:lpwstr>
  </property>
</Properties>
</file>