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6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7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62" r:id="rId5"/>
    <p:sldId id="259" r:id="rId6"/>
    <p:sldId id="263" r:id="rId7"/>
    <p:sldId id="260" r:id="rId8"/>
    <p:sldId id="264" r:id="rId9"/>
    <p:sldId id="265" r:id="rId10"/>
    <p:sldId id="266" r:id="rId11"/>
    <p:sldId id="267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68" r:id="rId20"/>
    <p:sldId id="269" r:id="rId21"/>
    <p:sldId id="261" r:id="rId22"/>
    <p:sldId id="270" r:id="rId23"/>
    <p:sldId id="271" r:id="rId24"/>
    <p:sldId id="27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274" r:id="rId44"/>
    <p:sldId id="273" r:id="rId4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DE8"/>
    <a:srgbClr val="652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415148-37B4-42CB-B87A-1FE24B1E5AA7}" v="207" dt="2025-05-13T07:41:58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93457" autoAdjust="0"/>
  </p:normalViewPr>
  <p:slideViewPr>
    <p:cSldViewPr snapToGrid="0">
      <p:cViewPr varScale="1">
        <p:scale>
          <a:sx n="100" d="100"/>
          <a:sy n="100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afa Goktas" userId="74a386b6-94e4-48ac-81d3-e15ff9dfb837" providerId="ADAL" clId="{BD415148-37B4-42CB-B87A-1FE24B1E5AA7}"/>
    <pc:docChg chg="undo redo custSel addSld delSld modSld sldOrd">
      <pc:chgData name="Mustafa Goktas" userId="74a386b6-94e4-48ac-81d3-e15ff9dfb837" providerId="ADAL" clId="{BD415148-37B4-42CB-B87A-1FE24B1E5AA7}" dt="2025-05-13T07:53:40.340" v="1938" actId="5793"/>
      <pc:docMkLst>
        <pc:docMk/>
      </pc:docMkLst>
      <pc:sldChg chg="addSp modSp mod modNotesTx">
        <pc:chgData name="Mustafa Goktas" userId="74a386b6-94e4-48ac-81d3-e15ff9dfb837" providerId="ADAL" clId="{BD415148-37B4-42CB-B87A-1FE24B1E5AA7}" dt="2025-05-13T06:49:02.705" v="861" actId="20577"/>
        <pc:sldMkLst>
          <pc:docMk/>
          <pc:sldMk cId="4091093734" sldId="259"/>
        </pc:sldMkLst>
        <pc:spChg chg="add mod">
          <ac:chgData name="Mustafa Goktas" userId="74a386b6-94e4-48ac-81d3-e15ff9dfb837" providerId="ADAL" clId="{BD415148-37B4-42CB-B87A-1FE24B1E5AA7}" dt="2025-05-13T06:46:09.399" v="812" actId="113"/>
          <ac:spMkLst>
            <pc:docMk/>
            <pc:sldMk cId="4091093734" sldId="259"/>
            <ac:spMk id="2" creationId="{E4C53160-D381-F922-9DC8-A6A56E5DDBEC}"/>
          </ac:spMkLst>
        </pc:spChg>
      </pc:sldChg>
      <pc:sldChg chg="modSp mod">
        <pc:chgData name="Mustafa Goktas" userId="74a386b6-94e4-48ac-81d3-e15ff9dfb837" providerId="ADAL" clId="{BD415148-37B4-42CB-B87A-1FE24B1E5AA7}" dt="2025-05-13T06:50:31.129" v="868" actId="14100"/>
        <pc:sldMkLst>
          <pc:docMk/>
          <pc:sldMk cId="3989055480" sldId="277"/>
        </pc:sldMkLst>
        <pc:spChg chg="mod">
          <ac:chgData name="Mustafa Goktas" userId="74a386b6-94e4-48ac-81d3-e15ff9dfb837" providerId="ADAL" clId="{BD415148-37B4-42CB-B87A-1FE24B1E5AA7}" dt="2025-05-13T06:50:31.129" v="868" actId="14100"/>
          <ac:spMkLst>
            <pc:docMk/>
            <pc:sldMk cId="3989055480" sldId="277"/>
            <ac:spMk id="8" creationId="{14BD4031-607E-4667-2346-395D04C8345E}"/>
          </ac:spMkLst>
        </pc:spChg>
        <pc:picChg chg="mod">
          <ac:chgData name="Mustafa Goktas" userId="74a386b6-94e4-48ac-81d3-e15ff9dfb837" providerId="ADAL" clId="{BD415148-37B4-42CB-B87A-1FE24B1E5AA7}" dt="2025-05-13T06:50:06.528" v="865" actId="1076"/>
          <ac:picMkLst>
            <pc:docMk/>
            <pc:sldMk cId="3989055480" sldId="277"/>
            <ac:picMk id="7" creationId="{E79A1D74-A212-3E11-50BF-2B765C71F7BA}"/>
          </ac:picMkLst>
        </pc:picChg>
      </pc:sldChg>
      <pc:sldChg chg="addSp delSp modSp add mod">
        <pc:chgData name="Mustafa Goktas" userId="74a386b6-94e4-48ac-81d3-e15ff9dfb837" providerId="ADAL" clId="{BD415148-37B4-42CB-B87A-1FE24B1E5AA7}" dt="2025-05-13T07:02:45.666" v="1014" actId="9405"/>
        <pc:sldMkLst>
          <pc:docMk/>
          <pc:sldMk cId="2792497567" sldId="278"/>
        </pc:sldMkLst>
        <pc:spChg chg="add del">
          <ac:chgData name="Mustafa Goktas" userId="74a386b6-94e4-48ac-81d3-e15ff9dfb837" providerId="ADAL" clId="{BD415148-37B4-42CB-B87A-1FE24B1E5AA7}" dt="2025-05-12T22:04:28.391" v="304" actId="478"/>
          <ac:spMkLst>
            <pc:docMk/>
            <pc:sldMk cId="2792497567" sldId="278"/>
            <ac:spMk id="2" creationId="{46A91DD5-42A1-236F-FED0-B46A26AB8109}"/>
          </ac:spMkLst>
        </pc:spChg>
        <pc:spChg chg="add del mod">
          <ac:chgData name="Mustafa Goktas" userId="74a386b6-94e4-48ac-81d3-e15ff9dfb837" providerId="ADAL" clId="{BD415148-37B4-42CB-B87A-1FE24B1E5AA7}" dt="2025-05-13T06:53:32.833" v="889" actId="20577"/>
          <ac:spMkLst>
            <pc:docMk/>
            <pc:sldMk cId="2792497567" sldId="278"/>
            <ac:spMk id="8" creationId="{C1AF0EFC-3220-37F7-E9F4-95BEE2676865}"/>
          </ac:spMkLst>
        </pc:spChg>
        <pc:spChg chg="add del">
          <ac:chgData name="Mustafa Goktas" userId="74a386b6-94e4-48ac-81d3-e15ff9dfb837" providerId="ADAL" clId="{BD415148-37B4-42CB-B87A-1FE24B1E5AA7}" dt="2025-05-12T22:03:47.014" v="297" actId="22"/>
          <ac:spMkLst>
            <pc:docMk/>
            <pc:sldMk cId="2792497567" sldId="278"/>
            <ac:spMk id="80" creationId="{3FA39744-9CF5-BFFB-8D58-13D0F400E51D}"/>
          </ac:spMkLst>
        </pc:spChg>
        <pc:spChg chg="add del mod">
          <ac:chgData name="Mustafa Goktas" userId="74a386b6-94e4-48ac-81d3-e15ff9dfb837" providerId="ADAL" clId="{BD415148-37B4-42CB-B87A-1FE24B1E5AA7}" dt="2025-05-13T06:55:40.396" v="907" actId="1076"/>
          <ac:spMkLst>
            <pc:docMk/>
            <pc:sldMk cId="2792497567" sldId="278"/>
            <ac:spMk id="82" creationId="{D805F9DF-E52F-9E77-99EB-202902F4A1C2}"/>
          </ac:spMkLst>
        </pc:spChg>
        <pc:spChg chg="add del mod">
          <ac:chgData name="Mustafa Goktas" userId="74a386b6-94e4-48ac-81d3-e15ff9dfb837" providerId="ADAL" clId="{BD415148-37B4-42CB-B87A-1FE24B1E5AA7}" dt="2025-05-12T22:04:28.391" v="304" actId="478"/>
          <ac:spMkLst>
            <pc:docMk/>
            <pc:sldMk cId="2792497567" sldId="278"/>
            <ac:spMk id="84" creationId="{1CC96695-8E64-611C-68CE-37CC9E18467E}"/>
          </ac:spMkLst>
        </pc:spChg>
        <pc:spChg chg="add del mod">
          <ac:chgData name="Mustafa Goktas" userId="74a386b6-94e4-48ac-81d3-e15ff9dfb837" providerId="ADAL" clId="{BD415148-37B4-42CB-B87A-1FE24B1E5AA7}" dt="2025-05-12T22:04:28.391" v="304" actId="478"/>
          <ac:spMkLst>
            <pc:docMk/>
            <pc:sldMk cId="2792497567" sldId="278"/>
            <ac:spMk id="86" creationId="{C7715FEE-C9F7-565F-4A64-66971C3E5707}"/>
          </ac:spMkLst>
        </pc:spChg>
        <pc:spChg chg="add del mod">
          <ac:chgData name="Mustafa Goktas" userId="74a386b6-94e4-48ac-81d3-e15ff9dfb837" providerId="ADAL" clId="{BD415148-37B4-42CB-B87A-1FE24B1E5AA7}" dt="2025-05-12T22:05:50.914" v="331"/>
          <ac:spMkLst>
            <pc:docMk/>
            <pc:sldMk cId="2792497567" sldId="278"/>
            <ac:spMk id="87" creationId="{DEC7C246-D101-006A-F1D1-5DD878D2CD3C}"/>
          </ac:spMkLst>
        </pc:spChg>
        <pc:spChg chg="add mod">
          <ac:chgData name="Mustafa Goktas" userId="74a386b6-94e4-48ac-81d3-e15ff9dfb837" providerId="ADAL" clId="{BD415148-37B4-42CB-B87A-1FE24B1E5AA7}" dt="2025-05-12T22:05:34.907" v="327" actId="1076"/>
          <ac:spMkLst>
            <pc:docMk/>
            <pc:sldMk cId="2792497567" sldId="278"/>
            <ac:spMk id="89" creationId="{56F7F7CF-115C-AD57-29A1-EA678811F473}"/>
          </ac:spMkLst>
        </pc:spChg>
        <pc:spChg chg="add mod">
          <ac:chgData name="Mustafa Goktas" userId="74a386b6-94e4-48ac-81d3-e15ff9dfb837" providerId="ADAL" clId="{BD415148-37B4-42CB-B87A-1FE24B1E5AA7}" dt="2025-05-13T06:55:28.002" v="904" actId="1076"/>
          <ac:spMkLst>
            <pc:docMk/>
            <pc:sldMk cId="2792497567" sldId="278"/>
            <ac:spMk id="91" creationId="{B1FD9314-17AA-D505-F131-5C0BB709E8F4}"/>
          </ac:spMkLst>
        </pc:spChg>
        <pc:spChg chg="add mod">
          <ac:chgData name="Mustafa Goktas" userId="74a386b6-94e4-48ac-81d3-e15ff9dfb837" providerId="ADAL" clId="{BD415148-37B4-42CB-B87A-1FE24B1E5AA7}" dt="2025-05-13T06:55:55.963" v="909" actId="1076"/>
          <ac:spMkLst>
            <pc:docMk/>
            <pc:sldMk cId="2792497567" sldId="278"/>
            <ac:spMk id="92" creationId="{5BE59F07-F12B-28FA-863C-B46F76B6E7A6}"/>
          </ac:spMkLst>
        </pc:spChg>
        <pc:grpChg chg="add del mod">
          <ac:chgData name="Mustafa Goktas" userId="74a386b6-94e4-48ac-81d3-e15ff9dfb837" providerId="ADAL" clId="{BD415148-37B4-42CB-B87A-1FE24B1E5AA7}" dt="2025-05-12T21:54:58.703" v="168"/>
          <ac:grpSpMkLst>
            <pc:docMk/>
            <pc:sldMk cId="2792497567" sldId="278"/>
            <ac:grpSpMk id="9" creationId="{2959E87E-5868-0A53-F8BD-2F52F0C31479}"/>
          </ac:grpSpMkLst>
        </pc:grpChg>
        <pc:grpChg chg="add del mod">
          <ac:chgData name="Mustafa Goktas" userId="74a386b6-94e4-48ac-81d3-e15ff9dfb837" providerId="ADAL" clId="{BD415148-37B4-42CB-B87A-1FE24B1E5AA7}" dt="2025-05-12T21:54:58.462" v="166"/>
          <ac:grpSpMkLst>
            <pc:docMk/>
            <pc:sldMk cId="2792497567" sldId="278"/>
            <ac:grpSpMk id="11" creationId="{6A0160D1-7612-4B36-8D57-D5DB73C6E384}"/>
          </ac:grpSpMkLst>
        </pc:grpChg>
        <pc:grpChg chg="add del mod">
          <ac:chgData name="Mustafa Goktas" userId="74a386b6-94e4-48ac-81d3-e15ff9dfb837" providerId="ADAL" clId="{BD415148-37B4-42CB-B87A-1FE24B1E5AA7}" dt="2025-05-12T21:54:58.214" v="164"/>
          <ac:grpSpMkLst>
            <pc:docMk/>
            <pc:sldMk cId="2792497567" sldId="278"/>
            <ac:grpSpMk id="13" creationId="{08F4CB53-9C67-D2B4-C07D-8815789B5564}"/>
          </ac:grpSpMkLst>
        </pc:grpChg>
        <pc:grpChg chg="add del mod">
          <ac:chgData name="Mustafa Goktas" userId="74a386b6-94e4-48ac-81d3-e15ff9dfb837" providerId="ADAL" clId="{BD415148-37B4-42CB-B87A-1FE24B1E5AA7}" dt="2025-05-12T21:54:57.560" v="160"/>
          <ac:grpSpMkLst>
            <pc:docMk/>
            <pc:sldMk cId="2792497567" sldId="278"/>
            <ac:grpSpMk id="17" creationId="{6C526D3A-9BFF-BF6F-FE7A-CA5503C440F9}"/>
          </ac:grpSpMkLst>
        </pc:grpChg>
        <pc:grpChg chg="add del mod">
          <ac:chgData name="Mustafa Goktas" userId="74a386b6-94e4-48ac-81d3-e15ff9dfb837" providerId="ADAL" clId="{BD415148-37B4-42CB-B87A-1FE24B1E5AA7}" dt="2025-05-12T21:54:57.090" v="157"/>
          <ac:grpSpMkLst>
            <pc:docMk/>
            <pc:sldMk cId="2792497567" sldId="278"/>
            <ac:grpSpMk id="20" creationId="{E927816C-72EE-7ECE-64E4-82B656F30305}"/>
          </ac:grpSpMkLst>
        </pc:grpChg>
        <pc:grpChg chg="add del mod">
          <ac:chgData name="Mustafa Goktas" userId="74a386b6-94e4-48ac-81d3-e15ff9dfb837" providerId="ADAL" clId="{BD415148-37B4-42CB-B87A-1FE24B1E5AA7}" dt="2025-05-12T21:54:56.393" v="153"/>
          <ac:grpSpMkLst>
            <pc:docMk/>
            <pc:sldMk cId="2792497567" sldId="278"/>
            <ac:grpSpMk id="24" creationId="{4DD9D3D3-9051-A37D-0E06-F996DB65753A}"/>
          </ac:grpSpMkLst>
        </pc:grpChg>
        <pc:grpChg chg="add del mod">
          <ac:chgData name="Mustafa Goktas" userId="74a386b6-94e4-48ac-81d3-e15ff9dfb837" providerId="ADAL" clId="{BD415148-37B4-42CB-B87A-1FE24B1E5AA7}" dt="2025-05-12T21:54:55.550" v="150"/>
          <ac:grpSpMkLst>
            <pc:docMk/>
            <pc:sldMk cId="2792497567" sldId="278"/>
            <ac:grpSpMk id="27" creationId="{E346B2F2-EADF-F561-DDAC-1315BF5B3E2D}"/>
          </ac:grpSpMkLst>
        </pc:grpChg>
        <pc:grpChg chg="mod">
          <ac:chgData name="Mustafa Goktas" userId="74a386b6-94e4-48ac-81d3-e15ff9dfb837" providerId="ADAL" clId="{BD415148-37B4-42CB-B87A-1FE24B1E5AA7}" dt="2025-05-12T21:54:08.294" v="124"/>
          <ac:grpSpMkLst>
            <pc:docMk/>
            <pc:sldMk cId="2792497567" sldId="278"/>
            <ac:grpSpMk id="29" creationId="{830CD62A-DB20-6222-6C59-C6C74E92853B}"/>
          </ac:grpSpMkLst>
        </pc:grpChg>
        <pc:grpChg chg="add del mod">
          <ac:chgData name="Mustafa Goktas" userId="74a386b6-94e4-48ac-81d3-e15ff9dfb837" providerId="ADAL" clId="{BD415148-37B4-42CB-B87A-1FE24B1E5AA7}" dt="2025-05-12T21:54:19.616" v="134"/>
          <ac:grpSpMkLst>
            <pc:docMk/>
            <pc:sldMk cId="2792497567" sldId="278"/>
            <ac:grpSpMk id="33" creationId="{F19900CF-DBF1-DE98-9B4F-6D335D43BE60}"/>
          </ac:grpSpMkLst>
        </pc:grpChg>
        <pc:grpChg chg="mod">
          <ac:chgData name="Mustafa Goktas" userId="74a386b6-94e4-48ac-81d3-e15ff9dfb837" providerId="ADAL" clId="{BD415148-37B4-42CB-B87A-1FE24B1E5AA7}" dt="2025-05-12T21:54:18.139" v="131"/>
          <ac:grpSpMkLst>
            <pc:docMk/>
            <pc:sldMk cId="2792497567" sldId="278"/>
            <ac:grpSpMk id="36" creationId="{12BDAC04-2AD9-0B06-0C19-7F0AAD5AB8A8}"/>
          </ac:grpSpMkLst>
        </pc:grpChg>
        <pc:grpChg chg="add del mod">
          <ac:chgData name="Mustafa Goktas" userId="74a386b6-94e4-48ac-81d3-e15ff9dfb837" providerId="ADAL" clId="{BD415148-37B4-42CB-B87A-1FE24B1E5AA7}" dt="2025-05-12T21:54:51.161" v="148"/>
          <ac:grpSpMkLst>
            <pc:docMk/>
            <pc:sldMk cId="2792497567" sldId="278"/>
            <ac:grpSpMk id="38" creationId="{AE5D9D55-A400-6534-48FE-845D5FA1A604}"/>
          </ac:grpSpMkLst>
        </pc:grpChg>
        <pc:grpChg chg="mod">
          <ac:chgData name="Mustafa Goktas" userId="74a386b6-94e4-48ac-81d3-e15ff9dfb837" providerId="ADAL" clId="{BD415148-37B4-42CB-B87A-1FE24B1E5AA7}" dt="2025-05-12T21:54:49.221" v="145"/>
          <ac:grpSpMkLst>
            <pc:docMk/>
            <pc:sldMk cId="2792497567" sldId="278"/>
            <ac:grpSpMk id="41" creationId="{51287F28-8D12-29AE-C4C4-46FB0B409907}"/>
          </ac:grpSpMkLst>
        </pc:grpChg>
        <pc:grpChg chg="mod">
          <ac:chgData name="Mustafa Goktas" userId="74a386b6-94e4-48ac-81d3-e15ff9dfb837" providerId="ADAL" clId="{BD415148-37B4-42CB-B87A-1FE24B1E5AA7}" dt="2025-05-12T21:56:09.213" v="182"/>
          <ac:grpSpMkLst>
            <pc:docMk/>
            <pc:sldMk cId="2792497567" sldId="278"/>
            <ac:grpSpMk id="47" creationId="{2EED305E-8AB6-4301-D9DB-1EC3D99D03E3}"/>
          </ac:grpSpMkLst>
        </pc:grpChg>
        <pc:grpChg chg="del mod">
          <ac:chgData name="Mustafa Goktas" userId="74a386b6-94e4-48ac-81d3-e15ff9dfb837" providerId="ADAL" clId="{BD415148-37B4-42CB-B87A-1FE24B1E5AA7}" dt="2025-05-12T21:56:57.050" v="197"/>
          <ac:grpSpMkLst>
            <pc:docMk/>
            <pc:sldMk cId="2792497567" sldId="278"/>
            <ac:grpSpMk id="50" creationId="{D1385E7E-0451-2693-0FBE-D735C4C8A2E8}"/>
          </ac:grpSpMkLst>
        </pc:grpChg>
        <pc:grpChg chg="add del mod">
          <ac:chgData name="Mustafa Goktas" userId="74a386b6-94e4-48ac-81d3-e15ff9dfb837" providerId="ADAL" clId="{BD415148-37B4-42CB-B87A-1FE24B1E5AA7}" dt="2025-05-12T22:04:41.570" v="313"/>
          <ac:grpSpMkLst>
            <pc:docMk/>
            <pc:sldMk cId="2792497567" sldId="278"/>
            <ac:grpSpMk id="54" creationId="{3AB9BA6F-A280-00AE-38CE-6465BB344CF3}"/>
          </ac:grpSpMkLst>
        </pc:grpChg>
        <pc:grpChg chg="add del mod">
          <ac:chgData name="Mustafa Goktas" userId="74a386b6-94e4-48ac-81d3-e15ff9dfb837" providerId="ADAL" clId="{BD415148-37B4-42CB-B87A-1FE24B1E5AA7}" dt="2025-05-12T22:04:45.106" v="317"/>
          <ac:grpSpMkLst>
            <pc:docMk/>
            <pc:sldMk cId="2792497567" sldId="278"/>
            <ac:grpSpMk id="55" creationId="{129D88C4-68E5-C477-1656-C35FD0DF58F3}"/>
          </ac:grpSpMkLst>
        </pc:grpChg>
        <pc:grpChg chg="add del mod">
          <ac:chgData name="Mustafa Goktas" userId="74a386b6-94e4-48ac-81d3-e15ff9dfb837" providerId="ADAL" clId="{BD415148-37B4-42CB-B87A-1FE24B1E5AA7}" dt="2025-05-12T22:04:39.115" v="308"/>
          <ac:grpSpMkLst>
            <pc:docMk/>
            <pc:sldMk cId="2792497567" sldId="278"/>
            <ac:grpSpMk id="61" creationId="{1C72E563-3D86-630A-CB88-659B2031872C}"/>
          </ac:grpSpMkLst>
        </pc:grpChg>
        <pc:grpChg chg="add del mod">
          <ac:chgData name="Mustafa Goktas" userId="74a386b6-94e4-48ac-81d3-e15ff9dfb837" providerId="ADAL" clId="{BD415148-37B4-42CB-B87A-1FE24B1E5AA7}" dt="2025-05-12T22:04:28.391" v="304" actId="478"/>
          <ac:grpSpMkLst>
            <pc:docMk/>
            <pc:sldMk cId="2792497567" sldId="278"/>
            <ac:grpSpMk id="74" creationId="{BBE0F1BA-82DC-E672-F269-A7F772366F57}"/>
          </ac:grpSpMkLst>
        </pc:grpChg>
        <pc:picChg chg="add del mod">
          <ac:chgData name="Mustafa Goktas" userId="74a386b6-94e4-48ac-81d3-e15ff9dfb837" providerId="ADAL" clId="{BD415148-37B4-42CB-B87A-1FE24B1E5AA7}" dt="2025-05-12T22:04:28.391" v="304" actId="478"/>
          <ac:picMkLst>
            <pc:docMk/>
            <pc:sldMk cId="2792497567" sldId="278"/>
            <ac:picMk id="7" creationId="{F98DF4BA-061D-ED89-9587-FBA9B8A03DD2}"/>
          </ac:picMkLst>
        </pc:picChg>
        <pc:inkChg chg="add del">
          <ac:chgData name="Mustafa Goktas" userId="74a386b6-94e4-48ac-81d3-e15ff9dfb837" providerId="ADAL" clId="{BD415148-37B4-42CB-B87A-1FE24B1E5AA7}" dt="2025-05-12T21:52:57.950" v="92" actId="9405"/>
          <ac:inkMkLst>
            <pc:docMk/>
            <pc:sldMk cId="2792497567" sldId="278"/>
            <ac:inkMk id="3" creationId="{B0312333-B544-551A-A3A4-2C00111D6ABB}"/>
          </ac:inkMkLst>
        </pc:inkChg>
        <pc:inkChg chg="add del mod">
          <ac:chgData name="Mustafa Goktas" userId="74a386b6-94e4-48ac-81d3-e15ff9dfb837" providerId="ADAL" clId="{BD415148-37B4-42CB-B87A-1FE24B1E5AA7}" dt="2025-05-12T21:55:10.874" v="174" actId="9405"/>
          <ac:inkMkLst>
            <pc:docMk/>
            <pc:sldMk cId="2792497567" sldId="278"/>
            <ac:inkMk id="4" creationId="{7DEEF9F2-0B1D-57C2-AC54-8436D3FBB921}"/>
          </ac:inkMkLst>
        </pc:inkChg>
        <pc:inkChg chg="add del mod">
          <ac:chgData name="Mustafa Goktas" userId="74a386b6-94e4-48ac-81d3-e15ff9dfb837" providerId="ADAL" clId="{BD415148-37B4-42CB-B87A-1FE24B1E5AA7}" dt="2025-05-12T21:54:58.971" v="169" actId="9405"/>
          <ac:inkMkLst>
            <pc:docMk/>
            <pc:sldMk cId="2792497567" sldId="278"/>
            <ac:inkMk id="5" creationId="{999EAA69-C93F-C995-713D-44D12D3D5ABE}"/>
          </ac:inkMkLst>
        </pc:inkChg>
        <pc:inkChg chg="add del mod">
          <ac:chgData name="Mustafa Goktas" userId="74a386b6-94e4-48ac-81d3-e15ff9dfb837" providerId="ADAL" clId="{BD415148-37B4-42CB-B87A-1FE24B1E5AA7}" dt="2025-05-12T21:54:58.703" v="168"/>
          <ac:inkMkLst>
            <pc:docMk/>
            <pc:sldMk cId="2792497567" sldId="278"/>
            <ac:inkMk id="6" creationId="{3B11E5B6-5A64-5029-5B24-8048A307827E}"/>
          </ac:inkMkLst>
        </pc:inkChg>
        <pc:inkChg chg="add del mod">
          <ac:chgData name="Mustafa Goktas" userId="74a386b6-94e4-48ac-81d3-e15ff9dfb837" providerId="ADAL" clId="{BD415148-37B4-42CB-B87A-1FE24B1E5AA7}" dt="2025-05-12T21:54:58.462" v="166"/>
          <ac:inkMkLst>
            <pc:docMk/>
            <pc:sldMk cId="2792497567" sldId="278"/>
            <ac:inkMk id="10" creationId="{D473DE5B-653A-A5F8-E997-1504FF5D5165}"/>
          </ac:inkMkLst>
        </pc:inkChg>
        <pc:inkChg chg="add del mod">
          <ac:chgData name="Mustafa Goktas" userId="74a386b6-94e4-48ac-81d3-e15ff9dfb837" providerId="ADAL" clId="{BD415148-37B4-42CB-B87A-1FE24B1E5AA7}" dt="2025-05-12T21:54:58.214" v="164"/>
          <ac:inkMkLst>
            <pc:docMk/>
            <pc:sldMk cId="2792497567" sldId="278"/>
            <ac:inkMk id="12" creationId="{C0EB772D-37E0-E409-DB62-F70B41471E85}"/>
          </ac:inkMkLst>
        </pc:inkChg>
        <pc:inkChg chg="add del mod">
          <ac:chgData name="Mustafa Goktas" userId="74a386b6-94e4-48ac-81d3-e15ff9dfb837" providerId="ADAL" clId="{BD415148-37B4-42CB-B87A-1FE24B1E5AA7}" dt="2025-05-12T21:54:57.984" v="162" actId="9405"/>
          <ac:inkMkLst>
            <pc:docMk/>
            <pc:sldMk cId="2792497567" sldId="278"/>
            <ac:inkMk id="14" creationId="{E95EF63F-2604-814E-3BDD-60E9E42F2937}"/>
          </ac:inkMkLst>
        </pc:inkChg>
        <pc:inkChg chg="add del mod">
          <ac:chgData name="Mustafa Goktas" userId="74a386b6-94e4-48ac-81d3-e15ff9dfb837" providerId="ADAL" clId="{BD415148-37B4-42CB-B87A-1FE24B1E5AA7}" dt="2025-05-12T21:54:57.778" v="161" actId="9405"/>
          <ac:inkMkLst>
            <pc:docMk/>
            <pc:sldMk cId="2792497567" sldId="278"/>
            <ac:inkMk id="15" creationId="{D99B5E1B-2B34-65E9-8D1E-D5E860F0D89C}"/>
          </ac:inkMkLst>
        </pc:inkChg>
        <pc:inkChg chg="add del mod">
          <ac:chgData name="Mustafa Goktas" userId="74a386b6-94e4-48ac-81d3-e15ff9dfb837" providerId="ADAL" clId="{BD415148-37B4-42CB-B87A-1FE24B1E5AA7}" dt="2025-05-12T21:54:57.560" v="160"/>
          <ac:inkMkLst>
            <pc:docMk/>
            <pc:sldMk cId="2792497567" sldId="278"/>
            <ac:inkMk id="16" creationId="{D00EDC7E-71CD-4F6A-FDC6-0D23B8D3D368}"/>
          </ac:inkMkLst>
        </pc:inkChg>
        <pc:inkChg chg="add del mod">
          <ac:chgData name="Mustafa Goktas" userId="74a386b6-94e4-48ac-81d3-e15ff9dfb837" providerId="ADAL" clId="{BD415148-37B4-42CB-B87A-1FE24B1E5AA7}" dt="2025-05-12T21:54:57.312" v="158" actId="9405"/>
          <ac:inkMkLst>
            <pc:docMk/>
            <pc:sldMk cId="2792497567" sldId="278"/>
            <ac:inkMk id="18" creationId="{0B055230-E64C-2C2E-C76A-4D08A77F02A4}"/>
          </ac:inkMkLst>
        </pc:inkChg>
        <pc:inkChg chg="add del mod">
          <ac:chgData name="Mustafa Goktas" userId="74a386b6-94e4-48ac-81d3-e15ff9dfb837" providerId="ADAL" clId="{BD415148-37B4-42CB-B87A-1FE24B1E5AA7}" dt="2025-05-12T21:54:57.090" v="157"/>
          <ac:inkMkLst>
            <pc:docMk/>
            <pc:sldMk cId="2792497567" sldId="278"/>
            <ac:inkMk id="19" creationId="{B48FF5FB-758F-1FBE-2888-03168FEEA1D4}"/>
          </ac:inkMkLst>
        </pc:inkChg>
        <pc:inkChg chg="add del mod">
          <ac:chgData name="Mustafa Goktas" userId="74a386b6-94e4-48ac-81d3-e15ff9dfb837" providerId="ADAL" clId="{BD415148-37B4-42CB-B87A-1FE24B1E5AA7}" dt="2025-05-12T21:54:56.832" v="155" actId="9405"/>
          <ac:inkMkLst>
            <pc:docMk/>
            <pc:sldMk cId="2792497567" sldId="278"/>
            <ac:inkMk id="21" creationId="{77E619CB-B04D-61BE-8911-82C8AFA8C49D}"/>
          </ac:inkMkLst>
        </pc:inkChg>
        <pc:inkChg chg="add del mod">
          <ac:chgData name="Mustafa Goktas" userId="74a386b6-94e4-48ac-81d3-e15ff9dfb837" providerId="ADAL" clId="{BD415148-37B4-42CB-B87A-1FE24B1E5AA7}" dt="2025-05-12T21:54:56.609" v="154" actId="9405"/>
          <ac:inkMkLst>
            <pc:docMk/>
            <pc:sldMk cId="2792497567" sldId="278"/>
            <ac:inkMk id="22" creationId="{5128E621-32CD-FEBB-BB26-115064D51926}"/>
          </ac:inkMkLst>
        </pc:inkChg>
        <pc:inkChg chg="add del mod">
          <ac:chgData name="Mustafa Goktas" userId="74a386b6-94e4-48ac-81d3-e15ff9dfb837" providerId="ADAL" clId="{BD415148-37B4-42CB-B87A-1FE24B1E5AA7}" dt="2025-05-12T21:54:56.393" v="153"/>
          <ac:inkMkLst>
            <pc:docMk/>
            <pc:sldMk cId="2792497567" sldId="278"/>
            <ac:inkMk id="23" creationId="{F89A0301-8BD4-8120-9060-CFCDA08D8BCF}"/>
          </ac:inkMkLst>
        </pc:inkChg>
        <pc:inkChg chg="add del mod">
          <ac:chgData name="Mustafa Goktas" userId="74a386b6-94e4-48ac-81d3-e15ff9dfb837" providerId="ADAL" clId="{BD415148-37B4-42CB-B87A-1FE24B1E5AA7}" dt="2025-05-12T21:54:56.175" v="151" actId="9405"/>
          <ac:inkMkLst>
            <pc:docMk/>
            <pc:sldMk cId="2792497567" sldId="278"/>
            <ac:inkMk id="25" creationId="{E0D11510-7D24-728C-841B-0919DF434066}"/>
          </ac:inkMkLst>
        </pc:inkChg>
        <pc:inkChg chg="add del mod">
          <ac:chgData name="Mustafa Goktas" userId="74a386b6-94e4-48ac-81d3-e15ff9dfb837" providerId="ADAL" clId="{BD415148-37B4-42CB-B87A-1FE24B1E5AA7}" dt="2025-05-12T21:54:55.550" v="150"/>
          <ac:inkMkLst>
            <pc:docMk/>
            <pc:sldMk cId="2792497567" sldId="278"/>
            <ac:inkMk id="26" creationId="{30A94F53-2842-594F-2C70-B413BE148F94}"/>
          </ac:inkMkLst>
        </pc:inkChg>
        <pc:inkChg chg="add del">
          <ac:chgData name="Mustafa Goktas" userId="74a386b6-94e4-48ac-81d3-e15ff9dfb837" providerId="ADAL" clId="{BD415148-37B4-42CB-B87A-1FE24B1E5AA7}" dt="2025-05-12T21:54:08.294" v="123" actId="9405"/>
          <ac:inkMkLst>
            <pc:docMk/>
            <pc:sldMk cId="2792497567" sldId="278"/>
            <ac:inkMk id="28" creationId="{89563E80-2A2C-C92D-96DA-B6507FD85872}"/>
          </ac:inkMkLst>
        </pc:inkChg>
        <pc:inkChg chg="add del">
          <ac:chgData name="Mustafa Goktas" userId="74a386b6-94e4-48ac-81d3-e15ff9dfb837" providerId="ADAL" clId="{BD415148-37B4-42CB-B87A-1FE24B1E5AA7}" dt="2025-05-12T21:54:07.691" v="122" actId="9405"/>
          <ac:inkMkLst>
            <pc:docMk/>
            <pc:sldMk cId="2792497567" sldId="278"/>
            <ac:inkMk id="30" creationId="{DC04F1A9-DE91-CEB7-FBC3-72CFFCE92535}"/>
          </ac:inkMkLst>
        </pc:inkChg>
        <pc:inkChg chg="add mod">
          <ac:chgData name="Mustafa Goktas" userId="74a386b6-94e4-48ac-81d3-e15ff9dfb837" providerId="ADAL" clId="{BD415148-37B4-42CB-B87A-1FE24B1E5AA7}" dt="2025-05-12T21:54:05.043" v="120"/>
          <ac:inkMkLst>
            <pc:docMk/>
            <pc:sldMk cId="2792497567" sldId="278"/>
            <ac:inkMk id="31" creationId="{FD74F09D-448F-5174-791E-CC3F04CE2827}"/>
          </ac:inkMkLst>
        </pc:inkChg>
        <pc:inkChg chg="add del">
          <ac:chgData name="Mustafa Goktas" userId="74a386b6-94e4-48ac-81d3-e15ff9dfb837" providerId="ADAL" clId="{BD415148-37B4-42CB-B87A-1FE24B1E5AA7}" dt="2025-05-12T21:54:19.616" v="133" actId="9405"/>
          <ac:inkMkLst>
            <pc:docMk/>
            <pc:sldMk cId="2792497567" sldId="278"/>
            <ac:inkMk id="32" creationId="{5D87C62A-A19A-8E6B-3E7D-0DC806951C9B}"/>
          </ac:inkMkLst>
        </pc:inkChg>
        <pc:inkChg chg="add del">
          <ac:chgData name="Mustafa Goktas" userId="74a386b6-94e4-48ac-81d3-e15ff9dfb837" providerId="ADAL" clId="{BD415148-37B4-42CB-B87A-1FE24B1E5AA7}" dt="2025-05-12T21:54:19.061" v="132" actId="9405"/>
          <ac:inkMkLst>
            <pc:docMk/>
            <pc:sldMk cId="2792497567" sldId="278"/>
            <ac:inkMk id="34" creationId="{967DB735-5A28-4C09-64FC-BFA2BE2FD07B}"/>
          </ac:inkMkLst>
        </pc:inkChg>
        <pc:inkChg chg="add del">
          <ac:chgData name="Mustafa Goktas" userId="74a386b6-94e4-48ac-81d3-e15ff9dfb837" providerId="ADAL" clId="{BD415148-37B4-42CB-B87A-1FE24B1E5AA7}" dt="2025-05-12T21:54:18.139" v="130" actId="9405"/>
          <ac:inkMkLst>
            <pc:docMk/>
            <pc:sldMk cId="2792497567" sldId="278"/>
            <ac:inkMk id="35" creationId="{3BADCFD7-2A20-69D0-A9F1-9655883B6DA7}"/>
          </ac:inkMkLst>
        </pc:inkChg>
        <pc:inkChg chg="add del mod">
          <ac:chgData name="Mustafa Goktas" userId="74a386b6-94e4-48ac-81d3-e15ff9dfb837" providerId="ADAL" clId="{BD415148-37B4-42CB-B87A-1FE24B1E5AA7}" dt="2025-05-12T21:54:51.161" v="148"/>
          <ac:inkMkLst>
            <pc:docMk/>
            <pc:sldMk cId="2792497567" sldId="278"/>
            <ac:inkMk id="37" creationId="{1022F1A5-CA3E-924F-1DE2-B215C0FFC0BD}"/>
          </ac:inkMkLst>
        </pc:inkChg>
        <pc:inkChg chg="add del mod">
          <ac:chgData name="Mustafa Goktas" userId="74a386b6-94e4-48ac-81d3-e15ff9dfb837" providerId="ADAL" clId="{BD415148-37B4-42CB-B87A-1FE24B1E5AA7}" dt="2025-05-12T21:54:50.615" v="146" actId="9405"/>
          <ac:inkMkLst>
            <pc:docMk/>
            <pc:sldMk cId="2792497567" sldId="278"/>
            <ac:inkMk id="39" creationId="{612AB408-15A7-B2EB-392E-C0AAE2DEF19A}"/>
          </ac:inkMkLst>
        </pc:inkChg>
        <pc:inkChg chg="add del">
          <ac:chgData name="Mustafa Goktas" userId="74a386b6-94e4-48ac-81d3-e15ff9dfb837" providerId="ADAL" clId="{BD415148-37B4-42CB-B87A-1FE24B1E5AA7}" dt="2025-05-12T21:54:49.221" v="144" actId="9405"/>
          <ac:inkMkLst>
            <pc:docMk/>
            <pc:sldMk cId="2792497567" sldId="278"/>
            <ac:inkMk id="40" creationId="{1D5E2FB2-5E65-5002-0FBC-E942DAF970D1}"/>
          </ac:inkMkLst>
        </pc:inkChg>
        <pc:inkChg chg="add del mod">
          <ac:chgData name="Mustafa Goktas" userId="74a386b6-94e4-48ac-81d3-e15ff9dfb837" providerId="ADAL" clId="{BD415148-37B4-42CB-B87A-1FE24B1E5AA7}" dt="2025-05-12T21:56:15.736" v="186" actId="9405"/>
          <ac:inkMkLst>
            <pc:docMk/>
            <pc:sldMk cId="2792497567" sldId="278"/>
            <ac:inkMk id="42" creationId="{D7A0A874-4D95-0FFB-0464-B49C1855AC32}"/>
          </ac:inkMkLst>
        </pc:inkChg>
        <pc:inkChg chg="add del mod">
          <ac:chgData name="Mustafa Goktas" userId="74a386b6-94e4-48ac-81d3-e15ff9dfb837" providerId="ADAL" clId="{BD415148-37B4-42CB-B87A-1FE24B1E5AA7}" dt="2025-05-12T21:56:15.476" v="185" actId="9405"/>
          <ac:inkMkLst>
            <pc:docMk/>
            <pc:sldMk cId="2792497567" sldId="278"/>
            <ac:inkMk id="43" creationId="{199FBDF8-28AF-ECD0-D7C3-AC28E40A0D1B}"/>
          </ac:inkMkLst>
        </pc:inkChg>
        <pc:inkChg chg="add del mod">
          <ac:chgData name="Mustafa Goktas" userId="74a386b6-94e4-48ac-81d3-e15ff9dfb837" providerId="ADAL" clId="{BD415148-37B4-42CB-B87A-1FE24B1E5AA7}" dt="2025-05-12T21:56:10.283" v="184" actId="9405"/>
          <ac:inkMkLst>
            <pc:docMk/>
            <pc:sldMk cId="2792497567" sldId="278"/>
            <ac:inkMk id="44" creationId="{1F1B121D-3EA4-F387-3C7F-3D48B0FC588F}"/>
          </ac:inkMkLst>
        </pc:inkChg>
        <pc:inkChg chg="add del mod">
          <ac:chgData name="Mustafa Goktas" userId="74a386b6-94e4-48ac-81d3-e15ff9dfb837" providerId="ADAL" clId="{BD415148-37B4-42CB-B87A-1FE24B1E5AA7}" dt="2025-05-12T21:56:09.708" v="183" actId="9405"/>
          <ac:inkMkLst>
            <pc:docMk/>
            <pc:sldMk cId="2792497567" sldId="278"/>
            <ac:inkMk id="45" creationId="{2CCAB040-D340-1233-A84F-77DD35CA3541}"/>
          </ac:inkMkLst>
        </pc:inkChg>
        <pc:inkChg chg="add del mod">
          <ac:chgData name="Mustafa Goktas" userId="74a386b6-94e4-48ac-81d3-e15ff9dfb837" providerId="ADAL" clId="{BD415148-37B4-42CB-B87A-1FE24B1E5AA7}" dt="2025-05-12T21:56:09.213" v="182"/>
          <ac:inkMkLst>
            <pc:docMk/>
            <pc:sldMk cId="2792497567" sldId="278"/>
            <ac:inkMk id="46" creationId="{0DD5209B-FA3D-9467-AD85-88A5B3AD0BD5}"/>
          </ac:inkMkLst>
        </pc:inkChg>
        <pc:inkChg chg="add del mod">
          <ac:chgData name="Mustafa Goktas" userId="74a386b6-94e4-48ac-81d3-e15ff9dfb837" providerId="ADAL" clId="{BD415148-37B4-42CB-B87A-1FE24B1E5AA7}" dt="2025-05-12T22:04:41.570" v="313"/>
          <ac:inkMkLst>
            <pc:docMk/>
            <pc:sldMk cId="2792497567" sldId="278"/>
            <ac:inkMk id="48" creationId="{FE6452F1-8701-5CB3-3A9C-7D86E445CD2A}"/>
          </ac:inkMkLst>
        </pc:inkChg>
        <pc:inkChg chg="add del mod">
          <ac:chgData name="Mustafa Goktas" userId="74a386b6-94e4-48ac-81d3-e15ff9dfb837" providerId="ADAL" clId="{BD415148-37B4-42CB-B87A-1FE24B1E5AA7}" dt="2025-05-12T22:04:41.568" v="310"/>
          <ac:inkMkLst>
            <pc:docMk/>
            <pc:sldMk cId="2792497567" sldId="278"/>
            <ac:inkMk id="49" creationId="{86073A32-3810-33A4-0F75-95C5652A974C}"/>
          </ac:inkMkLst>
        </pc:inkChg>
        <pc:inkChg chg="add del mod">
          <ac:chgData name="Mustafa Goktas" userId="74a386b6-94e4-48ac-81d3-e15ff9dfb837" providerId="ADAL" clId="{BD415148-37B4-42CB-B87A-1FE24B1E5AA7}" dt="2025-05-12T22:04:46.669" v="319"/>
          <ac:inkMkLst>
            <pc:docMk/>
            <pc:sldMk cId="2792497567" sldId="278"/>
            <ac:inkMk id="51" creationId="{C0B0AF0C-5445-D4AE-6C6A-627B05312178}"/>
          </ac:inkMkLst>
        </pc:inkChg>
        <pc:inkChg chg="add del mod">
          <ac:chgData name="Mustafa Goktas" userId="74a386b6-94e4-48ac-81d3-e15ff9dfb837" providerId="ADAL" clId="{BD415148-37B4-42CB-B87A-1FE24B1E5AA7}" dt="2025-05-12T22:04:41.570" v="311"/>
          <ac:inkMkLst>
            <pc:docMk/>
            <pc:sldMk cId="2792497567" sldId="278"/>
            <ac:inkMk id="52" creationId="{0FEBDA0F-F130-3A99-C9F7-C1B4744CD2C2}"/>
          </ac:inkMkLst>
        </pc:inkChg>
        <pc:inkChg chg="add del mod">
          <ac:chgData name="Mustafa Goktas" userId="74a386b6-94e4-48ac-81d3-e15ff9dfb837" providerId="ADAL" clId="{BD415148-37B4-42CB-B87A-1FE24B1E5AA7}" dt="2025-05-12T22:04:41.570" v="312"/>
          <ac:inkMkLst>
            <pc:docMk/>
            <pc:sldMk cId="2792497567" sldId="278"/>
            <ac:inkMk id="53" creationId="{B9196BA1-53AE-F2A0-15CE-327B5716B2FB}"/>
          </ac:inkMkLst>
        </pc:inkChg>
        <pc:inkChg chg="del mod">
          <ac:chgData name="Mustafa Goktas" userId="74a386b6-94e4-48ac-81d3-e15ff9dfb837" providerId="ADAL" clId="{BD415148-37B4-42CB-B87A-1FE24B1E5AA7}" dt="2025-05-12T22:04:45.106" v="316"/>
          <ac:inkMkLst>
            <pc:docMk/>
            <pc:sldMk cId="2792497567" sldId="278"/>
            <ac:inkMk id="56" creationId="{423CABAA-48FA-55B6-FFC7-18EB5453D2D6}"/>
          </ac:inkMkLst>
        </pc:inkChg>
        <pc:inkChg chg="del mod">
          <ac:chgData name="Mustafa Goktas" userId="74a386b6-94e4-48ac-81d3-e15ff9dfb837" providerId="ADAL" clId="{BD415148-37B4-42CB-B87A-1FE24B1E5AA7}" dt="2025-05-12T22:04:45.106" v="317"/>
          <ac:inkMkLst>
            <pc:docMk/>
            <pc:sldMk cId="2792497567" sldId="278"/>
            <ac:inkMk id="57" creationId="{8512F7E0-5CC7-B69E-1DE6-46A7DFA18436}"/>
          </ac:inkMkLst>
        </pc:inkChg>
        <pc:inkChg chg="del mod">
          <ac:chgData name="Mustafa Goktas" userId="74a386b6-94e4-48ac-81d3-e15ff9dfb837" providerId="ADAL" clId="{BD415148-37B4-42CB-B87A-1FE24B1E5AA7}" dt="2025-05-12T22:04:45.108" v="318"/>
          <ac:inkMkLst>
            <pc:docMk/>
            <pc:sldMk cId="2792497567" sldId="278"/>
            <ac:inkMk id="58" creationId="{1DBF1FAE-D4CF-69F3-C63E-DC9D018EBCE4}"/>
          </ac:inkMkLst>
        </pc:inkChg>
        <pc:inkChg chg="del mod">
          <ac:chgData name="Mustafa Goktas" userId="74a386b6-94e4-48ac-81d3-e15ff9dfb837" providerId="ADAL" clId="{BD415148-37B4-42CB-B87A-1FE24B1E5AA7}" dt="2025-05-12T22:04:45.106" v="314"/>
          <ac:inkMkLst>
            <pc:docMk/>
            <pc:sldMk cId="2792497567" sldId="278"/>
            <ac:inkMk id="59" creationId="{08CF3DA0-7F65-6B13-3448-2096745C4B03}"/>
          </ac:inkMkLst>
        </pc:inkChg>
        <pc:inkChg chg="del mod">
          <ac:chgData name="Mustafa Goktas" userId="74a386b6-94e4-48ac-81d3-e15ff9dfb837" providerId="ADAL" clId="{BD415148-37B4-42CB-B87A-1FE24B1E5AA7}" dt="2025-05-12T22:04:45.106" v="315"/>
          <ac:inkMkLst>
            <pc:docMk/>
            <pc:sldMk cId="2792497567" sldId="278"/>
            <ac:inkMk id="60" creationId="{1B7D0D4D-DC18-6E8F-457C-8B43C145C563}"/>
          </ac:inkMkLst>
        </pc:inkChg>
        <pc:inkChg chg="del mod">
          <ac:chgData name="Mustafa Goktas" userId="74a386b6-94e4-48ac-81d3-e15ff9dfb837" providerId="ADAL" clId="{BD415148-37B4-42CB-B87A-1FE24B1E5AA7}" dt="2025-05-12T22:04:39.113" v="307"/>
          <ac:inkMkLst>
            <pc:docMk/>
            <pc:sldMk cId="2792497567" sldId="278"/>
            <ac:inkMk id="62" creationId="{EA9DFD1E-1150-B2DA-3A98-7B443DD09CF8}"/>
          </ac:inkMkLst>
        </pc:inkChg>
        <pc:inkChg chg="del mod">
          <ac:chgData name="Mustafa Goktas" userId="74a386b6-94e4-48ac-81d3-e15ff9dfb837" providerId="ADAL" clId="{BD415148-37B4-42CB-B87A-1FE24B1E5AA7}" dt="2025-05-12T22:04:39.115" v="308"/>
          <ac:inkMkLst>
            <pc:docMk/>
            <pc:sldMk cId="2792497567" sldId="278"/>
            <ac:inkMk id="63" creationId="{D36C46B7-0953-A364-47D5-8184FB79AAE6}"/>
          </ac:inkMkLst>
        </pc:inkChg>
        <pc:inkChg chg="del mod">
          <ac:chgData name="Mustafa Goktas" userId="74a386b6-94e4-48ac-81d3-e15ff9dfb837" providerId="ADAL" clId="{BD415148-37B4-42CB-B87A-1FE24B1E5AA7}" dt="2025-05-12T22:04:39.113" v="306"/>
          <ac:inkMkLst>
            <pc:docMk/>
            <pc:sldMk cId="2792497567" sldId="278"/>
            <ac:inkMk id="64" creationId="{EE0140B7-06CF-12BD-6632-939CCE272BEC}"/>
          </ac:inkMkLst>
        </pc:inkChg>
        <pc:inkChg chg="del mod">
          <ac:chgData name="Mustafa Goktas" userId="74a386b6-94e4-48ac-81d3-e15ff9dfb837" providerId="ADAL" clId="{BD415148-37B4-42CB-B87A-1FE24B1E5AA7}" dt="2025-05-12T22:04:39.115" v="309"/>
          <ac:inkMkLst>
            <pc:docMk/>
            <pc:sldMk cId="2792497567" sldId="278"/>
            <ac:inkMk id="65" creationId="{3BF7BA1D-50FA-D634-9DFB-EA57F87C8B01}"/>
          </ac:inkMkLst>
        </pc:inkChg>
        <pc:inkChg chg="del mod">
          <ac:chgData name="Mustafa Goktas" userId="74a386b6-94e4-48ac-81d3-e15ff9dfb837" providerId="ADAL" clId="{BD415148-37B4-42CB-B87A-1FE24B1E5AA7}" dt="2025-05-12T22:04:39.113" v="305"/>
          <ac:inkMkLst>
            <pc:docMk/>
            <pc:sldMk cId="2792497567" sldId="278"/>
            <ac:inkMk id="66" creationId="{FD0F3D42-AC40-9E9A-135D-B4A7947E9B7B}"/>
          </ac:inkMkLst>
        </pc:inkChg>
        <pc:inkChg chg="add">
          <ac:chgData name="Mustafa Goktas" userId="74a386b6-94e4-48ac-81d3-e15ff9dfb837" providerId="ADAL" clId="{BD415148-37B4-42CB-B87A-1FE24B1E5AA7}" dt="2025-05-12T21:58:31.786" v="205" actId="9405"/>
          <ac:inkMkLst>
            <pc:docMk/>
            <pc:sldMk cId="2792497567" sldId="278"/>
            <ac:inkMk id="67" creationId="{5E85E365-9F00-1900-29C8-53A0F511F79B}"/>
          </ac:inkMkLst>
        </pc:inkChg>
        <pc:inkChg chg="add del">
          <ac:chgData name="Mustafa Goktas" userId="74a386b6-94e4-48ac-81d3-e15ff9dfb837" providerId="ADAL" clId="{BD415148-37B4-42CB-B87A-1FE24B1E5AA7}" dt="2025-05-12T21:58:51.337" v="211" actId="9405"/>
          <ac:inkMkLst>
            <pc:docMk/>
            <pc:sldMk cId="2792497567" sldId="278"/>
            <ac:inkMk id="68" creationId="{49729233-46E8-FF4D-5C71-508D16040EB7}"/>
          </ac:inkMkLst>
        </pc:inkChg>
        <pc:inkChg chg="add mod">
          <ac:chgData name="Mustafa Goktas" userId="74a386b6-94e4-48ac-81d3-e15ff9dfb837" providerId="ADAL" clId="{BD415148-37B4-42CB-B87A-1FE24B1E5AA7}" dt="2025-05-12T21:58:47.530" v="209"/>
          <ac:inkMkLst>
            <pc:docMk/>
            <pc:sldMk cId="2792497567" sldId="278"/>
            <ac:inkMk id="69" creationId="{79023681-AE9C-592F-2945-85073AC153A5}"/>
          </ac:inkMkLst>
        </pc:inkChg>
        <pc:inkChg chg="add del">
          <ac:chgData name="Mustafa Goktas" userId="74a386b6-94e4-48ac-81d3-e15ff9dfb837" providerId="ADAL" clId="{BD415148-37B4-42CB-B87A-1FE24B1E5AA7}" dt="2025-05-12T21:58:55.791" v="213"/>
          <ac:inkMkLst>
            <pc:docMk/>
            <pc:sldMk cId="2792497567" sldId="278"/>
            <ac:inkMk id="70" creationId="{DAB7F3B6-2DAA-365A-DB4E-1B8085B70D64}"/>
          </ac:inkMkLst>
        </pc:inkChg>
        <pc:inkChg chg="add mod">
          <ac:chgData name="Mustafa Goktas" userId="74a386b6-94e4-48ac-81d3-e15ff9dfb837" providerId="ADAL" clId="{BD415148-37B4-42CB-B87A-1FE24B1E5AA7}" dt="2025-05-12T21:58:58.878" v="214"/>
          <ac:inkMkLst>
            <pc:docMk/>
            <pc:sldMk cId="2792497567" sldId="278"/>
            <ac:inkMk id="71" creationId="{BE31B6EB-755A-7313-5773-1B639B97CD04}"/>
          </ac:inkMkLst>
        </pc:inkChg>
        <pc:inkChg chg="add mod">
          <ac:chgData name="Mustafa Goktas" userId="74a386b6-94e4-48ac-81d3-e15ff9dfb837" providerId="ADAL" clId="{BD415148-37B4-42CB-B87A-1FE24B1E5AA7}" dt="2025-05-12T21:59:05.908" v="217"/>
          <ac:inkMkLst>
            <pc:docMk/>
            <pc:sldMk cId="2792497567" sldId="278"/>
            <ac:inkMk id="72" creationId="{CFB443BA-66CC-3F9D-AAC4-DA3747D4FB7E}"/>
          </ac:inkMkLst>
        </pc:inkChg>
        <pc:inkChg chg="add mod">
          <ac:chgData name="Mustafa Goktas" userId="74a386b6-94e4-48ac-81d3-e15ff9dfb837" providerId="ADAL" clId="{BD415148-37B4-42CB-B87A-1FE24B1E5AA7}" dt="2025-05-12T21:59:05.908" v="217"/>
          <ac:inkMkLst>
            <pc:docMk/>
            <pc:sldMk cId="2792497567" sldId="278"/>
            <ac:inkMk id="73" creationId="{0041214B-0249-B2F9-E133-F71B7398E209}"/>
          </ac:inkMkLst>
        </pc:inkChg>
        <pc:inkChg chg="add del">
          <ac:chgData name="Mustafa Goktas" userId="74a386b6-94e4-48ac-81d3-e15ff9dfb837" providerId="ADAL" clId="{BD415148-37B4-42CB-B87A-1FE24B1E5AA7}" dt="2025-05-12T21:59:20.258" v="219"/>
          <ac:inkMkLst>
            <pc:docMk/>
            <pc:sldMk cId="2792497567" sldId="278"/>
            <ac:inkMk id="75" creationId="{C8204A4E-CA34-59BD-ADB9-C550BFE6307B}"/>
          </ac:inkMkLst>
        </pc:inkChg>
        <pc:inkChg chg="add">
          <ac:chgData name="Mustafa Goktas" userId="74a386b6-94e4-48ac-81d3-e15ff9dfb837" providerId="ADAL" clId="{BD415148-37B4-42CB-B87A-1FE24B1E5AA7}" dt="2025-05-12T21:59:20.258" v="219"/>
          <ac:inkMkLst>
            <pc:docMk/>
            <pc:sldMk cId="2792497567" sldId="278"/>
            <ac:inkMk id="76" creationId="{E31A50B4-CF27-69FE-7140-B01C4112D30E}"/>
          </ac:inkMkLst>
        </pc:inkChg>
        <pc:inkChg chg="add del">
          <ac:chgData name="Mustafa Goktas" userId="74a386b6-94e4-48ac-81d3-e15ff9dfb837" providerId="ADAL" clId="{BD415148-37B4-42CB-B87A-1FE24B1E5AA7}" dt="2025-05-12T21:59:32.419" v="221"/>
          <ac:inkMkLst>
            <pc:docMk/>
            <pc:sldMk cId="2792497567" sldId="278"/>
            <ac:inkMk id="77" creationId="{B3929278-C456-1B8D-C8D7-DA37F3B13F37}"/>
          </ac:inkMkLst>
        </pc:inkChg>
        <pc:inkChg chg="add">
          <ac:chgData name="Mustafa Goktas" userId="74a386b6-94e4-48ac-81d3-e15ff9dfb837" providerId="ADAL" clId="{BD415148-37B4-42CB-B87A-1FE24B1E5AA7}" dt="2025-05-12T21:59:32.419" v="221"/>
          <ac:inkMkLst>
            <pc:docMk/>
            <pc:sldMk cId="2792497567" sldId="278"/>
            <ac:inkMk id="78" creationId="{CC8DB40E-A860-0070-C208-556CFE1A032E}"/>
          </ac:inkMkLst>
        </pc:inkChg>
        <pc:inkChg chg="add del">
          <ac:chgData name="Mustafa Goktas" userId="74a386b6-94e4-48ac-81d3-e15ff9dfb837" providerId="ADAL" clId="{BD415148-37B4-42CB-B87A-1FE24B1E5AA7}" dt="2025-05-13T07:02:37.252" v="1012"/>
          <ac:inkMkLst>
            <pc:docMk/>
            <pc:sldMk cId="2792497567" sldId="278"/>
            <ac:inkMk id="93" creationId="{71D2F2B6-CF4A-FAD4-E8DF-E8BE7EBFFA47}"/>
          </ac:inkMkLst>
        </pc:inkChg>
        <pc:inkChg chg="add mod">
          <ac:chgData name="Mustafa Goktas" userId="74a386b6-94e4-48ac-81d3-e15ff9dfb837" providerId="ADAL" clId="{BD415148-37B4-42CB-B87A-1FE24B1E5AA7}" dt="2025-05-13T07:02:38.919" v="1013"/>
          <ac:inkMkLst>
            <pc:docMk/>
            <pc:sldMk cId="2792497567" sldId="278"/>
            <ac:inkMk id="94" creationId="{DFD5CE51-7E5D-3718-A4FB-B62A1C345C11}"/>
          </ac:inkMkLst>
        </pc:inkChg>
        <pc:inkChg chg="add">
          <ac:chgData name="Mustafa Goktas" userId="74a386b6-94e4-48ac-81d3-e15ff9dfb837" providerId="ADAL" clId="{BD415148-37B4-42CB-B87A-1FE24B1E5AA7}" dt="2025-05-13T07:02:45.666" v="1014" actId="9405"/>
          <ac:inkMkLst>
            <pc:docMk/>
            <pc:sldMk cId="2792497567" sldId="278"/>
            <ac:inkMk id="95" creationId="{20C519D3-5BA3-FB65-3D2F-827E48D6E36A}"/>
          </ac:inkMkLst>
        </pc:inkChg>
      </pc:sldChg>
      <pc:sldChg chg="addSp delSp modSp add mod">
        <pc:chgData name="Mustafa Goktas" userId="74a386b6-94e4-48ac-81d3-e15ff9dfb837" providerId="ADAL" clId="{BD415148-37B4-42CB-B87A-1FE24B1E5AA7}" dt="2025-05-13T06:57:01.038" v="940" actId="1076"/>
        <pc:sldMkLst>
          <pc:docMk/>
          <pc:sldMk cId="492581826" sldId="279"/>
        </pc:sldMkLst>
        <pc:spChg chg="add mod">
          <ac:chgData name="Mustafa Goktas" userId="74a386b6-94e4-48ac-81d3-e15ff9dfb837" providerId="ADAL" clId="{BD415148-37B4-42CB-B87A-1FE24B1E5AA7}" dt="2025-05-13T06:57:01.038" v="940" actId="1076"/>
          <ac:spMkLst>
            <pc:docMk/>
            <pc:sldMk cId="492581826" sldId="279"/>
            <ac:spMk id="3" creationId="{2EF37415-EB36-BF11-3E25-D3EFDBAB6B55}"/>
          </ac:spMkLst>
        </pc:spChg>
        <pc:spChg chg="add mod">
          <ac:chgData name="Mustafa Goktas" userId="74a386b6-94e4-48ac-81d3-e15ff9dfb837" providerId="ADAL" clId="{BD415148-37B4-42CB-B87A-1FE24B1E5AA7}" dt="2025-05-13T06:54:34.567" v="894"/>
          <ac:spMkLst>
            <pc:docMk/>
            <pc:sldMk cId="492581826" sldId="279"/>
            <ac:spMk id="4" creationId="{EEFD4775-0F1A-C19E-83CE-EBE628E9F33C}"/>
          </ac:spMkLst>
        </pc:spChg>
        <pc:spChg chg="del mod">
          <ac:chgData name="Mustafa Goktas" userId="74a386b6-94e4-48ac-81d3-e15ff9dfb837" providerId="ADAL" clId="{BD415148-37B4-42CB-B87A-1FE24B1E5AA7}" dt="2025-05-13T06:53:08.508" v="886" actId="478"/>
          <ac:spMkLst>
            <pc:docMk/>
            <pc:sldMk cId="492581826" sldId="279"/>
            <ac:spMk id="8" creationId="{61BC7902-11F5-43B9-37D5-FDA859C07A63}"/>
          </ac:spMkLst>
        </pc:spChg>
        <pc:spChg chg="add mod">
          <ac:chgData name="Mustafa Goktas" userId="74a386b6-94e4-48ac-81d3-e15ff9dfb837" providerId="ADAL" clId="{BD415148-37B4-42CB-B87A-1FE24B1E5AA7}" dt="2025-05-13T06:54:32.552" v="893"/>
          <ac:spMkLst>
            <pc:docMk/>
            <pc:sldMk cId="492581826" sldId="279"/>
            <ac:spMk id="15" creationId="{223F7CA9-192D-F7F2-9C1C-5897CCA5D82E}"/>
          </ac:spMkLst>
        </pc:spChg>
        <pc:spChg chg="add mod">
          <ac:chgData name="Mustafa Goktas" userId="74a386b6-94e4-48ac-81d3-e15ff9dfb837" providerId="ADAL" clId="{BD415148-37B4-42CB-B87A-1FE24B1E5AA7}" dt="2025-05-13T06:54:32.552" v="893"/>
          <ac:spMkLst>
            <pc:docMk/>
            <pc:sldMk cId="492581826" sldId="279"/>
            <ac:spMk id="16" creationId="{6B61CA05-5B3E-4092-F138-8D6E4FBA3702}"/>
          </ac:spMkLst>
        </pc:spChg>
        <pc:spChg chg="add mod">
          <ac:chgData name="Mustafa Goktas" userId="74a386b6-94e4-48ac-81d3-e15ff9dfb837" providerId="ADAL" clId="{BD415148-37B4-42CB-B87A-1FE24B1E5AA7}" dt="2025-05-13T06:54:32.552" v="893"/>
          <ac:spMkLst>
            <pc:docMk/>
            <pc:sldMk cId="492581826" sldId="279"/>
            <ac:spMk id="17" creationId="{8BF4F075-6E82-D76A-F0D7-3336B51F3C50}"/>
          </ac:spMkLst>
        </pc:spChg>
        <pc:spChg chg="add mod">
          <ac:chgData name="Mustafa Goktas" userId="74a386b6-94e4-48ac-81d3-e15ff9dfb837" providerId="ADAL" clId="{BD415148-37B4-42CB-B87A-1FE24B1E5AA7}" dt="2025-05-13T06:54:32.552" v="893"/>
          <ac:spMkLst>
            <pc:docMk/>
            <pc:sldMk cId="492581826" sldId="279"/>
            <ac:spMk id="18" creationId="{81DCA805-0B60-BA0B-F0CB-A0AE3F5DB4F6}"/>
          </ac:spMkLst>
        </pc:spChg>
        <pc:spChg chg="add mod">
          <ac:chgData name="Mustafa Goktas" userId="74a386b6-94e4-48ac-81d3-e15ff9dfb837" providerId="ADAL" clId="{BD415148-37B4-42CB-B87A-1FE24B1E5AA7}" dt="2025-05-13T06:54:55.106" v="902" actId="1076"/>
          <ac:spMkLst>
            <pc:docMk/>
            <pc:sldMk cId="492581826" sldId="279"/>
            <ac:spMk id="20" creationId="{70E3F34A-63BF-9A43-BD5F-4974DF0125A2}"/>
          </ac:spMkLst>
        </pc:spChg>
        <pc:spChg chg="mod">
          <ac:chgData name="Mustafa Goktas" userId="74a386b6-94e4-48ac-81d3-e15ff9dfb837" providerId="ADAL" clId="{BD415148-37B4-42CB-B87A-1FE24B1E5AA7}" dt="2025-05-13T06:54:27.144" v="892" actId="1076"/>
          <ac:spMkLst>
            <pc:docMk/>
            <pc:sldMk cId="492581826" sldId="279"/>
            <ac:spMk id="82" creationId="{61C55500-C6EE-80DC-F7E8-120E3DD36456}"/>
          </ac:spMkLst>
        </pc:spChg>
        <pc:spChg chg="del">
          <ac:chgData name="Mustafa Goktas" userId="74a386b6-94e4-48ac-81d3-e15ff9dfb837" providerId="ADAL" clId="{BD415148-37B4-42CB-B87A-1FE24B1E5AA7}" dt="2025-05-13T06:54:58.945" v="903" actId="478"/>
          <ac:spMkLst>
            <pc:docMk/>
            <pc:sldMk cId="492581826" sldId="279"/>
            <ac:spMk id="91" creationId="{3444CD1D-A5BA-B18F-C0E2-B5431CDEB2AD}"/>
          </ac:spMkLst>
        </pc:spChg>
        <pc:grpChg chg="add mod">
          <ac:chgData name="Mustafa Goktas" userId="74a386b6-94e4-48ac-81d3-e15ff9dfb837" providerId="ADAL" clId="{BD415148-37B4-42CB-B87A-1FE24B1E5AA7}" dt="2025-05-13T06:54:32.552" v="893"/>
          <ac:grpSpMkLst>
            <pc:docMk/>
            <pc:sldMk cId="492581826" sldId="279"/>
            <ac:grpSpMk id="10" creationId="{870F5A9F-79B7-E0AB-4BEA-6BF834F01967}"/>
          </ac:grpSpMkLst>
        </pc:grpChg>
        <pc:picChg chg="add mod">
          <ac:chgData name="Mustafa Goktas" userId="74a386b6-94e4-48ac-81d3-e15ff9dfb837" providerId="ADAL" clId="{BD415148-37B4-42CB-B87A-1FE24B1E5AA7}" dt="2025-05-13T06:54:34.567" v="894"/>
          <ac:picMkLst>
            <pc:docMk/>
            <pc:sldMk cId="492581826" sldId="279"/>
            <ac:picMk id="5" creationId="{C68E3921-5D45-F02D-2F70-BFA8C46C5177}"/>
          </ac:picMkLst>
        </pc:picChg>
        <pc:inkChg chg="mod">
          <ac:chgData name="Mustafa Goktas" userId="74a386b6-94e4-48ac-81d3-e15ff9dfb837" providerId="ADAL" clId="{BD415148-37B4-42CB-B87A-1FE24B1E5AA7}" dt="2025-05-13T06:54:32.552" v="893"/>
          <ac:inkMkLst>
            <pc:docMk/>
            <pc:sldMk cId="492581826" sldId="279"/>
            <ac:inkMk id="11" creationId="{85FD5B00-F620-C803-81FD-E5A9DD3DC4A8}"/>
          </ac:inkMkLst>
        </pc:inkChg>
        <pc:inkChg chg="mod">
          <ac:chgData name="Mustafa Goktas" userId="74a386b6-94e4-48ac-81d3-e15ff9dfb837" providerId="ADAL" clId="{BD415148-37B4-42CB-B87A-1FE24B1E5AA7}" dt="2025-05-13T06:54:32.552" v="893"/>
          <ac:inkMkLst>
            <pc:docMk/>
            <pc:sldMk cId="492581826" sldId="279"/>
            <ac:inkMk id="12" creationId="{18A22D69-9C63-D377-DF2E-9555CBECA04A}"/>
          </ac:inkMkLst>
        </pc:inkChg>
        <pc:inkChg chg="add mod">
          <ac:chgData name="Mustafa Goktas" userId="74a386b6-94e4-48ac-81d3-e15ff9dfb837" providerId="ADAL" clId="{BD415148-37B4-42CB-B87A-1FE24B1E5AA7}" dt="2025-05-13T06:54:32.552" v="893"/>
          <ac:inkMkLst>
            <pc:docMk/>
            <pc:sldMk cId="492581826" sldId="279"/>
            <ac:inkMk id="14" creationId="{0D97BC6B-2FCB-4C71-A066-107F24B35F67}"/>
          </ac:inkMkLst>
        </pc:inkChg>
      </pc:sldChg>
      <pc:sldChg chg="addSp delSp modSp add del mod">
        <pc:chgData name="Mustafa Goktas" userId="74a386b6-94e4-48ac-81d3-e15ff9dfb837" providerId="ADAL" clId="{BD415148-37B4-42CB-B87A-1FE24B1E5AA7}" dt="2025-05-12T22:03:15.414" v="295" actId="47"/>
        <pc:sldMkLst>
          <pc:docMk/>
          <pc:sldMk cId="2645187425" sldId="279"/>
        </pc:sldMkLst>
        <pc:spChg chg="add mod">
          <ac:chgData name="Mustafa Goktas" userId="74a386b6-94e4-48ac-81d3-e15ff9dfb837" providerId="ADAL" clId="{BD415148-37B4-42CB-B87A-1FE24B1E5AA7}" dt="2025-05-12T22:03:12.534" v="293" actId="767"/>
          <ac:spMkLst>
            <pc:docMk/>
            <pc:sldMk cId="2645187425" sldId="279"/>
            <ac:spMk id="18" creationId="{F0733EA0-F165-0A42-F4DA-C40AD22F5279}"/>
          </ac:spMkLst>
        </pc:spChg>
        <pc:grpChg chg="mod">
          <ac:chgData name="Mustafa Goktas" userId="74a386b6-94e4-48ac-81d3-e15ff9dfb837" providerId="ADAL" clId="{BD415148-37B4-42CB-B87A-1FE24B1E5AA7}" dt="2025-05-12T22:01:49.045" v="262"/>
          <ac:grpSpMkLst>
            <pc:docMk/>
            <pc:sldMk cId="2645187425" sldId="279"/>
            <ac:grpSpMk id="10" creationId="{B27D2128-8FD3-E125-0209-651583DBF341}"/>
          </ac:grpSpMkLst>
        </pc:grpChg>
        <pc:grpChg chg="add del mod">
          <ac:chgData name="Mustafa Goktas" userId="74a386b6-94e4-48ac-81d3-e15ff9dfb837" providerId="ADAL" clId="{BD415148-37B4-42CB-B87A-1FE24B1E5AA7}" dt="2025-05-12T22:02:20.947" v="278"/>
          <ac:grpSpMkLst>
            <pc:docMk/>
            <pc:sldMk cId="2645187425" sldId="279"/>
            <ac:grpSpMk id="14" creationId="{1B6C5A44-48E4-6A4A-51A2-799A5548FA36}"/>
          </ac:grpSpMkLst>
        </pc:grpChg>
        <pc:grpChg chg="mod">
          <ac:chgData name="Mustafa Goktas" userId="74a386b6-94e4-48ac-81d3-e15ff9dfb837" providerId="ADAL" clId="{BD415148-37B4-42CB-B87A-1FE24B1E5AA7}" dt="2025-05-12T22:02:19.827" v="275"/>
          <ac:grpSpMkLst>
            <pc:docMk/>
            <pc:sldMk cId="2645187425" sldId="279"/>
            <ac:grpSpMk id="17" creationId="{99002147-DA81-EB01-B15C-6DB09E42B34B}"/>
          </ac:grpSpMkLst>
        </pc:grpChg>
        <pc:grpChg chg="add del mod">
          <ac:chgData name="Mustafa Goktas" userId="74a386b6-94e4-48ac-81d3-e15ff9dfb837" providerId="ADAL" clId="{BD415148-37B4-42CB-B87A-1FE24B1E5AA7}" dt="2025-05-12T22:00:51.891" v="244"/>
          <ac:grpSpMkLst>
            <pc:docMk/>
            <pc:sldMk cId="2645187425" sldId="279"/>
            <ac:grpSpMk id="54" creationId="{7716A3FB-7CF9-DEE6-0642-108A4A8CB878}"/>
          </ac:grpSpMkLst>
        </pc:grpChg>
        <pc:grpChg chg="add del mod">
          <ac:chgData name="Mustafa Goktas" userId="74a386b6-94e4-48ac-81d3-e15ff9dfb837" providerId="ADAL" clId="{BD415148-37B4-42CB-B87A-1FE24B1E5AA7}" dt="2025-05-12T22:03:13.322" v="294"/>
          <ac:grpSpMkLst>
            <pc:docMk/>
            <pc:sldMk cId="2645187425" sldId="279"/>
            <ac:grpSpMk id="55" creationId="{77EF5FA1-0A12-BCC2-C02B-E2EF1517F0E4}"/>
          </ac:grpSpMkLst>
        </pc:grpChg>
        <pc:grpChg chg="add del mod">
          <ac:chgData name="Mustafa Goktas" userId="74a386b6-94e4-48ac-81d3-e15ff9dfb837" providerId="ADAL" clId="{BD415148-37B4-42CB-B87A-1FE24B1E5AA7}" dt="2025-05-12T22:01:03.049" v="248"/>
          <ac:grpSpMkLst>
            <pc:docMk/>
            <pc:sldMk cId="2645187425" sldId="279"/>
            <ac:grpSpMk id="61" creationId="{09660B2B-623B-9716-B159-9AF6C9D5BC97}"/>
          </ac:grpSpMkLst>
        </pc:grpChg>
        <pc:grpChg chg="add del mod">
          <ac:chgData name="Mustafa Goktas" userId="74a386b6-94e4-48ac-81d3-e15ff9dfb837" providerId="ADAL" clId="{BD415148-37B4-42CB-B87A-1FE24B1E5AA7}" dt="2025-05-12T22:00:51.891" v="244"/>
          <ac:grpSpMkLst>
            <pc:docMk/>
            <pc:sldMk cId="2645187425" sldId="279"/>
            <ac:grpSpMk id="74" creationId="{6D31B03E-FCFB-B937-9DDB-AC419D5A6D79}"/>
          </ac:grpSpMkLst>
        </pc:grpChg>
        <pc:inkChg chg="add del mod">
          <ac:chgData name="Mustafa Goktas" userId="74a386b6-94e4-48ac-81d3-e15ff9dfb837" providerId="ADAL" clId="{BD415148-37B4-42CB-B87A-1FE24B1E5AA7}" dt="2025-05-12T22:01:51.988" v="266" actId="9405"/>
          <ac:inkMkLst>
            <pc:docMk/>
            <pc:sldMk cId="2645187425" sldId="279"/>
            <ac:inkMk id="3" creationId="{B1765C96-0EF0-0B2C-1501-E75540D393AA}"/>
          </ac:inkMkLst>
        </pc:inkChg>
        <pc:inkChg chg="add del mod">
          <ac:chgData name="Mustafa Goktas" userId="74a386b6-94e4-48ac-81d3-e15ff9dfb837" providerId="ADAL" clId="{BD415148-37B4-42CB-B87A-1FE24B1E5AA7}" dt="2025-05-12T22:01:51.453" v="265" actId="9405"/>
          <ac:inkMkLst>
            <pc:docMk/>
            <pc:sldMk cId="2645187425" sldId="279"/>
            <ac:inkMk id="4" creationId="{64C5A263-2985-5252-C927-786D7372D08E}"/>
          </ac:inkMkLst>
        </pc:inkChg>
        <pc:inkChg chg="add del mod">
          <ac:chgData name="Mustafa Goktas" userId="74a386b6-94e4-48ac-81d3-e15ff9dfb837" providerId="ADAL" clId="{BD415148-37B4-42CB-B87A-1FE24B1E5AA7}" dt="2025-05-12T22:01:50.779" v="264" actId="9405"/>
          <ac:inkMkLst>
            <pc:docMk/>
            <pc:sldMk cId="2645187425" sldId="279"/>
            <ac:inkMk id="5" creationId="{68D19F6E-9C77-2F44-24F4-362418711E53}"/>
          </ac:inkMkLst>
        </pc:inkChg>
        <pc:inkChg chg="add del mod">
          <ac:chgData name="Mustafa Goktas" userId="74a386b6-94e4-48ac-81d3-e15ff9dfb837" providerId="ADAL" clId="{BD415148-37B4-42CB-B87A-1FE24B1E5AA7}" dt="2025-05-12T22:01:50.043" v="263" actId="9405"/>
          <ac:inkMkLst>
            <pc:docMk/>
            <pc:sldMk cId="2645187425" sldId="279"/>
            <ac:inkMk id="6" creationId="{F7E479BA-6258-2467-0A16-CF184180FA60}"/>
          </ac:inkMkLst>
        </pc:inkChg>
        <pc:inkChg chg="add del mod">
          <ac:chgData name="Mustafa Goktas" userId="74a386b6-94e4-48ac-81d3-e15ff9dfb837" providerId="ADAL" clId="{BD415148-37B4-42CB-B87A-1FE24B1E5AA7}" dt="2025-05-12T22:01:49.045" v="262"/>
          <ac:inkMkLst>
            <pc:docMk/>
            <pc:sldMk cId="2645187425" sldId="279"/>
            <ac:inkMk id="9" creationId="{ACBB1819-BA8A-C397-7CF4-9EC31298F5B1}"/>
          </ac:inkMkLst>
        </pc:inkChg>
        <pc:inkChg chg="add del mod">
          <ac:chgData name="Mustafa Goktas" userId="74a386b6-94e4-48ac-81d3-e15ff9dfb837" providerId="ADAL" clId="{BD415148-37B4-42CB-B87A-1FE24B1E5AA7}" dt="2025-05-12T22:02:21.833" v="280" actId="9405"/>
          <ac:inkMkLst>
            <pc:docMk/>
            <pc:sldMk cId="2645187425" sldId="279"/>
            <ac:inkMk id="11" creationId="{8BDB651F-71E8-E610-DF2B-5124145BB15B}"/>
          </ac:inkMkLst>
        </pc:inkChg>
        <pc:inkChg chg="add del mod">
          <ac:chgData name="Mustafa Goktas" userId="74a386b6-94e4-48ac-81d3-e15ff9dfb837" providerId="ADAL" clId="{BD415148-37B4-42CB-B87A-1FE24B1E5AA7}" dt="2025-05-12T22:02:21.371" v="279" actId="9405"/>
          <ac:inkMkLst>
            <pc:docMk/>
            <pc:sldMk cId="2645187425" sldId="279"/>
            <ac:inkMk id="12" creationId="{1411C4AD-7D19-7526-1141-D447936FE05F}"/>
          </ac:inkMkLst>
        </pc:inkChg>
        <pc:inkChg chg="add del mod">
          <ac:chgData name="Mustafa Goktas" userId="74a386b6-94e4-48ac-81d3-e15ff9dfb837" providerId="ADAL" clId="{BD415148-37B4-42CB-B87A-1FE24B1E5AA7}" dt="2025-05-12T22:02:20.947" v="278"/>
          <ac:inkMkLst>
            <pc:docMk/>
            <pc:sldMk cId="2645187425" sldId="279"/>
            <ac:inkMk id="13" creationId="{E0EF93B7-C156-0DCD-8EF5-38687B75E659}"/>
          </ac:inkMkLst>
        </pc:inkChg>
        <pc:inkChg chg="add del mod">
          <ac:chgData name="Mustafa Goktas" userId="74a386b6-94e4-48ac-81d3-e15ff9dfb837" providerId="ADAL" clId="{BD415148-37B4-42CB-B87A-1FE24B1E5AA7}" dt="2025-05-12T22:02:20.452" v="276" actId="9405"/>
          <ac:inkMkLst>
            <pc:docMk/>
            <pc:sldMk cId="2645187425" sldId="279"/>
            <ac:inkMk id="15" creationId="{FDCD6B32-B911-FD60-87B8-AB6C4FD129CD}"/>
          </ac:inkMkLst>
        </pc:inkChg>
        <pc:inkChg chg="add del mod">
          <ac:chgData name="Mustafa Goktas" userId="74a386b6-94e4-48ac-81d3-e15ff9dfb837" providerId="ADAL" clId="{BD415148-37B4-42CB-B87A-1FE24B1E5AA7}" dt="2025-05-12T22:02:19.827" v="275"/>
          <ac:inkMkLst>
            <pc:docMk/>
            <pc:sldMk cId="2645187425" sldId="279"/>
            <ac:inkMk id="16" creationId="{8D32A8E0-6716-A2D8-47DB-4210EA0953D6}"/>
          </ac:inkMkLst>
        </pc:inkChg>
        <pc:inkChg chg="add del mod">
          <ac:chgData name="Mustafa Goktas" userId="74a386b6-94e4-48ac-81d3-e15ff9dfb837" providerId="ADAL" clId="{BD415148-37B4-42CB-B87A-1FE24B1E5AA7}" dt="2025-05-12T22:00:51.891" v="244"/>
          <ac:inkMkLst>
            <pc:docMk/>
            <pc:sldMk cId="2645187425" sldId="279"/>
            <ac:inkMk id="48" creationId="{1147F6CA-CF7C-5B48-15E0-A2114BB7681C}"/>
          </ac:inkMkLst>
        </pc:inkChg>
        <pc:inkChg chg="add del mod">
          <ac:chgData name="Mustafa Goktas" userId="74a386b6-94e4-48ac-81d3-e15ff9dfb837" providerId="ADAL" clId="{BD415148-37B4-42CB-B87A-1FE24B1E5AA7}" dt="2025-05-12T22:00:51.891" v="244"/>
          <ac:inkMkLst>
            <pc:docMk/>
            <pc:sldMk cId="2645187425" sldId="279"/>
            <ac:inkMk id="49" creationId="{ECDFBC89-3B44-52FA-4BE2-3F1562256FDC}"/>
          </ac:inkMkLst>
        </pc:inkChg>
        <pc:inkChg chg="del">
          <ac:chgData name="Mustafa Goktas" userId="74a386b6-94e4-48ac-81d3-e15ff9dfb837" providerId="ADAL" clId="{BD415148-37B4-42CB-B87A-1FE24B1E5AA7}" dt="2025-05-12T22:00:47.108" v="226"/>
          <ac:inkMkLst>
            <pc:docMk/>
            <pc:sldMk cId="2645187425" sldId="279"/>
            <ac:inkMk id="51" creationId="{8F63AAEB-69CE-EB3A-D9D5-BD468B3F6763}"/>
          </ac:inkMkLst>
        </pc:inkChg>
        <pc:inkChg chg="del mod">
          <ac:chgData name="Mustafa Goktas" userId="74a386b6-94e4-48ac-81d3-e15ff9dfb837" providerId="ADAL" clId="{BD415148-37B4-42CB-B87A-1FE24B1E5AA7}" dt="2025-05-12T22:00:47.113" v="233"/>
          <ac:inkMkLst>
            <pc:docMk/>
            <pc:sldMk cId="2645187425" sldId="279"/>
            <ac:inkMk id="52" creationId="{144EFD59-06E9-890C-580E-7517F9882BDD}"/>
          </ac:inkMkLst>
        </pc:inkChg>
        <pc:inkChg chg="del mod">
          <ac:chgData name="Mustafa Goktas" userId="74a386b6-94e4-48ac-81d3-e15ff9dfb837" providerId="ADAL" clId="{BD415148-37B4-42CB-B87A-1FE24B1E5AA7}" dt="2025-05-12T22:00:47.116" v="241"/>
          <ac:inkMkLst>
            <pc:docMk/>
            <pc:sldMk cId="2645187425" sldId="279"/>
            <ac:inkMk id="53" creationId="{AC8584A9-03EE-E071-A629-C731C13FB188}"/>
          </ac:inkMkLst>
        </pc:inkChg>
        <pc:inkChg chg="add del">
          <ac:chgData name="Mustafa Goktas" userId="74a386b6-94e4-48ac-81d3-e15ff9dfb837" providerId="ADAL" clId="{BD415148-37B4-42CB-B87A-1FE24B1E5AA7}" dt="2025-05-12T22:03:13.322" v="294"/>
          <ac:inkMkLst>
            <pc:docMk/>
            <pc:sldMk cId="2645187425" sldId="279"/>
            <ac:inkMk id="56" creationId="{C06894C4-A288-4F4A-5D4D-13AEB4CF8AED}"/>
          </ac:inkMkLst>
        </pc:inkChg>
        <pc:inkChg chg="add del mod">
          <ac:chgData name="Mustafa Goktas" userId="74a386b6-94e4-48ac-81d3-e15ff9dfb837" providerId="ADAL" clId="{BD415148-37B4-42CB-B87A-1FE24B1E5AA7}" dt="2025-05-12T22:03:13.322" v="294"/>
          <ac:inkMkLst>
            <pc:docMk/>
            <pc:sldMk cId="2645187425" sldId="279"/>
            <ac:inkMk id="57" creationId="{C955F04B-F3D0-CB8E-B124-ED3C774A9C0B}"/>
          </ac:inkMkLst>
        </pc:inkChg>
        <pc:inkChg chg="add del mod">
          <ac:chgData name="Mustafa Goktas" userId="74a386b6-94e4-48ac-81d3-e15ff9dfb837" providerId="ADAL" clId="{BD415148-37B4-42CB-B87A-1FE24B1E5AA7}" dt="2025-05-12T22:03:13.322" v="294"/>
          <ac:inkMkLst>
            <pc:docMk/>
            <pc:sldMk cId="2645187425" sldId="279"/>
            <ac:inkMk id="58" creationId="{F7F71CFC-8AC2-ABC6-F6A8-6417DFF822C2}"/>
          </ac:inkMkLst>
        </pc:inkChg>
        <pc:inkChg chg="add del mod">
          <ac:chgData name="Mustafa Goktas" userId="74a386b6-94e4-48ac-81d3-e15ff9dfb837" providerId="ADAL" clId="{BD415148-37B4-42CB-B87A-1FE24B1E5AA7}" dt="2025-05-12T22:03:13.322" v="294"/>
          <ac:inkMkLst>
            <pc:docMk/>
            <pc:sldMk cId="2645187425" sldId="279"/>
            <ac:inkMk id="59" creationId="{5FD6BC7E-5825-12F1-7620-FB3142B32957}"/>
          </ac:inkMkLst>
        </pc:inkChg>
        <pc:inkChg chg="add del mod">
          <ac:chgData name="Mustafa Goktas" userId="74a386b6-94e4-48ac-81d3-e15ff9dfb837" providerId="ADAL" clId="{BD415148-37B4-42CB-B87A-1FE24B1E5AA7}" dt="2025-05-12T22:03:13.322" v="294"/>
          <ac:inkMkLst>
            <pc:docMk/>
            <pc:sldMk cId="2645187425" sldId="279"/>
            <ac:inkMk id="60" creationId="{EDAC105F-F06B-F5B7-E79B-E4035FD8B0F8}"/>
          </ac:inkMkLst>
        </pc:inkChg>
        <pc:inkChg chg="del mod">
          <ac:chgData name="Mustafa Goktas" userId="74a386b6-94e4-48ac-81d3-e15ff9dfb837" providerId="ADAL" clId="{BD415148-37B4-42CB-B87A-1FE24B1E5AA7}" dt="2025-05-12T22:01:03.049" v="248"/>
          <ac:inkMkLst>
            <pc:docMk/>
            <pc:sldMk cId="2645187425" sldId="279"/>
            <ac:inkMk id="62" creationId="{A5E4582A-B26F-02F3-8CFC-38E6AFCDD1B5}"/>
          </ac:inkMkLst>
        </pc:inkChg>
        <pc:inkChg chg="del mod">
          <ac:chgData name="Mustafa Goktas" userId="74a386b6-94e4-48ac-81d3-e15ff9dfb837" providerId="ADAL" clId="{BD415148-37B4-42CB-B87A-1FE24B1E5AA7}" dt="2025-05-12T22:01:03.049" v="245"/>
          <ac:inkMkLst>
            <pc:docMk/>
            <pc:sldMk cId="2645187425" sldId="279"/>
            <ac:inkMk id="63" creationId="{928D5CE7-D6B0-C3A6-F403-D9A947C5B7E2}"/>
          </ac:inkMkLst>
        </pc:inkChg>
        <pc:inkChg chg="del mod">
          <ac:chgData name="Mustafa Goktas" userId="74a386b6-94e4-48ac-81d3-e15ff9dfb837" providerId="ADAL" clId="{BD415148-37B4-42CB-B87A-1FE24B1E5AA7}" dt="2025-05-12T22:01:03.065" v="249"/>
          <ac:inkMkLst>
            <pc:docMk/>
            <pc:sldMk cId="2645187425" sldId="279"/>
            <ac:inkMk id="64" creationId="{BE61D7A0-5CD7-4123-BEAE-EB376AC78849}"/>
          </ac:inkMkLst>
        </pc:inkChg>
        <pc:inkChg chg="del mod">
          <ac:chgData name="Mustafa Goktas" userId="74a386b6-94e4-48ac-81d3-e15ff9dfb837" providerId="ADAL" clId="{BD415148-37B4-42CB-B87A-1FE24B1E5AA7}" dt="2025-05-12T22:01:03.049" v="247"/>
          <ac:inkMkLst>
            <pc:docMk/>
            <pc:sldMk cId="2645187425" sldId="279"/>
            <ac:inkMk id="65" creationId="{109D2B77-98A5-03A1-5D20-22F3128A5EA8}"/>
          </ac:inkMkLst>
        </pc:inkChg>
        <pc:inkChg chg="add del mod">
          <ac:chgData name="Mustafa Goktas" userId="74a386b6-94e4-48ac-81d3-e15ff9dfb837" providerId="ADAL" clId="{BD415148-37B4-42CB-B87A-1FE24B1E5AA7}" dt="2025-05-12T22:01:03.049" v="246"/>
          <ac:inkMkLst>
            <pc:docMk/>
            <pc:sldMk cId="2645187425" sldId="279"/>
            <ac:inkMk id="66" creationId="{4154CABC-718F-B1F0-C653-32A6653D1265}"/>
          </ac:inkMkLst>
        </pc:inkChg>
        <pc:inkChg chg="del">
          <ac:chgData name="Mustafa Goktas" userId="74a386b6-94e4-48ac-81d3-e15ff9dfb837" providerId="ADAL" clId="{BD415148-37B4-42CB-B87A-1FE24B1E5AA7}" dt="2025-05-12T22:00:47.108" v="225"/>
          <ac:inkMkLst>
            <pc:docMk/>
            <pc:sldMk cId="2645187425" sldId="279"/>
            <ac:inkMk id="67" creationId="{5E3C28FA-3DB0-8231-DAEC-46C4269EC3ED}"/>
          </ac:inkMkLst>
        </pc:inkChg>
        <pc:inkChg chg="del">
          <ac:chgData name="Mustafa Goktas" userId="74a386b6-94e4-48ac-81d3-e15ff9dfb837" providerId="ADAL" clId="{BD415148-37B4-42CB-B87A-1FE24B1E5AA7}" dt="2025-05-12T22:00:47.111" v="230"/>
          <ac:inkMkLst>
            <pc:docMk/>
            <pc:sldMk cId="2645187425" sldId="279"/>
            <ac:inkMk id="71" creationId="{E943BC59-4120-630D-2258-A6CAE5D9D461}"/>
          </ac:inkMkLst>
        </pc:inkChg>
        <pc:inkChg chg="del">
          <ac:chgData name="Mustafa Goktas" userId="74a386b6-94e4-48ac-81d3-e15ff9dfb837" providerId="ADAL" clId="{BD415148-37B4-42CB-B87A-1FE24B1E5AA7}" dt="2025-05-12T22:00:47.112" v="231"/>
          <ac:inkMkLst>
            <pc:docMk/>
            <pc:sldMk cId="2645187425" sldId="279"/>
            <ac:inkMk id="72" creationId="{F60B8C00-5BD1-3C9D-F87B-0888AA0C23A8}"/>
          </ac:inkMkLst>
        </pc:inkChg>
        <pc:inkChg chg="add del mod">
          <ac:chgData name="Mustafa Goktas" userId="74a386b6-94e4-48ac-81d3-e15ff9dfb837" providerId="ADAL" clId="{BD415148-37B4-42CB-B87A-1FE24B1E5AA7}" dt="2025-05-12T22:00:51.891" v="244"/>
          <ac:inkMkLst>
            <pc:docMk/>
            <pc:sldMk cId="2645187425" sldId="279"/>
            <ac:inkMk id="73" creationId="{8A43156E-A902-4DCF-5012-335CAB23C2DF}"/>
          </ac:inkMkLst>
        </pc:inkChg>
        <pc:inkChg chg="del">
          <ac:chgData name="Mustafa Goktas" userId="74a386b6-94e4-48ac-81d3-e15ff9dfb837" providerId="ADAL" clId="{BD415148-37B4-42CB-B87A-1FE24B1E5AA7}" dt="2025-05-12T22:00:47.101" v="223"/>
          <ac:inkMkLst>
            <pc:docMk/>
            <pc:sldMk cId="2645187425" sldId="279"/>
            <ac:inkMk id="76" creationId="{467E833B-38AF-4A40-1BAD-585E44733BE2}"/>
          </ac:inkMkLst>
        </pc:inkChg>
        <pc:inkChg chg="del">
          <ac:chgData name="Mustafa Goktas" userId="74a386b6-94e4-48ac-81d3-e15ff9dfb837" providerId="ADAL" clId="{BD415148-37B4-42CB-B87A-1FE24B1E5AA7}" dt="2025-05-12T22:00:47.116" v="242"/>
          <ac:inkMkLst>
            <pc:docMk/>
            <pc:sldMk cId="2645187425" sldId="279"/>
            <ac:inkMk id="78" creationId="{C5788700-9B5B-E0A7-CE98-DCB4277527FA}"/>
          </ac:inkMkLst>
        </pc:inkChg>
      </pc:sldChg>
      <pc:sldChg chg="addSp delSp modSp add mod">
        <pc:chgData name="Mustafa Goktas" userId="74a386b6-94e4-48ac-81d3-e15ff9dfb837" providerId="ADAL" clId="{BD415148-37B4-42CB-B87A-1FE24B1E5AA7}" dt="2025-05-13T07:05:42.984" v="1039" actId="20577"/>
        <pc:sldMkLst>
          <pc:docMk/>
          <pc:sldMk cId="3075851699" sldId="280"/>
        </pc:sldMkLst>
        <pc:spChg chg="add mod">
          <ac:chgData name="Mustafa Goktas" userId="74a386b6-94e4-48ac-81d3-e15ff9dfb837" providerId="ADAL" clId="{BD415148-37B4-42CB-B87A-1FE24B1E5AA7}" dt="2025-05-13T06:57:27.070" v="941" actId="1076"/>
          <ac:spMkLst>
            <pc:docMk/>
            <pc:sldMk cId="3075851699" sldId="280"/>
            <ac:spMk id="3" creationId="{9811A445-28E5-66EA-FF59-18F928C91FE6}"/>
          </ac:spMkLst>
        </pc:spChg>
        <pc:spChg chg="add del">
          <ac:chgData name="Mustafa Goktas" userId="74a386b6-94e4-48ac-81d3-e15ff9dfb837" providerId="ADAL" clId="{BD415148-37B4-42CB-B87A-1FE24B1E5AA7}" dt="2025-05-12T22:23:53.049" v="778" actId="11529"/>
          <ac:spMkLst>
            <pc:docMk/>
            <pc:sldMk cId="3075851699" sldId="280"/>
            <ac:spMk id="5" creationId="{3CF13EB1-D25C-BC93-F2C5-CD2BD5C0DB7B}"/>
          </ac:spMkLst>
        </pc:spChg>
        <pc:spChg chg="mod">
          <ac:chgData name="Mustafa Goktas" userId="74a386b6-94e4-48ac-81d3-e15ff9dfb837" providerId="ADAL" clId="{BD415148-37B4-42CB-B87A-1FE24B1E5AA7}" dt="2025-05-13T07:05:42.984" v="1039" actId="20577"/>
          <ac:spMkLst>
            <pc:docMk/>
            <pc:sldMk cId="3075851699" sldId="280"/>
            <ac:spMk id="8" creationId="{1E26CFCD-EA24-D56A-F5FD-CC13B659EA2D}"/>
          </ac:spMkLst>
        </pc:spChg>
        <pc:spChg chg="add mod">
          <ac:chgData name="Mustafa Goktas" userId="74a386b6-94e4-48ac-81d3-e15ff9dfb837" providerId="ADAL" clId="{BD415148-37B4-42CB-B87A-1FE24B1E5AA7}" dt="2025-05-13T06:57:31.611" v="942" actId="1076"/>
          <ac:spMkLst>
            <pc:docMk/>
            <pc:sldMk cId="3075851699" sldId="280"/>
            <ac:spMk id="10" creationId="{D8C91078-C093-C173-40C4-7C9B68CECE99}"/>
          </ac:spMkLst>
        </pc:spChg>
        <pc:spChg chg="add mod">
          <ac:chgData name="Mustafa Goktas" userId="74a386b6-94e4-48ac-81d3-e15ff9dfb837" providerId="ADAL" clId="{BD415148-37B4-42CB-B87A-1FE24B1E5AA7}" dt="2025-05-13T06:57:42.847" v="944" actId="1076"/>
          <ac:spMkLst>
            <pc:docMk/>
            <pc:sldMk cId="3075851699" sldId="280"/>
            <ac:spMk id="11" creationId="{50A4EF7D-1774-DC84-F343-38AB43D59D6B}"/>
          </ac:spMkLst>
        </pc:spChg>
        <pc:spChg chg="add del mod">
          <ac:chgData name="Mustafa Goktas" userId="74a386b6-94e4-48ac-81d3-e15ff9dfb837" providerId="ADAL" clId="{BD415148-37B4-42CB-B87A-1FE24B1E5AA7}" dt="2025-05-12T22:26:44.985" v="787"/>
          <ac:spMkLst>
            <pc:docMk/>
            <pc:sldMk cId="3075851699" sldId="280"/>
            <ac:spMk id="12" creationId="{947DD200-E578-B52A-B786-ABF9ACEA9FC7}"/>
          </ac:spMkLst>
        </pc:spChg>
        <pc:spChg chg="add mod">
          <ac:chgData name="Mustafa Goktas" userId="74a386b6-94e4-48ac-81d3-e15ff9dfb837" providerId="ADAL" clId="{BD415148-37B4-42CB-B87A-1FE24B1E5AA7}" dt="2025-05-13T07:00:33.012" v="992" actId="1076"/>
          <ac:spMkLst>
            <pc:docMk/>
            <pc:sldMk cId="3075851699" sldId="280"/>
            <ac:spMk id="14" creationId="{3D44175D-FFAF-468A-AF3A-6D11EEEFEE4F}"/>
          </ac:spMkLst>
        </pc:spChg>
        <pc:spChg chg="mod">
          <ac:chgData name="Mustafa Goktas" userId="74a386b6-94e4-48ac-81d3-e15ff9dfb837" providerId="ADAL" clId="{BD415148-37B4-42CB-B87A-1FE24B1E5AA7}" dt="2025-05-13T07:01:26.192" v="1003" actId="20577"/>
          <ac:spMkLst>
            <pc:docMk/>
            <pc:sldMk cId="3075851699" sldId="280"/>
            <ac:spMk id="82" creationId="{B4309700-FCD4-941D-1F9B-21A00C5DFA3D}"/>
          </ac:spMkLst>
        </pc:spChg>
        <pc:spChg chg="mod">
          <ac:chgData name="Mustafa Goktas" userId="74a386b6-94e4-48ac-81d3-e15ff9dfb837" providerId="ADAL" clId="{BD415148-37B4-42CB-B87A-1FE24B1E5AA7}" dt="2025-05-13T07:03:41.978" v="1015" actId="1076"/>
          <ac:spMkLst>
            <pc:docMk/>
            <pc:sldMk cId="3075851699" sldId="280"/>
            <ac:spMk id="91" creationId="{24ED291D-BFE8-0652-A7F6-580A318E28E5}"/>
          </ac:spMkLst>
        </pc:spChg>
        <pc:graphicFrameChg chg="add del">
          <ac:chgData name="Mustafa Goktas" userId="74a386b6-94e4-48ac-81d3-e15ff9dfb837" providerId="ADAL" clId="{BD415148-37B4-42CB-B87A-1FE24B1E5AA7}" dt="2025-05-12T22:17:55.115" v="640" actId="3680"/>
          <ac:graphicFrameMkLst>
            <pc:docMk/>
            <pc:sldMk cId="3075851699" sldId="280"/>
            <ac:graphicFrameMk id="4" creationId="{47CF3654-68D9-594C-B25D-8C61A4B18124}"/>
          </ac:graphicFrameMkLst>
        </pc:graphicFrameChg>
        <pc:picChg chg="mod">
          <ac:chgData name="Mustafa Goktas" userId="74a386b6-94e4-48ac-81d3-e15ff9dfb837" providerId="ADAL" clId="{BD415148-37B4-42CB-B87A-1FE24B1E5AA7}" dt="2025-05-13T06:58:04.093" v="946" actId="1076"/>
          <ac:picMkLst>
            <pc:docMk/>
            <pc:sldMk cId="3075851699" sldId="280"/>
            <ac:picMk id="7" creationId="{886DC57D-697F-E575-721C-61419CD5B9E3}"/>
          </ac:picMkLst>
        </pc:picChg>
        <pc:cxnChg chg="add del">
          <ac:chgData name="Mustafa Goktas" userId="74a386b6-94e4-48ac-81d3-e15ff9dfb837" providerId="ADAL" clId="{BD415148-37B4-42CB-B87A-1FE24B1E5AA7}" dt="2025-05-12T22:25:08.939" v="780" actId="11529"/>
          <ac:cxnSpMkLst>
            <pc:docMk/>
            <pc:sldMk cId="3075851699" sldId="280"/>
            <ac:cxnSpMk id="9" creationId="{790F775B-B077-7211-1718-7D23B85128C7}"/>
          </ac:cxnSpMkLst>
        </pc:cxnChg>
      </pc:sldChg>
      <pc:sldChg chg="modSp add del mod ord">
        <pc:chgData name="Mustafa Goktas" userId="74a386b6-94e4-48ac-81d3-e15ff9dfb837" providerId="ADAL" clId="{BD415148-37B4-42CB-B87A-1FE24B1E5AA7}" dt="2025-05-13T07:10:25.901" v="1078" actId="47"/>
        <pc:sldMkLst>
          <pc:docMk/>
          <pc:sldMk cId="3452076417" sldId="281"/>
        </pc:sldMkLst>
        <pc:spChg chg="mod">
          <ac:chgData name="Mustafa Goktas" userId="74a386b6-94e4-48ac-81d3-e15ff9dfb837" providerId="ADAL" clId="{BD415148-37B4-42CB-B87A-1FE24B1E5AA7}" dt="2025-05-12T22:16:01.404" v="584" actId="113"/>
          <ac:spMkLst>
            <pc:docMk/>
            <pc:sldMk cId="3452076417" sldId="281"/>
            <ac:spMk id="8" creationId="{558B081B-4013-937B-F327-943AF95E26C8}"/>
          </ac:spMkLst>
        </pc:spChg>
      </pc:sldChg>
      <pc:sldChg chg="add del">
        <pc:chgData name="Mustafa Goktas" userId="74a386b6-94e4-48ac-81d3-e15ff9dfb837" providerId="ADAL" clId="{BD415148-37B4-42CB-B87A-1FE24B1E5AA7}" dt="2025-05-13T06:51:17.534" v="870" actId="2890"/>
        <pc:sldMkLst>
          <pc:docMk/>
          <pc:sldMk cId="284403583" sldId="282"/>
        </pc:sldMkLst>
      </pc:sldChg>
      <pc:sldChg chg="delSp modSp add mod">
        <pc:chgData name="Mustafa Goktas" userId="74a386b6-94e4-48ac-81d3-e15ff9dfb837" providerId="ADAL" clId="{BD415148-37B4-42CB-B87A-1FE24B1E5AA7}" dt="2025-05-13T07:08:59.441" v="1077" actId="1076"/>
        <pc:sldMkLst>
          <pc:docMk/>
          <pc:sldMk cId="1644201569" sldId="282"/>
        </pc:sldMkLst>
        <pc:spChg chg="del mod">
          <ac:chgData name="Mustafa Goktas" userId="74a386b6-94e4-48ac-81d3-e15ff9dfb837" providerId="ADAL" clId="{BD415148-37B4-42CB-B87A-1FE24B1E5AA7}" dt="2025-05-13T07:07:54.654" v="1048"/>
          <ac:spMkLst>
            <pc:docMk/>
            <pc:sldMk cId="1644201569" sldId="282"/>
            <ac:spMk id="3" creationId="{66D5A611-B948-9BD1-152F-72E31AE9865C}"/>
          </ac:spMkLst>
        </pc:spChg>
        <pc:spChg chg="mod">
          <ac:chgData name="Mustafa Goktas" userId="74a386b6-94e4-48ac-81d3-e15ff9dfb837" providerId="ADAL" clId="{BD415148-37B4-42CB-B87A-1FE24B1E5AA7}" dt="2025-05-13T07:08:12.492" v="1053" actId="255"/>
          <ac:spMkLst>
            <pc:docMk/>
            <pc:sldMk cId="1644201569" sldId="282"/>
            <ac:spMk id="8" creationId="{628DD026-E6FF-8146-8171-25335E2CEADF}"/>
          </ac:spMkLst>
        </pc:spChg>
        <pc:spChg chg="del">
          <ac:chgData name="Mustafa Goktas" userId="74a386b6-94e4-48ac-81d3-e15ff9dfb837" providerId="ADAL" clId="{BD415148-37B4-42CB-B87A-1FE24B1E5AA7}" dt="2025-05-13T07:07:54.654" v="1046" actId="478"/>
          <ac:spMkLst>
            <pc:docMk/>
            <pc:sldMk cId="1644201569" sldId="282"/>
            <ac:spMk id="10" creationId="{5048DAFB-6B0E-7B37-C4B2-D175AF190A2F}"/>
          </ac:spMkLst>
        </pc:spChg>
        <pc:spChg chg="del">
          <ac:chgData name="Mustafa Goktas" userId="74a386b6-94e4-48ac-81d3-e15ff9dfb837" providerId="ADAL" clId="{BD415148-37B4-42CB-B87A-1FE24B1E5AA7}" dt="2025-05-13T07:07:56.008" v="1049" actId="478"/>
          <ac:spMkLst>
            <pc:docMk/>
            <pc:sldMk cId="1644201569" sldId="282"/>
            <ac:spMk id="11" creationId="{1182E953-EFB0-7519-1A56-D615BEC53612}"/>
          </ac:spMkLst>
        </pc:spChg>
        <pc:spChg chg="del mod">
          <ac:chgData name="Mustafa Goktas" userId="74a386b6-94e4-48ac-81d3-e15ff9dfb837" providerId="ADAL" clId="{BD415148-37B4-42CB-B87A-1FE24B1E5AA7}" dt="2025-05-13T07:07:59.623" v="1051" actId="478"/>
          <ac:spMkLst>
            <pc:docMk/>
            <pc:sldMk cId="1644201569" sldId="282"/>
            <ac:spMk id="14" creationId="{87E966F5-52C4-BAA3-26A3-36902BD1410D}"/>
          </ac:spMkLst>
        </pc:spChg>
        <pc:spChg chg="mod">
          <ac:chgData name="Mustafa Goktas" userId="74a386b6-94e4-48ac-81d3-e15ff9dfb837" providerId="ADAL" clId="{BD415148-37B4-42CB-B87A-1FE24B1E5AA7}" dt="2025-05-13T07:08:28.978" v="1058" actId="20577"/>
          <ac:spMkLst>
            <pc:docMk/>
            <pc:sldMk cId="1644201569" sldId="282"/>
            <ac:spMk id="82" creationId="{1AC48960-1E8F-E772-6FC3-DB18AC9C7019}"/>
          </ac:spMkLst>
        </pc:spChg>
        <pc:spChg chg="del">
          <ac:chgData name="Mustafa Goktas" userId="74a386b6-94e4-48ac-81d3-e15ff9dfb837" providerId="ADAL" clId="{BD415148-37B4-42CB-B87A-1FE24B1E5AA7}" dt="2025-05-13T07:08:36.721" v="1059" actId="478"/>
          <ac:spMkLst>
            <pc:docMk/>
            <pc:sldMk cId="1644201569" sldId="282"/>
            <ac:spMk id="89" creationId="{7E04211D-17E8-1B2D-CD13-0F042A0B595F}"/>
          </ac:spMkLst>
        </pc:spChg>
        <pc:spChg chg="mod">
          <ac:chgData name="Mustafa Goktas" userId="74a386b6-94e4-48ac-81d3-e15ff9dfb837" providerId="ADAL" clId="{BD415148-37B4-42CB-B87A-1FE24B1E5AA7}" dt="2025-05-13T07:08:59.441" v="1077" actId="1076"/>
          <ac:spMkLst>
            <pc:docMk/>
            <pc:sldMk cId="1644201569" sldId="282"/>
            <ac:spMk id="91" creationId="{54E8CBA7-99C5-FCB5-607B-115EF1BE9EF9}"/>
          </ac:spMkLst>
        </pc:spChg>
      </pc:sldChg>
      <pc:sldChg chg="modSp add mod ord">
        <pc:chgData name="Mustafa Goktas" userId="74a386b6-94e4-48ac-81d3-e15ff9dfb837" providerId="ADAL" clId="{BD415148-37B4-42CB-B87A-1FE24B1E5AA7}" dt="2025-05-13T07:17:59.995" v="1147" actId="20577"/>
        <pc:sldMkLst>
          <pc:docMk/>
          <pc:sldMk cId="3905299654" sldId="283"/>
        </pc:sldMkLst>
        <pc:spChg chg="mod">
          <ac:chgData name="Mustafa Goktas" userId="74a386b6-94e4-48ac-81d3-e15ff9dfb837" providerId="ADAL" clId="{BD415148-37B4-42CB-B87A-1FE24B1E5AA7}" dt="2025-05-13T07:17:02.068" v="1103" actId="5793"/>
          <ac:spMkLst>
            <pc:docMk/>
            <pc:sldMk cId="3905299654" sldId="283"/>
            <ac:spMk id="2" creationId="{CECCC307-3BDC-C843-2158-79ED89D8B532}"/>
          </ac:spMkLst>
        </pc:spChg>
        <pc:spChg chg="mod">
          <ac:chgData name="Mustafa Goktas" userId="74a386b6-94e4-48ac-81d3-e15ff9dfb837" providerId="ADAL" clId="{BD415148-37B4-42CB-B87A-1FE24B1E5AA7}" dt="2025-05-13T07:17:59.995" v="1147" actId="20577"/>
          <ac:spMkLst>
            <pc:docMk/>
            <pc:sldMk cId="3905299654" sldId="283"/>
            <ac:spMk id="3" creationId="{6240190A-4B9B-C313-3D02-915B59E1D00C}"/>
          </ac:spMkLst>
        </pc:spChg>
      </pc:sldChg>
      <pc:sldChg chg="addSp delSp modSp add del mod ord">
        <pc:chgData name="Mustafa Goktas" userId="74a386b6-94e4-48ac-81d3-e15ff9dfb837" providerId="ADAL" clId="{BD415148-37B4-42CB-B87A-1FE24B1E5AA7}" dt="2025-05-13T07:23:02.396" v="1169" actId="47"/>
        <pc:sldMkLst>
          <pc:docMk/>
          <pc:sldMk cId="1168319878" sldId="284"/>
        </pc:sldMkLst>
        <pc:spChg chg="mod">
          <ac:chgData name="Mustafa Goktas" userId="74a386b6-94e4-48ac-81d3-e15ff9dfb837" providerId="ADAL" clId="{BD415148-37B4-42CB-B87A-1FE24B1E5AA7}" dt="2025-05-13T07:18:08.932" v="1149" actId="20577"/>
          <ac:spMkLst>
            <pc:docMk/>
            <pc:sldMk cId="1168319878" sldId="284"/>
            <ac:spMk id="2" creationId="{5701640E-8EEB-723A-5E3E-9067FEE5FB23}"/>
          </ac:spMkLst>
        </pc:spChg>
        <pc:spChg chg="add del mod">
          <ac:chgData name="Mustafa Goktas" userId="74a386b6-94e4-48ac-81d3-e15ff9dfb837" providerId="ADAL" clId="{BD415148-37B4-42CB-B87A-1FE24B1E5AA7}" dt="2025-05-13T07:20:18.846" v="1151" actId="22"/>
          <ac:spMkLst>
            <pc:docMk/>
            <pc:sldMk cId="1168319878" sldId="284"/>
            <ac:spMk id="4" creationId="{6176B93D-843E-E2DD-6867-1806861FA8D1}"/>
          </ac:spMkLst>
        </pc:spChg>
        <pc:picChg chg="add mod ord">
          <ac:chgData name="Mustafa Goktas" userId="74a386b6-94e4-48ac-81d3-e15ff9dfb837" providerId="ADAL" clId="{BD415148-37B4-42CB-B87A-1FE24B1E5AA7}" dt="2025-05-13T07:20:24.592" v="1152" actId="1076"/>
          <ac:picMkLst>
            <pc:docMk/>
            <pc:sldMk cId="1168319878" sldId="284"/>
            <ac:picMk id="6" creationId="{C27151A2-E27D-06ED-2EDC-9C351CA64023}"/>
          </ac:picMkLst>
        </pc:picChg>
        <pc:picChg chg="del">
          <ac:chgData name="Mustafa Goktas" userId="74a386b6-94e4-48ac-81d3-e15ff9dfb837" providerId="ADAL" clId="{BD415148-37B4-42CB-B87A-1FE24B1E5AA7}" dt="2025-05-13T07:18:11.891" v="1150" actId="478"/>
          <ac:picMkLst>
            <pc:docMk/>
            <pc:sldMk cId="1168319878" sldId="284"/>
            <ac:picMk id="7" creationId="{DB567102-E21B-D154-96B9-AD521B8B5D04}"/>
          </ac:picMkLst>
        </pc:picChg>
      </pc:sldChg>
      <pc:sldChg chg="addSp modSp add mod">
        <pc:chgData name="Mustafa Goktas" userId="74a386b6-94e4-48ac-81d3-e15ff9dfb837" providerId="ADAL" clId="{BD415148-37B4-42CB-B87A-1FE24B1E5AA7}" dt="2025-05-13T07:21:12.021" v="1167" actId="1076"/>
        <pc:sldMkLst>
          <pc:docMk/>
          <pc:sldMk cId="53958909" sldId="285"/>
        </pc:sldMkLst>
        <pc:spChg chg="add mod">
          <ac:chgData name="Mustafa Goktas" userId="74a386b6-94e4-48ac-81d3-e15ff9dfb837" providerId="ADAL" clId="{BD415148-37B4-42CB-B87A-1FE24B1E5AA7}" dt="2025-05-13T07:21:12.021" v="1167" actId="1076"/>
          <ac:spMkLst>
            <pc:docMk/>
            <pc:sldMk cId="53958909" sldId="285"/>
            <ac:spMk id="3" creationId="{416CFAA0-87FB-BE3C-0F73-0CF708A63E7A}"/>
          </ac:spMkLst>
        </pc:spChg>
      </pc:sldChg>
      <pc:sldChg chg="modSp add mod">
        <pc:chgData name="Mustafa Goktas" userId="74a386b6-94e4-48ac-81d3-e15ff9dfb837" providerId="ADAL" clId="{BD415148-37B4-42CB-B87A-1FE24B1E5AA7}" dt="2025-05-13T07:25:00.845" v="1236" actId="20577"/>
        <pc:sldMkLst>
          <pc:docMk/>
          <pc:sldMk cId="1622772612" sldId="286"/>
        </pc:sldMkLst>
        <pc:spChg chg="mod">
          <ac:chgData name="Mustafa Goktas" userId="74a386b6-94e4-48ac-81d3-e15ff9dfb837" providerId="ADAL" clId="{BD415148-37B4-42CB-B87A-1FE24B1E5AA7}" dt="2025-05-13T07:25:00.845" v="1236" actId="20577"/>
          <ac:spMkLst>
            <pc:docMk/>
            <pc:sldMk cId="1622772612" sldId="286"/>
            <ac:spMk id="3" creationId="{E665394E-450C-9028-A6F2-3DA26DED66D3}"/>
          </ac:spMkLst>
        </pc:spChg>
      </pc:sldChg>
      <pc:sldChg chg="modSp add mod">
        <pc:chgData name="Mustafa Goktas" userId="74a386b6-94e4-48ac-81d3-e15ff9dfb837" providerId="ADAL" clId="{BD415148-37B4-42CB-B87A-1FE24B1E5AA7}" dt="2025-05-13T07:25:24.821" v="1248" actId="113"/>
        <pc:sldMkLst>
          <pc:docMk/>
          <pc:sldMk cId="137644872" sldId="287"/>
        </pc:sldMkLst>
        <pc:spChg chg="mod">
          <ac:chgData name="Mustafa Goktas" userId="74a386b6-94e4-48ac-81d3-e15ff9dfb837" providerId="ADAL" clId="{BD415148-37B4-42CB-B87A-1FE24B1E5AA7}" dt="2025-05-13T07:25:24.821" v="1248" actId="113"/>
          <ac:spMkLst>
            <pc:docMk/>
            <pc:sldMk cId="137644872" sldId="287"/>
            <ac:spMk id="3" creationId="{00BC2B74-2FEE-637E-AD47-C743CCA86097}"/>
          </ac:spMkLst>
        </pc:spChg>
      </pc:sldChg>
      <pc:sldChg chg="addSp delSp modSp add mod">
        <pc:chgData name="Mustafa Goktas" userId="74a386b6-94e4-48ac-81d3-e15ff9dfb837" providerId="ADAL" clId="{BD415148-37B4-42CB-B87A-1FE24B1E5AA7}" dt="2025-05-13T07:29:39.286" v="1289" actId="6549"/>
        <pc:sldMkLst>
          <pc:docMk/>
          <pc:sldMk cId="621755554" sldId="288"/>
        </pc:sldMkLst>
        <pc:spChg chg="mod">
          <ac:chgData name="Mustafa Goktas" userId="74a386b6-94e4-48ac-81d3-e15ff9dfb837" providerId="ADAL" clId="{BD415148-37B4-42CB-B87A-1FE24B1E5AA7}" dt="2025-05-13T07:29:39.286" v="1289" actId="6549"/>
          <ac:spMkLst>
            <pc:docMk/>
            <pc:sldMk cId="621755554" sldId="288"/>
            <ac:spMk id="3" creationId="{EC18EDD8-123D-CDBC-0D5A-060D01CEA3E6}"/>
          </ac:spMkLst>
        </pc:spChg>
        <pc:spChg chg="add del mod">
          <ac:chgData name="Mustafa Goktas" userId="74a386b6-94e4-48ac-81d3-e15ff9dfb837" providerId="ADAL" clId="{BD415148-37B4-42CB-B87A-1FE24B1E5AA7}" dt="2025-05-13T07:26:55.470" v="1251" actId="478"/>
          <ac:spMkLst>
            <pc:docMk/>
            <pc:sldMk cId="621755554" sldId="288"/>
            <ac:spMk id="5" creationId="{906C34E8-9F41-4EE4-9112-87B3DE9EE5D1}"/>
          </ac:spMkLst>
        </pc:spChg>
        <pc:spChg chg="add del mod">
          <ac:chgData name="Mustafa Goktas" userId="74a386b6-94e4-48ac-81d3-e15ff9dfb837" providerId="ADAL" clId="{BD415148-37B4-42CB-B87A-1FE24B1E5AA7}" dt="2025-05-13T07:27:42.660" v="1257" actId="478"/>
          <ac:spMkLst>
            <pc:docMk/>
            <pc:sldMk cId="621755554" sldId="288"/>
            <ac:spMk id="8" creationId="{A534149A-D0DC-E2FD-E9D7-EA937F7B34B9}"/>
          </ac:spMkLst>
        </pc:spChg>
        <pc:picChg chg="add del mod modCrop">
          <ac:chgData name="Mustafa Goktas" userId="74a386b6-94e4-48ac-81d3-e15ff9dfb837" providerId="ADAL" clId="{BD415148-37B4-42CB-B87A-1FE24B1E5AA7}" dt="2025-05-13T07:28:39.622" v="1283" actId="732"/>
          <ac:picMkLst>
            <pc:docMk/>
            <pc:sldMk cId="621755554" sldId="288"/>
            <ac:picMk id="6" creationId="{BC628509-2A90-BBEE-3C6D-3AE09F0E7D2C}"/>
          </ac:picMkLst>
        </pc:picChg>
        <pc:picChg chg="add del mod ord">
          <ac:chgData name="Mustafa Goktas" userId="74a386b6-94e4-48ac-81d3-e15ff9dfb837" providerId="ADAL" clId="{BD415148-37B4-42CB-B87A-1FE24B1E5AA7}" dt="2025-05-13T07:27:40.520" v="1256" actId="22"/>
          <ac:picMkLst>
            <pc:docMk/>
            <pc:sldMk cId="621755554" sldId="288"/>
            <ac:picMk id="10" creationId="{3B87E866-7CFD-F33C-E32E-8D4900035EDB}"/>
          </ac:picMkLst>
        </pc:picChg>
        <pc:picChg chg="add mod">
          <ac:chgData name="Mustafa Goktas" userId="74a386b6-94e4-48ac-81d3-e15ff9dfb837" providerId="ADAL" clId="{BD415148-37B4-42CB-B87A-1FE24B1E5AA7}" dt="2025-05-13T07:29:22.870" v="1288" actId="14100"/>
          <ac:picMkLst>
            <pc:docMk/>
            <pc:sldMk cId="621755554" sldId="288"/>
            <ac:picMk id="12" creationId="{1A90F30D-F65E-5192-1620-573D65A27FA9}"/>
          </ac:picMkLst>
        </pc:picChg>
      </pc:sldChg>
      <pc:sldChg chg="modSp add mod">
        <pc:chgData name="Mustafa Goktas" userId="74a386b6-94e4-48ac-81d3-e15ff9dfb837" providerId="ADAL" clId="{BD415148-37B4-42CB-B87A-1FE24B1E5AA7}" dt="2025-05-13T07:37:17.022" v="1329" actId="20577"/>
        <pc:sldMkLst>
          <pc:docMk/>
          <pc:sldMk cId="1796585809" sldId="289"/>
        </pc:sldMkLst>
        <pc:spChg chg="mod">
          <ac:chgData name="Mustafa Goktas" userId="74a386b6-94e4-48ac-81d3-e15ff9dfb837" providerId="ADAL" clId="{BD415148-37B4-42CB-B87A-1FE24B1E5AA7}" dt="2025-05-13T07:37:17.022" v="1329" actId="20577"/>
          <ac:spMkLst>
            <pc:docMk/>
            <pc:sldMk cId="1796585809" sldId="289"/>
            <ac:spMk id="3" creationId="{D532B1EF-605E-D5A9-EF0F-7B59DDEC5AA1}"/>
          </ac:spMkLst>
        </pc:spChg>
      </pc:sldChg>
      <pc:sldChg chg="modSp add mod">
        <pc:chgData name="Mustafa Goktas" userId="74a386b6-94e4-48ac-81d3-e15ff9dfb837" providerId="ADAL" clId="{BD415148-37B4-42CB-B87A-1FE24B1E5AA7}" dt="2025-05-13T07:39:26.287" v="1462" actId="20577"/>
        <pc:sldMkLst>
          <pc:docMk/>
          <pc:sldMk cId="1242592700" sldId="290"/>
        </pc:sldMkLst>
        <pc:spChg chg="mod">
          <ac:chgData name="Mustafa Goktas" userId="74a386b6-94e4-48ac-81d3-e15ff9dfb837" providerId="ADAL" clId="{BD415148-37B4-42CB-B87A-1FE24B1E5AA7}" dt="2025-05-13T07:39:26.287" v="1462" actId="20577"/>
          <ac:spMkLst>
            <pc:docMk/>
            <pc:sldMk cId="1242592700" sldId="290"/>
            <ac:spMk id="3" creationId="{1ACCCF2B-C22F-1A6A-2D20-7C199F24C58C}"/>
          </ac:spMkLst>
        </pc:spChg>
      </pc:sldChg>
      <pc:sldChg chg="addSp delSp modSp add mod">
        <pc:chgData name="Mustafa Goktas" userId="74a386b6-94e4-48ac-81d3-e15ff9dfb837" providerId="ADAL" clId="{BD415148-37B4-42CB-B87A-1FE24B1E5AA7}" dt="2025-05-13T07:42:11.895" v="1577" actId="5793"/>
        <pc:sldMkLst>
          <pc:docMk/>
          <pc:sldMk cId="4220889981" sldId="291"/>
        </pc:sldMkLst>
        <pc:spChg chg="mod">
          <ac:chgData name="Mustafa Goktas" userId="74a386b6-94e4-48ac-81d3-e15ff9dfb837" providerId="ADAL" clId="{BD415148-37B4-42CB-B87A-1FE24B1E5AA7}" dt="2025-05-13T07:42:11.895" v="1577" actId="5793"/>
          <ac:spMkLst>
            <pc:docMk/>
            <pc:sldMk cId="4220889981" sldId="291"/>
            <ac:spMk id="3" creationId="{C7ACA519-055D-A940-AAC7-EE4F09E7D9DB}"/>
          </ac:spMkLst>
        </pc:spChg>
        <pc:grpChg chg="mod">
          <ac:chgData name="Mustafa Goktas" userId="74a386b6-94e4-48ac-81d3-e15ff9dfb837" providerId="ADAL" clId="{BD415148-37B4-42CB-B87A-1FE24B1E5AA7}" dt="2025-05-13T07:41:09.830" v="1518"/>
          <ac:grpSpMkLst>
            <pc:docMk/>
            <pc:sldMk cId="4220889981" sldId="291"/>
            <ac:grpSpMk id="9" creationId="{E8EAC5AD-4AEC-5B70-D125-AB93128DF311}"/>
          </ac:grpSpMkLst>
        </pc:grpChg>
        <pc:inkChg chg="add del">
          <ac:chgData name="Mustafa Goktas" userId="74a386b6-94e4-48ac-81d3-e15ff9dfb837" providerId="ADAL" clId="{BD415148-37B4-42CB-B87A-1FE24B1E5AA7}" dt="2025-05-13T07:41:58.769" v="1550" actId="9405"/>
          <ac:inkMkLst>
            <pc:docMk/>
            <pc:sldMk cId="4220889981" sldId="291"/>
            <ac:inkMk id="4" creationId="{1E1C21DF-0DC7-49C1-FEF2-749705E17F49}"/>
          </ac:inkMkLst>
        </pc:inkChg>
        <pc:inkChg chg="add">
          <ac:chgData name="Mustafa Goktas" userId="74a386b6-94e4-48ac-81d3-e15ff9dfb837" providerId="ADAL" clId="{BD415148-37B4-42CB-B87A-1FE24B1E5AA7}" dt="2025-05-13T07:40:49.919" v="1511"/>
          <ac:inkMkLst>
            <pc:docMk/>
            <pc:sldMk cId="4220889981" sldId="291"/>
            <ac:inkMk id="5" creationId="{B691BF0B-B179-C2AE-A6F5-244313D877AB}"/>
          </ac:inkMkLst>
        </pc:inkChg>
        <pc:inkChg chg="add del mod">
          <ac:chgData name="Mustafa Goktas" userId="74a386b6-94e4-48ac-81d3-e15ff9dfb837" providerId="ADAL" clId="{BD415148-37B4-42CB-B87A-1FE24B1E5AA7}" dt="2025-05-13T07:41:10.395" v="1519" actId="9405"/>
          <ac:inkMkLst>
            <pc:docMk/>
            <pc:sldMk cId="4220889981" sldId="291"/>
            <ac:inkMk id="7" creationId="{C718A71D-6064-F41E-3DC5-8920FD58A8FD}"/>
          </ac:inkMkLst>
        </pc:inkChg>
        <pc:inkChg chg="add del mod">
          <ac:chgData name="Mustafa Goktas" userId="74a386b6-94e4-48ac-81d3-e15ff9dfb837" providerId="ADAL" clId="{BD415148-37B4-42CB-B87A-1FE24B1E5AA7}" dt="2025-05-13T07:41:09.830" v="1518"/>
          <ac:inkMkLst>
            <pc:docMk/>
            <pc:sldMk cId="4220889981" sldId="291"/>
            <ac:inkMk id="8" creationId="{B4E55C87-FD7F-DC19-0B09-BFEB24B459A2}"/>
          </ac:inkMkLst>
        </pc:inkChg>
        <pc:inkChg chg="add del">
          <ac:chgData name="Mustafa Goktas" userId="74a386b6-94e4-48ac-81d3-e15ff9dfb837" providerId="ADAL" clId="{BD415148-37B4-42CB-B87A-1FE24B1E5AA7}" dt="2025-05-13T07:41:09.063" v="1516" actId="9405"/>
          <ac:inkMkLst>
            <pc:docMk/>
            <pc:sldMk cId="4220889981" sldId="291"/>
            <ac:inkMk id="10" creationId="{66D74C43-5AFA-F2B9-65DE-8430D91C4C03}"/>
          </ac:inkMkLst>
        </pc:inkChg>
        <pc:inkChg chg="add del">
          <ac:chgData name="Mustafa Goktas" userId="74a386b6-94e4-48ac-81d3-e15ff9dfb837" providerId="ADAL" clId="{BD415148-37B4-42CB-B87A-1FE24B1E5AA7}" dt="2025-05-13T07:41:58.179" v="1548" actId="9405"/>
          <ac:inkMkLst>
            <pc:docMk/>
            <pc:sldMk cId="4220889981" sldId="291"/>
            <ac:inkMk id="11" creationId="{CCAFA472-7828-614F-95A6-12E580DD86BF}"/>
          </ac:inkMkLst>
        </pc:inkChg>
        <pc:inkChg chg="add del">
          <ac:chgData name="Mustafa Goktas" userId="74a386b6-94e4-48ac-81d3-e15ff9dfb837" providerId="ADAL" clId="{BD415148-37B4-42CB-B87A-1FE24B1E5AA7}" dt="2025-05-13T07:41:57.923" v="1547" actId="9405"/>
          <ac:inkMkLst>
            <pc:docMk/>
            <pc:sldMk cId="4220889981" sldId="291"/>
            <ac:inkMk id="13" creationId="{E3BE31DC-542D-F196-F906-351FFE6362CD}"/>
          </ac:inkMkLst>
        </pc:inkChg>
        <pc:inkChg chg="add">
          <ac:chgData name="Mustafa Goktas" userId="74a386b6-94e4-48ac-81d3-e15ff9dfb837" providerId="ADAL" clId="{BD415148-37B4-42CB-B87A-1FE24B1E5AA7}" dt="2025-05-13T07:41:21.304" v="1522"/>
          <ac:inkMkLst>
            <pc:docMk/>
            <pc:sldMk cId="4220889981" sldId="291"/>
            <ac:inkMk id="14" creationId="{B0305246-2A37-8B53-2AD4-AA5A5720D05E}"/>
          </ac:inkMkLst>
        </pc:inkChg>
        <pc:inkChg chg="add del">
          <ac:chgData name="Mustafa Goktas" userId="74a386b6-94e4-48ac-81d3-e15ff9dfb837" providerId="ADAL" clId="{BD415148-37B4-42CB-B87A-1FE24B1E5AA7}" dt="2025-05-13T07:41:57.427" v="1545" actId="9405"/>
          <ac:inkMkLst>
            <pc:docMk/>
            <pc:sldMk cId="4220889981" sldId="291"/>
            <ac:inkMk id="15" creationId="{8D5396BE-A49C-B1C1-40EA-862F510119A9}"/>
          </ac:inkMkLst>
        </pc:inkChg>
      </pc:sldChg>
      <pc:sldChg chg="modSp add mod">
        <pc:chgData name="Mustafa Goktas" userId="74a386b6-94e4-48ac-81d3-e15ff9dfb837" providerId="ADAL" clId="{BD415148-37B4-42CB-B87A-1FE24B1E5AA7}" dt="2025-05-13T07:43:35.931" v="1616" actId="207"/>
        <pc:sldMkLst>
          <pc:docMk/>
          <pc:sldMk cId="2048835496" sldId="292"/>
        </pc:sldMkLst>
        <pc:spChg chg="mod">
          <ac:chgData name="Mustafa Goktas" userId="74a386b6-94e4-48ac-81d3-e15ff9dfb837" providerId="ADAL" clId="{BD415148-37B4-42CB-B87A-1FE24B1E5AA7}" dt="2025-05-13T07:43:35.931" v="1616" actId="207"/>
          <ac:spMkLst>
            <pc:docMk/>
            <pc:sldMk cId="2048835496" sldId="292"/>
            <ac:spMk id="3" creationId="{0A16E400-F335-4A30-1279-46A92E9ADB6D}"/>
          </ac:spMkLst>
        </pc:spChg>
      </pc:sldChg>
      <pc:sldChg chg="addSp delSp modSp add mod">
        <pc:chgData name="Mustafa Goktas" userId="74a386b6-94e4-48ac-81d3-e15ff9dfb837" providerId="ADAL" clId="{BD415148-37B4-42CB-B87A-1FE24B1E5AA7}" dt="2025-05-13T07:44:58.985" v="1624" actId="6549"/>
        <pc:sldMkLst>
          <pc:docMk/>
          <pc:sldMk cId="3675001523" sldId="293"/>
        </pc:sldMkLst>
        <pc:spChg chg="mod">
          <ac:chgData name="Mustafa Goktas" userId="74a386b6-94e4-48ac-81d3-e15ff9dfb837" providerId="ADAL" clId="{BD415148-37B4-42CB-B87A-1FE24B1E5AA7}" dt="2025-05-13T07:44:58.985" v="1624" actId="6549"/>
          <ac:spMkLst>
            <pc:docMk/>
            <pc:sldMk cId="3675001523" sldId="293"/>
            <ac:spMk id="3" creationId="{25D0E273-1C20-13A2-07FC-4E25B26BC5FE}"/>
          </ac:spMkLst>
        </pc:spChg>
        <pc:picChg chg="add mod">
          <ac:chgData name="Mustafa Goktas" userId="74a386b6-94e4-48ac-81d3-e15ff9dfb837" providerId="ADAL" clId="{BD415148-37B4-42CB-B87A-1FE24B1E5AA7}" dt="2025-05-13T07:44:47.939" v="1623" actId="1076"/>
          <ac:picMkLst>
            <pc:docMk/>
            <pc:sldMk cId="3675001523" sldId="293"/>
            <ac:picMk id="5" creationId="{13CC396C-2B21-59B2-CCAD-0A7C74AF546B}"/>
          </ac:picMkLst>
        </pc:picChg>
        <pc:picChg chg="del">
          <ac:chgData name="Mustafa Goktas" userId="74a386b6-94e4-48ac-81d3-e15ff9dfb837" providerId="ADAL" clId="{BD415148-37B4-42CB-B87A-1FE24B1E5AA7}" dt="2025-05-13T07:44:33.480" v="1618" actId="478"/>
          <ac:picMkLst>
            <pc:docMk/>
            <pc:sldMk cId="3675001523" sldId="293"/>
            <ac:picMk id="12" creationId="{E2D970B1-91C0-CCD5-2EF3-55C35CA928CD}"/>
          </ac:picMkLst>
        </pc:picChg>
      </pc:sldChg>
      <pc:sldChg chg="modSp add mod">
        <pc:chgData name="Mustafa Goktas" userId="74a386b6-94e4-48ac-81d3-e15ff9dfb837" providerId="ADAL" clId="{BD415148-37B4-42CB-B87A-1FE24B1E5AA7}" dt="2025-05-13T07:45:50.920" v="1668" actId="20577"/>
        <pc:sldMkLst>
          <pc:docMk/>
          <pc:sldMk cId="327682565" sldId="294"/>
        </pc:sldMkLst>
        <pc:spChg chg="mod">
          <ac:chgData name="Mustafa Goktas" userId="74a386b6-94e4-48ac-81d3-e15ff9dfb837" providerId="ADAL" clId="{BD415148-37B4-42CB-B87A-1FE24B1E5AA7}" dt="2025-05-13T07:45:50.920" v="1668" actId="20577"/>
          <ac:spMkLst>
            <pc:docMk/>
            <pc:sldMk cId="327682565" sldId="294"/>
            <ac:spMk id="3" creationId="{0E6A9081-8F5A-F4F7-82D0-581340941686}"/>
          </ac:spMkLst>
        </pc:spChg>
      </pc:sldChg>
      <pc:sldChg chg="modSp add mod">
        <pc:chgData name="Mustafa Goktas" userId="74a386b6-94e4-48ac-81d3-e15ff9dfb837" providerId="ADAL" clId="{BD415148-37B4-42CB-B87A-1FE24B1E5AA7}" dt="2025-05-13T07:46:42.832" v="1721" actId="20577"/>
        <pc:sldMkLst>
          <pc:docMk/>
          <pc:sldMk cId="1351146162" sldId="295"/>
        </pc:sldMkLst>
        <pc:spChg chg="mod">
          <ac:chgData name="Mustafa Goktas" userId="74a386b6-94e4-48ac-81d3-e15ff9dfb837" providerId="ADAL" clId="{BD415148-37B4-42CB-B87A-1FE24B1E5AA7}" dt="2025-05-13T07:46:42.832" v="1721" actId="20577"/>
          <ac:spMkLst>
            <pc:docMk/>
            <pc:sldMk cId="1351146162" sldId="295"/>
            <ac:spMk id="3" creationId="{D63F78AE-D016-C78D-B011-44EAB3D9FB7A}"/>
          </ac:spMkLst>
        </pc:spChg>
      </pc:sldChg>
      <pc:sldChg chg="modSp add mod">
        <pc:chgData name="Mustafa Goktas" userId="74a386b6-94e4-48ac-81d3-e15ff9dfb837" providerId="ADAL" clId="{BD415148-37B4-42CB-B87A-1FE24B1E5AA7}" dt="2025-05-13T07:48:02.420" v="1762" actId="20577"/>
        <pc:sldMkLst>
          <pc:docMk/>
          <pc:sldMk cId="2464665727" sldId="296"/>
        </pc:sldMkLst>
        <pc:spChg chg="mod">
          <ac:chgData name="Mustafa Goktas" userId="74a386b6-94e4-48ac-81d3-e15ff9dfb837" providerId="ADAL" clId="{BD415148-37B4-42CB-B87A-1FE24B1E5AA7}" dt="2025-05-13T07:48:02.420" v="1762" actId="20577"/>
          <ac:spMkLst>
            <pc:docMk/>
            <pc:sldMk cId="2464665727" sldId="296"/>
            <ac:spMk id="3" creationId="{AD5930AF-2EDD-8F2D-AF20-9A812DC92D07}"/>
          </ac:spMkLst>
        </pc:spChg>
      </pc:sldChg>
      <pc:sldChg chg="modSp add mod">
        <pc:chgData name="Mustafa Goktas" userId="74a386b6-94e4-48ac-81d3-e15ff9dfb837" providerId="ADAL" clId="{BD415148-37B4-42CB-B87A-1FE24B1E5AA7}" dt="2025-05-13T07:48:41.043" v="1789" actId="207"/>
        <pc:sldMkLst>
          <pc:docMk/>
          <pc:sldMk cId="1248616808" sldId="297"/>
        </pc:sldMkLst>
        <pc:spChg chg="mod">
          <ac:chgData name="Mustafa Goktas" userId="74a386b6-94e4-48ac-81d3-e15ff9dfb837" providerId="ADAL" clId="{BD415148-37B4-42CB-B87A-1FE24B1E5AA7}" dt="2025-05-13T07:48:41.043" v="1789" actId="207"/>
          <ac:spMkLst>
            <pc:docMk/>
            <pc:sldMk cId="1248616808" sldId="297"/>
            <ac:spMk id="3" creationId="{21EBF48B-F2F0-C0A4-52DE-FB2BE2F253B8}"/>
          </ac:spMkLst>
        </pc:spChg>
      </pc:sldChg>
      <pc:sldChg chg="addSp delSp modSp add mod">
        <pc:chgData name="Mustafa Goktas" userId="74a386b6-94e4-48ac-81d3-e15ff9dfb837" providerId="ADAL" clId="{BD415148-37B4-42CB-B87A-1FE24B1E5AA7}" dt="2025-05-13T07:49:38.320" v="1798" actId="1076"/>
        <pc:sldMkLst>
          <pc:docMk/>
          <pc:sldMk cId="501332486" sldId="298"/>
        </pc:sldMkLst>
        <pc:spChg chg="mod">
          <ac:chgData name="Mustafa Goktas" userId="74a386b6-94e4-48ac-81d3-e15ff9dfb837" providerId="ADAL" clId="{BD415148-37B4-42CB-B87A-1FE24B1E5AA7}" dt="2025-05-13T07:48:55.796" v="1792" actId="20577"/>
          <ac:spMkLst>
            <pc:docMk/>
            <pc:sldMk cId="501332486" sldId="298"/>
            <ac:spMk id="3" creationId="{C942CFF6-102E-E0DA-1EE3-0D38D47BAAD0}"/>
          </ac:spMkLst>
        </pc:spChg>
        <pc:picChg chg="del">
          <ac:chgData name="Mustafa Goktas" userId="74a386b6-94e4-48ac-81d3-e15ff9dfb837" providerId="ADAL" clId="{BD415148-37B4-42CB-B87A-1FE24B1E5AA7}" dt="2025-05-13T07:48:59.946" v="1793" actId="478"/>
          <ac:picMkLst>
            <pc:docMk/>
            <pc:sldMk cId="501332486" sldId="298"/>
            <ac:picMk id="5" creationId="{9C3F9F9D-9338-9242-503C-A096187D63DB}"/>
          </ac:picMkLst>
        </pc:picChg>
        <pc:picChg chg="add mod">
          <ac:chgData name="Mustafa Goktas" userId="74a386b6-94e4-48ac-81d3-e15ff9dfb837" providerId="ADAL" clId="{BD415148-37B4-42CB-B87A-1FE24B1E5AA7}" dt="2025-05-13T07:49:38.320" v="1798" actId="1076"/>
          <ac:picMkLst>
            <pc:docMk/>
            <pc:sldMk cId="501332486" sldId="298"/>
            <ac:picMk id="7" creationId="{B7F1DE99-08D3-6DC2-E708-353A203C6F28}"/>
          </ac:picMkLst>
        </pc:picChg>
      </pc:sldChg>
      <pc:sldChg chg="modSp add mod">
        <pc:chgData name="Mustafa Goktas" userId="74a386b6-94e4-48ac-81d3-e15ff9dfb837" providerId="ADAL" clId="{BD415148-37B4-42CB-B87A-1FE24B1E5AA7}" dt="2025-05-13T07:50:55.682" v="1834" actId="20577"/>
        <pc:sldMkLst>
          <pc:docMk/>
          <pc:sldMk cId="416742352" sldId="299"/>
        </pc:sldMkLst>
        <pc:spChg chg="mod">
          <ac:chgData name="Mustafa Goktas" userId="74a386b6-94e4-48ac-81d3-e15ff9dfb837" providerId="ADAL" clId="{BD415148-37B4-42CB-B87A-1FE24B1E5AA7}" dt="2025-05-13T07:50:55.682" v="1834" actId="20577"/>
          <ac:spMkLst>
            <pc:docMk/>
            <pc:sldMk cId="416742352" sldId="299"/>
            <ac:spMk id="3" creationId="{419EF2D2-EECC-8583-B801-A35A43A9655E}"/>
          </ac:spMkLst>
        </pc:spChg>
      </pc:sldChg>
      <pc:sldChg chg="modSp add mod">
        <pc:chgData name="Mustafa Goktas" userId="74a386b6-94e4-48ac-81d3-e15ff9dfb837" providerId="ADAL" clId="{BD415148-37B4-42CB-B87A-1FE24B1E5AA7}" dt="2025-05-13T07:53:25.613" v="1927" actId="5793"/>
        <pc:sldMkLst>
          <pc:docMk/>
          <pc:sldMk cId="2020325706" sldId="300"/>
        </pc:sldMkLst>
        <pc:spChg chg="mod">
          <ac:chgData name="Mustafa Goktas" userId="74a386b6-94e4-48ac-81d3-e15ff9dfb837" providerId="ADAL" clId="{BD415148-37B4-42CB-B87A-1FE24B1E5AA7}" dt="2025-05-13T07:53:25.613" v="1927" actId="5793"/>
          <ac:spMkLst>
            <pc:docMk/>
            <pc:sldMk cId="2020325706" sldId="300"/>
            <ac:spMk id="3" creationId="{D95A678A-4567-8794-A85F-9A04327C2A60}"/>
          </ac:spMkLst>
        </pc:spChg>
      </pc:sldChg>
      <pc:sldChg chg="add del">
        <pc:chgData name="Mustafa Goktas" userId="74a386b6-94e4-48ac-81d3-e15ff9dfb837" providerId="ADAL" clId="{BD415148-37B4-42CB-B87A-1FE24B1E5AA7}" dt="2025-05-13T07:51:40.535" v="1867" actId="2890"/>
        <pc:sldMkLst>
          <pc:docMk/>
          <pc:sldMk cId="1061854993" sldId="301"/>
        </pc:sldMkLst>
      </pc:sldChg>
      <pc:sldChg chg="modSp add mod">
        <pc:chgData name="Mustafa Goktas" userId="74a386b6-94e4-48ac-81d3-e15ff9dfb837" providerId="ADAL" clId="{BD415148-37B4-42CB-B87A-1FE24B1E5AA7}" dt="2025-05-13T07:53:40.340" v="1938" actId="5793"/>
        <pc:sldMkLst>
          <pc:docMk/>
          <pc:sldMk cId="2849798213" sldId="301"/>
        </pc:sldMkLst>
        <pc:spChg chg="mod">
          <ac:chgData name="Mustafa Goktas" userId="74a386b6-94e4-48ac-81d3-e15ff9dfb837" providerId="ADAL" clId="{BD415148-37B4-42CB-B87A-1FE24B1E5AA7}" dt="2025-05-13T07:53:40.340" v="1938" actId="5793"/>
          <ac:spMkLst>
            <pc:docMk/>
            <pc:sldMk cId="2849798213" sldId="301"/>
            <ac:spMk id="3" creationId="{41428477-0893-42FD-C66F-328788439679}"/>
          </ac:spMkLst>
        </pc:spChg>
      </pc:sldChg>
    </pc:docChg>
  </pc:docChgLst>
  <pc:docChgLst>
    <pc:chgData name="Beer, J de (Joerie)" userId="9c4ffe8e-afe7-4d6b-bff4-474a63efaffe" providerId="ADAL" clId="{FBF921D6-8D24-435C-8001-597CABA9A6CB}"/>
    <pc:docChg chg="modSld">
      <pc:chgData name="Beer, J de (Joerie)" userId="9c4ffe8e-afe7-4d6b-bff4-474a63efaffe" providerId="ADAL" clId="{FBF921D6-8D24-435C-8001-597CABA9A6CB}" dt="2025-05-13T08:47:09.611" v="0" actId="20577"/>
      <pc:docMkLst>
        <pc:docMk/>
      </pc:docMkLst>
      <pc:sldChg chg="modSp mod">
        <pc:chgData name="Beer, J de (Joerie)" userId="9c4ffe8e-afe7-4d6b-bff4-474a63efaffe" providerId="ADAL" clId="{FBF921D6-8D24-435C-8001-597CABA9A6CB}" dt="2025-05-13T08:47:09.611" v="0" actId="20577"/>
        <pc:sldMkLst>
          <pc:docMk/>
          <pc:sldMk cId="2048835496" sldId="292"/>
        </pc:sldMkLst>
        <pc:spChg chg="mod">
          <ac:chgData name="Beer, J de (Joerie)" userId="9c4ffe8e-afe7-4d6b-bff4-474a63efaffe" providerId="ADAL" clId="{FBF921D6-8D24-435C-8001-597CABA9A6CB}" dt="2025-05-13T08:47:09.611" v="0" actId="20577"/>
          <ac:spMkLst>
            <pc:docMk/>
            <pc:sldMk cId="2048835496" sldId="292"/>
            <ac:spMk id="3" creationId="{0A16E400-F335-4A30-1279-46A92E9ADB6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13-5-2025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2T21:58:31.782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1 0,'0'3935,"0"-3920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8:55.7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23323,'723'0'0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9:02.5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58 0 24575,'0'27'0,"-1"0"0,-9 46 0,-26 91 0,32-137 0,1 0 0,0 0 0,3 0 0,2 38 0,0 2 0,-3-28 0,3 45 0,-2-82 0,1 0 0,-1 1 0,1-1 0,0 0 0,0 1 0,0-1 0,0 0 0,0 0 0,1 0 0,-1 0 0,1 0 0,-1 0 0,1-1 0,0 1 0,0 0 0,0-1 0,0 1 0,0-1 0,0 0 0,0 1 0,0-1 0,0 0 0,0 0 0,5 1 0,-4-2 0,-1 1 0,1 0 0,0 0 0,-1 0 0,0 1 0,1-1 0,-1 0 0,0 1 0,0 0 0,0-1 0,0 1 0,0 0 0,0 0 0,0 0 0,-1 0 0,1 1 0,-1-1 0,1 0 0,-1 1 0,0-1 0,0 1 0,1 2 0,0 11-1365,-1-2-5461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9:05.3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9:20.2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0,'53'3369'0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9:32.41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4446 53 0,'-4445'-53'0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2T21:58:31.782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1 0,'0'3935,"0"-3920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8:55.7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23323,'723'0'0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9:02.5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58 0 24575,'0'27'0,"-1"0"0,-9 46 0,-26 91 0,32-137 0,1 0 0,0 0 0,3 0 0,2 38 0,0 2 0,-3-28 0,3 45 0,-2-82 0,1 0 0,-1 1 0,1-1 0,0 0 0,0 1 0,0-1 0,0 0 0,0 0 0,1 0 0,-1 0 0,1 0 0,-1 0 0,1-1 0,0 1 0,0 0 0,0-1 0,0 1 0,0-1 0,0 0 0,0 1 0,0-1 0,0 0 0,0 0 0,5 1 0,-4-2 0,-1 1 0,1 0 0,0 0 0,-1 0 0,0 1 0,1-1 0,-1 0 0,0 1 0,0 0 0,0-1 0,0 1 0,0 0 0,0 0 0,0 0 0,-1 0 0,1 1 0,-1-1 0,1 0 0,-1 1 0,0-1 0,0 1 0,1 2 0,0 11-1365,-1-2-5461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9:05.3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9:20.2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0,'53'3369'0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8:55.7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23323,'723'0'0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9:32.41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4446 53 0,'-4445'-53'0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2T21:58:31.782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1 0,'0'3935,"0"-3920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8:55.7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23323,'723'0'0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9:02.5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58 0 24575,'0'27'0,"-1"0"0,-9 46 0,-26 91 0,32-137 0,1 0 0,0 0 0,3 0 0,2 38 0,0 2 0,-3-28 0,3 45 0,-2-82 0,1 0 0,-1 1 0,1-1 0,0 0 0,0 1 0,0-1 0,0 0 0,0 0 0,1 0 0,-1 0 0,1 0 0,-1 0 0,1-1 0,0 1 0,0 0 0,0-1 0,0 1 0,0-1 0,0 0 0,0 1 0,0-1 0,0 0 0,0 0 0,5 1 0,-4-2 0,-1 1 0,1 0 0,0 0 0,-1 0 0,0 1 0,1-1 0,-1 0 0,0 1 0,0 0 0,0-1 0,0 1 0,0 0 0,0 0 0,0 0 0,-1 0 0,1 1 0,-1-1 0,1 0 0,-1 1 0,0-1 0,0 1 0,1 2 0,0 11-1365,-1-2-5461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9:05.3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9:20.2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0,'53'3369'0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9:32.41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4446 53 0,'-4445'-53'0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9:02.5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58 0 24575,'0'27'0,"-1"0"0,-9 46 0,-26 91 0,32-137 0,1 0 0,0 0 0,3 0 0,2 38 0,0 2 0,-3-28 0,3 45 0,-2-82 0,1 0 0,-1 1 0,1-1 0,0 0 0,0 1 0,0-1 0,0 0 0,0 0 0,1 0 0,-1 0 0,1 0 0,-1 0 0,1-1 0,0 1 0,0 0 0,0-1 0,0 1 0,0-1 0,0 0 0,0 1 0,0-1 0,0 0 0,0 0 0,5 1 0,-4-2 0,-1 1 0,1 0 0,0 0 0,-1 0 0,0 1 0,1-1 0,-1 0 0,0 1 0,0 0 0,0-1 0,0 1 0,0 0 0,0 0 0,0 0 0,-1 0 0,1 1 0,-1-1 0,1 0 0,-1 1 0,0-1 0,0 1 0,1 2 0,0 11-1365,-1-2-5461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9:05.3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9:20.2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0,'53'3369'0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21:59:32.41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4446 53 0,'-4445'-53'0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07:02:37.25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0,'1625'0'0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3T07:02:45.6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0,'9'1,"0"0,0 0,13 4,0 0,106 16,187 5,134-22,-284-5,1018-1,-897 15,-58-1,936-7,-674-7,-455 2,73-1,208 25,-281-18,317 49,-224-39,202 52,-285-53,-28-9,0 0,33 5,-44-10,0-1,0 1,0-2,0 1,0 0,1-1,-1 0,0-1,-1 1,1-1,0 0,7-4,7-6,-1-1,-1-1,0-1,27-28,-30 28,0 0,0 1,2 1,-1 1,37-21,-24 21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2T21:58:31.782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1 0,'0'3935,"0"-3920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13-5-2025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120 minuten : 68 punten = 1 minuut en 46 seconden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4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71E4C-DED4-5E7F-554C-61FA30D89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C0DA69C-EAA8-81AA-6415-15C00F858E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040CEEE-519A-2FE9-25E8-AB0EB4D3C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2B8899-1106-57ED-F0D2-04F215434B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488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43CD3-EFCA-B951-E0D9-74A515DBA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B9AD608-1668-432B-09D6-5D5D6EE73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6E0AC60-7B94-4AAD-D8CC-F334B1D69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75243A-6E64-ECFE-C8BF-D056B6A48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671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51B0B-6F69-F2E4-FA18-E58B73749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3467311-65C4-CA6E-AB2B-7A0FE3553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AD28759-3065-F769-1333-160D2514D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1A924C-D93D-BD10-4CD9-BFB15B28E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01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E2391-6950-376F-6256-7DFC95EE4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2438965-D191-31E5-FC2F-CC7B95246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EC9F495-13BD-9E66-E29E-AF99498F8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A794EA-C6B0-3BE3-7362-B64E4B626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621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B094E-5A0A-3D47-3418-522C080B2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65F176B-7927-8A2E-0C7E-0FA460F0E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7F306BD-A7F6-0241-E598-AA6754663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085D2B-A0B9-6F73-3EB9-428CF627B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723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C5F0B-BAE5-E123-8111-ACB4E2976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CB2559E-DFB5-72EA-DB78-AB02BA41A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20DF06A-FF52-177B-CD6F-BDC0DA0C3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E3D584-F13A-F1B9-81F4-9DADF4AA9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544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E5995-68D9-C047-BBBC-73083E5FF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CDBFCFA-AA2B-8E4D-95D7-49B5EC913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EC0486A-DD40-7691-F76E-DC455F880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E70C6B-55A1-1C55-ACFE-6186370BB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759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31EA5-9B79-137E-DD36-899781DDF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CB30616-9999-BD3D-C8F7-2C1B5A0B9E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613B498-0E5C-9A8F-CC4B-6543FF250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48EB6-7778-B522-9652-92B569A79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67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72D6B-1E64-AE25-6A93-C0540458F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60D84ED-BA80-E19B-3122-4187FE93F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7ACADC4-D6A9-55A4-05BE-AB027D94A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4EC88E-3C39-204D-F280-8841A7B8E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916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9B0FD-9E20-D1B5-FE3B-FE4DDA66E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01B80D6-D3F9-FDC1-2611-94166950E0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F66B2AE-BA35-53BC-8DA7-7043F488C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FB9C08-92BF-AA93-50BB-4220926E7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55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109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CC67D-C13A-E6D9-2C92-1CA94729D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F60212D-1DD7-314E-54A0-C897E4AA5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62B1365-E2AD-978A-9C58-690C36E50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B8DD97-2B74-8EEA-8ADE-9810C7B3B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90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9D996-9BEC-148F-95DE-DABF15125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E63C29A-893B-F8FD-C08B-C506DEB9E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E9B0C05-1BDB-5E7E-1C80-88E19E12D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8F0FC8-3F45-B44F-3731-2D2DD7273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760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8309B-540E-F762-DCDC-19CB70120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5E90D4C-9D36-1BF7-4791-3D19741EE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AB783A0-1178-E449-811F-1CEA20BEF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AA2C51-7D95-EF60-34C6-BC39B28CE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450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35B20-9889-D616-8CD5-3B55F0CC1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4745C25-073F-B469-C2FF-F5A253C94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EF374AF-7DBB-28ED-2374-B828EDA92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D9FDF8-DE76-098B-A010-A65E3BC862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449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D8618-6679-4612-DCCC-FF3F81A70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C7A251C-ACAB-5022-640C-183DD4DA5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43579D1-636C-422A-8715-B339A80B4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E74A63-5A92-1E08-0296-0C74E047A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82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D1792-1B13-1963-F509-85C2E3536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1AEE4E3-FF0E-DE59-B0A6-B68EF9801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426175B-B961-46A4-265C-A38EF1805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18 maximumscore 5 </a:t>
            </a:r>
          </a:p>
          <a:p>
            <a:r>
              <a:rPr lang="nl-NL" dirty="0"/>
              <a:t>• De halve zijde is 12,5 (cm) 1pnt </a:t>
            </a:r>
          </a:p>
          <a:p>
            <a:r>
              <a:rPr lang="nl-NL" dirty="0"/>
              <a:t>• De hoogte van de driehoek is wortel 25kwadraat - 12,5kwadraat 2pnt </a:t>
            </a:r>
          </a:p>
          <a:p>
            <a:r>
              <a:rPr lang="nl-NL" dirty="0"/>
              <a:t>• De hoogte is 21,6… (cm) 1pnt </a:t>
            </a:r>
          </a:p>
          <a:p>
            <a:r>
              <a:rPr lang="nl-NL" dirty="0"/>
              <a:t>• De oppervlakte is 0,5 x 25 x 21,6… = 271 (cm2) (of nauwkeuriger) 1pnt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652344-5E20-58EB-2F6D-1AC61597B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118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EC5E6-74B7-5C93-B66E-8BDEAECE5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0E3ECDE-D084-973B-B4E5-3EBB91F2D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6CA98B1-D453-E8AF-EF01-956597F81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18 maximumscore 5 </a:t>
            </a:r>
          </a:p>
          <a:p>
            <a:r>
              <a:rPr lang="nl-NL" dirty="0"/>
              <a:t>• De halve zijde is 12,5 (cm) 1pnt </a:t>
            </a:r>
          </a:p>
          <a:p>
            <a:r>
              <a:rPr lang="nl-NL" dirty="0"/>
              <a:t>• De hoogte van de driehoek is wortel 25kwadraat - 12,5kwadraat 2pnt </a:t>
            </a:r>
          </a:p>
          <a:p>
            <a:r>
              <a:rPr lang="nl-NL" dirty="0"/>
              <a:t>• De hoogte is 21,6… (cm) 1pnt </a:t>
            </a:r>
          </a:p>
          <a:p>
            <a:r>
              <a:rPr lang="nl-NL" dirty="0"/>
              <a:t>• De oppervlakte is 0,5 x 25 x 21,6… = 271 (cm2) (of nauwkeuriger) 1pnt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A7CDE8-70B4-0677-5ACF-7DA252204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93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6161D-1C2F-D2AE-BEB5-FD18C5146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EFA03BC-B996-A1BF-AE6F-299F29C21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77EBC8A-6FDB-BF47-CCE2-C720D8268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18 maximumscore 5 </a:t>
            </a:r>
          </a:p>
          <a:p>
            <a:r>
              <a:rPr lang="nl-NL" dirty="0"/>
              <a:t>• De halve zijde is 12,5 (cm) 1pnt </a:t>
            </a:r>
          </a:p>
          <a:p>
            <a:r>
              <a:rPr lang="nl-NL" dirty="0"/>
              <a:t>• De hoogte van de driehoek is wortel 25kwadraat - 12,5kwadraat 2pnt </a:t>
            </a:r>
          </a:p>
          <a:p>
            <a:r>
              <a:rPr lang="nl-NL" dirty="0"/>
              <a:t>• De hoogte is 21,6… (cm) 1pnt </a:t>
            </a:r>
          </a:p>
          <a:p>
            <a:r>
              <a:rPr lang="nl-NL" dirty="0"/>
              <a:t>• De oppervlakte is 0,5 x 25 x 21,6… = 271 (cm2) (of nauwkeuriger) 1pnt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052DEA-D119-9BDE-40A4-9E2E5354B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89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CF3CE-B1BE-85A7-DB66-83EC3C8E0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B580B43-AFBD-514E-20BC-7C0FBDA88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446CDED-A753-4C80-6D28-C2AB469CC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18 maximumscore 5 </a:t>
            </a:r>
          </a:p>
          <a:p>
            <a:r>
              <a:rPr lang="nl-NL" dirty="0"/>
              <a:t>• De halve zijde is 12,5 (cm) 1pnt </a:t>
            </a:r>
          </a:p>
          <a:p>
            <a:r>
              <a:rPr lang="nl-NL" dirty="0"/>
              <a:t>• De hoogte van de driehoek is wortel 25kwadraat - 12,5kwadraat 2pnt </a:t>
            </a:r>
          </a:p>
          <a:p>
            <a:r>
              <a:rPr lang="nl-NL" dirty="0"/>
              <a:t>• De hoogte is 21,6… (cm) 1pnt </a:t>
            </a:r>
          </a:p>
          <a:p>
            <a:r>
              <a:rPr lang="nl-NL" dirty="0"/>
              <a:t>• De oppervlakte is 0,5 x 25 x 21,6… = 271 (cm2) (of nauwkeuriger) 1pnt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2910EA-5620-1BB8-56DF-52194640E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889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78971-71EF-DF2A-A842-1CB22E411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29A0F29-F748-68E6-9570-DD541D134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1533127-B51C-AF5A-684F-435F04D7C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18 maximumscore 5 </a:t>
            </a:r>
          </a:p>
          <a:p>
            <a:r>
              <a:rPr lang="nl-NL" dirty="0"/>
              <a:t>• De halve zijde is 12,5 (cm) 1pnt </a:t>
            </a:r>
          </a:p>
          <a:p>
            <a:r>
              <a:rPr lang="nl-NL" dirty="0"/>
              <a:t>• De hoogte van de driehoek is wortel 25kwadraat - 12,5kwadraat 2pnt </a:t>
            </a:r>
          </a:p>
          <a:p>
            <a:r>
              <a:rPr lang="nl-NL" dirty="0"/>
              <a:t>• De hoogte is 21,6… (cm) 1pnt </a:t>
            </a:r>
          </a:p>
          <a:p>
            <a:r>
              <a:rPr lang="nl-NL" dirty="0"/>
              <a:t>• De oppervlakte is 0,5 x 25 x 21,6… = 271 (cm2) (of nauwkeuriger) 1pnt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416219-6141-4DB6-BADD-0BC78EE81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99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A73B6-E36C-531C-FFBB-677160330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32BAA5D-3E41-A5F2-7D45-C7F17C47A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CCE2FF4-51C6-5AD3-C9C5-CE2B62D33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C9B497-7844-CCC3-592B-D590E2477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413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BA7E5-FA00-F4D7-0AFA-2A23FB44F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11A73DA-27C3-00DC-34C2-F47E68457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9945ADF-53C2-45B4-3FA0-A45875B4D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Vb</a:t>
            </a:r>
            <a:r>
              <a:rPr lang="nl-NL" dirty="0"/>
              <a:t> examen 2021 tv2</a:t>
            </a:r>
          </a:p>
          <a:p>
            <a:r>
              <a:rPr lang="nl-NL" dirty="0" err="1"/>
              <a:t>opg</a:t>
            </a:r>
            <a:r>
              <a:rPr lang="nl-NL" dirty="0"/>
              <a:t> 18, daar moeten ze de oppervlakte van een driehoek berekenen, maar eerst hebben ze de bijbehorende hoogte nodig adv de stelling v </a:t>
            </a:r>
            <a:r>
              <a:rPr lang="nl-NL" dirty="0" err="1"/>
              <a:t>pyth</a:t>
            </a:r>
            <a:r>
              <a:rPr lang="nl-NL" dirty="0"/>
              <a:t>.</a:t>
            </a:r>
          </a:p>
          <a:p>
            <a:r>
              <a:rPr lang="nl-NL" dirty="0"/>
              <a:t>MAAK een SCHETS!!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AB37AB-2EC1-3B0B-4898-D5EC656B7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92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13-5-2025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.png"/><Relationship Id="rId18" Type="http://schemas.openxmlformats.org/officeDocument/2006/relationships/customXml" Target="../ink/ink8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customXml" Target="../ink/ink5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customXml" Target="../ink/ink4.xml"/><Relationship Id="rId19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10.png"/><Relationship Id="rId1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customXml" Target="../ink/ink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7.png"/><Relationship Id="rId14" Type="http://schemas.openxmlformats.org/officeDocument/2006/relationships/customXml" Target="../ink/ink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19.xml"/><Relationship Id="rId3" Type="http://schemas.openxmlformats.org/officeDocument/2006/relationships/image" Target="../media/image7.png"/><Relationship Id="rId7" Type="http://schemas.openxmlformats.org/officeDocument/2006/relationships/customXml" Target="../ink/ink16.xml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customXml" Target="../ink/ink17.xml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customXml" Target="../ink/ink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customXml" Target="../ink/ink24.xml"/><Relationship Id="rId4" Type="http://schemas.openxmlformats.org/officeDocument/2006/relationships/customXml" Target="../ink/ink21.xml"/><Relationship Id="rId9" Type="http://schemas.openxmlformats.org/officeDocument/2006/relationships/image" Target="../media/image17.png"/><Relationship Id="rId14" Type="http://schemas.openxmlformats.org/officeDocument/2006/relationships/customXml" Target="../ink/ink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49457-CB27-A50D-216B-945694C0C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Toets matrix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132C82-03AD-E935-95D1-F022677122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80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32ED7-F625-0AF2-4FB9-1C031AC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2021 tijdvak 2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3B450E0-6CFB-86F9-D384-2095ABE5B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479" y="1690688"/>
            <a:ext cx="7380800" cy="3558206"/>
          </a:xfrm>
        </p:spPr>
      </p:pic>
    </p:spTree>
    <p:extLst>
      <p:ext uri="{BB962C8B-B14F-4D97-AF65-F5344CB8AC3E}">
        <p14:creationId xmlns:p14="http://schemas.microsoft.com/office/powerpoint/2010/main" val="79885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CB60E-7B1F-4BDE-E1B8-13D31372D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A78A5-755F-D293-FC37-4AAC9A32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2021 tv2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79A1D74-A212-3E11-50BF-2B765C71F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479" y="1690688"/>
            <a:ext cx="7380800" cy="3558206"/>
          </a:xfr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4BD4031-607E-4667-2346-395D04C8345E}"/>
              </a:ext>
            </a:extLst>
          </p:cNvPr>
          <p:cNvSpPr txBox="1">
            <a:spLocks/>
          </p:cNvSpPr>
          <p:nvPr/>
        </p:nvSpPr>
        <p:spPr>
          <a:xfrm>
            <a:off x="6095999" y="1584251"/>
            <a:ext cx="6045673" cy="3130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ffra" panose="02000506080000020004" pitchFamily="2" charset="0"/>
                <a:ea typeface="+mj-ea"/>
                <a:cs typeface="+mj-cs"/>
              </a:defRPr>
            </a:lvl1pPr>
          </a:lstStyle>
          <a:p>
            <a:r>
              <a:rPr lang="nl-NL" sz="2000" dirty="0"/>
              <a:t>Aanpak:</a:t>
            </a:r>
          </a:p>
          <a:p>
            <a:r>
              <a:rPr lang="nl-NL" sz="2000" dirty="0"/>
              <a:t>Oppervlakte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▲ = 0,5 x zijde x bijbehorende hoogte</a:t>
            </a: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98905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442E3-E633-060E-3D78-8ED9788AA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91DD5-42A1-236F-FED0-B46A26AB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2021 tv2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98DF4BA-061D-ED89-9587-FBA9B8A03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479" y="1690688"/>
            <a:ext cx="7380800" cy="3558206"/>
          </a:xfr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1AF0EFC-3220-37F7-E9F4-95BEE2676865}"/>
              </a:ext>
            </a:extLst>
          </p:cNvPr>
          <p:cNvSpPr txBox="1">
            <a:spLocks/>
          </p:cNvSpPr>
          <p:nvPr/>
        </p:nvSpPr>
        <p:spPr>
          <a:xfrm>
            <a:off x="6252304" y="1609106"/>
            <a:ext cx="5962973" cy="3130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ffra" panose="02000506080000020004" pitchFamily="2" charset="0"/>
                <a:ea typeface="+mj-ea"/>
                <a:cs typeface="+mj-cs"/>
              </a:defRPr>
            </a:lvl1pPr>
          </a:lstStyle>
          <a:p>
            <a:r>
              <a:rPr lang="nl-NL" sz="2000" dirty="0"/>
              <a:t>Aanpak:</a:t>
            </a:r>
          </a:p>
          <a:p>
            <a:r>
              <a:rPr lang="nl-NL" sz="2000" dirty="0"/>
              <a:t>Oppervlakte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▲ = 0,5 x zijde x bijbehorende hoogte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De halve zijde -&gt; 25 : 2 = 12,5 cm</a:t>
            </a:r>
          </a:p>
          <a:p>
            <a:endParaRPr lang="nl-NL" sz="2000" dirty="0"/>
          </a:p>
          <a:p>
            <a:endParaRPr lang="nl-NL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" name="Inkt 66">
                <a:extLst>
                  <a:ext uri="{FF2B5EF4-FFF2-40B4-BE49-F238E27FC236}">
                    <a16:creationId xmlns:a16="http://schemas.microsoft.com/office/drawing/2014/main" id="{5E85E365-9F00-1900-29C8-53A0F511F79B}"/>
                  </a:ext>
                </a:extLst>
              </p14:cNvPr>
              <p14:cNvContentPartPr/>
              <p14:nvPr/>
            </p14:nvContentPartPr>
            <p14:xfrm>
              <a:off x="2114040" y="2298650"/>
              <a:ext cx="360" cy="1422360"/>
            </p14:xfrm>
          </p:contentPart>
        </mc:Choice>
        <mc:Fallback xmlns="">
          <p:pic>
            <p:nvPicPr>
              <p:cNvPr id="67" name="Inkt 66">
                <a:extLst>
                  <a:ext uri="{FF2B5EF4-FFF2-40B4-BE49-F238E27FC236}">
                    <a16:creationId xmlns:a16="http://schemas.microsoft.com/office/drawing/2014/main" id="{5E85E365-9F00-1900-29C8-53A0F511F7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7920" y="2292530"/>
                <a:ext cx="12600" cy="14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" name="Inkt 70">
                <a:extLst>
                  <a:ext uri="{FF2B5EF4-FFF2-40B4-BE49-F238E27FC236}">
                    <a16:creationId xmlns:a16="http://schemas.microsoft.com/office/drawing/2014/main" id="{BE31B6EB-755A-7313-5773-1B639B97CD04}"/>
                  </a:ext>
                </a:extLst>
              </p14:cNvPr>
              <p14:cNvContentPartPr/>
              <p14:nvPr/>
            </p14:nvContentPartPr>
            <p14:xfrm>
              <a:off x="2120520" y="3435170"/>
              <a:ext cx="261000" cy="720"/>
            </p14:xfrm>
          </p:contentPart>
        </mc:Choice>
        <mc:Fallback xmlns="">
          <p:pic>
            <p:nvPicPr>
              <p:cNvPr id="71" name="Inkt 70">
                <a:extLst>
                  <a:ext uri="{FF2B5EF4-FFF2-40B4-BE49-F238E27FC236}">
                    <a16:creationId xmlns:a16="http://schemas.microsoft.com/office/drawing/2014/main" id="{BE31B6EB-755A-7313-5773-1B639B97CD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4400" y="3422930"/>
                <a:ext cx="27324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ep 73">
            <a:extLst>
              <a:ext uri="{FF2B5EF4-FFF2-40B4-BE49-F238E27FC236}">
                <a16:creationId xmlns:a16="http://schemas.microsoft.com/office/drawing/2014/main" id="{BBE0F1BA-82DC-E672-F269-A7F772366F57}"/>
              </a:ext>
            </a:extLst>
          </p:cNvPr>
          <p:cNvGrpSpPr/>
          <p:nvPr/>
        </p:nvGrpSpPr>
        <p:grpSpPr>
          <a:xfrm>
            <a:off x="2241480" y="3435170"/>
            <a:ext cx="159840" cy="278280"/>
            <a:chOff x="2241480" y="3435170"/>
            <a:chExt cx="15984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2" name="Inkt 71">
                  <a:extLst>
                    <a:ext uri="{FF2B5EF4-FFF2-40B4-BE49-F238E27FC236}">
                      <a16:creationId xmlns:a16="http://schemas.microsoft.com/office/drawing/2014/main" id="{CFB443BA-66CC-3F9D-AAC4-DA3747D4FB7E}"/>
                    </a:ext>
                  </a:extLst>
                </p14:cNvPr>
                <p14:cNvContentPartPr/>
                <p14:nvPr/>
              </p14:nvContentPartPr>
              <p14:xfrm>
                <a:off x="2366760" y="3435170"/>
                <a:ext cx="34560" cy="278280"/>
              </p14:xfrm>
            </p:contentPart>
          </mc:Choice>
          <mc:Fallback xmlns="">
            <p:pic>
              <p:nvPicPr>
                <p:cNvPr id="72" name="Inkt 71">
                  <a:extLst>
                    <a:ext uri="{FF2B5EF4-FFF2-40B4-BE49-F238E27FC236}">
                      <a16:creationId xmlns:a16="http://schemas.microsoft.com/office/drawing/2014/main" id="{CFB443BA-66CC-3F9D-AAC4-DA3747D4FB7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60640" y="3429050"/>
                  <a:ext cx="46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3" name="Inkt 72">
                  <a:extLst>
                    <a:ext uri="{FF2B5EF4-FFF2-40B4-BE49-F238E27FC236}">
                      <a16:creationId xmlns:a16="http://schemas.microsoft.com/office/drawing/2014/main" id="{0041214B-0249-B2F9-E133-F71B7398E209}"/>
                    </a:ext>
                  </a:extLst>
                </p14:cNvPr>
                <p14:cNvContentPartPr/>
                <p14:nvPr/>
              </p14:nvContentPartPr>
              <p14:xfrm>
                <a:off x="2241480" y="3593930"/>
                <a:ext cx="360" cy="360"/>
              </p14:xfrm>
            </p:contentPart>
          </mc:Choice>
          <mc:Fallback xmlns="">
            <p:pic>
              <p:nvPicPr>
                <p:cNvPr id="73" name="Inkt 72">
                  <a:extLst>
                    <a:ext uri="{FF2B5EF4-FFF2-40B4-BE49-F238E27FC236}">
                      <a16:creationId xmlns:a16="http://schemas.microsoft.com/office/drawing/2014/main" id="{0041214B-0249-B2F9-E133-F71B7398E2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35360" y="358781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Inkt 75">
                <a:extLst>
                  <a:ext uri="{FF2B5EF4-FFF2-40B4-BE49-F238E27FC236}">
                    <a16:creationId xmlns:a16="http://schemas.microsoft.com/office/drawing/2014/main" id="{E31A50B4-CF27-69FE-7140-B01C4112D30E}"/>
                  </a:ext>
                </a:extLst>
              </p14:cNvPr>
              <p14:cNvContentPartPr/>
              <p14:nvPr/>
            </p14:nvContentPartPr>
            <p14:xfrm>
              <a:off x="2108280" y="2399810"/>
              <a:ext cx="19440" cy="1213200"/>
            </p14:xfrm>
          </p:contentPart>
        </mc:Choice>
        <mc:Fallback xmlns="">
          <p:pic>
            <p:nvPicPr>
              <p:cNvPr id="76" name="Inkt 75">
                <a:extLst>
                  <a:ext uri="{FF2B5EF4-FFF2-40B4-BE49-F238E27FC236}">
                    <a16:creationId xmlns:a16="http://schemas.microsoft.com/office/drawing/2014/main" id="{E31A50B4-CF27-69FE-7140-B01C4112D30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54280" y="2292170"/>
                <a:ext cx="127080" cy="14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kt 77">
                <a:extLst>
                  <a:ext uri="{FF2B5EF4-FFF2-40B4-BE49-F238E27FC236}">
                    <a16:creationId xmlns:a16="http://schemas.microsoft.com/office/drawing/2014/main" id="{CC8DB40E-A860-0070-C208-556CFE1A032E}"/>
                  </a:ext>
                </a:extLst>
              </p14:cNvPr>
              <p14:cNvContentPartPr/>
              <p14:nvPr/>
            </p14:nvContentPartPr>
            <p14:xfrm>
              <a:off x="1352280" y="3695810"/>
              <a:ext cx="1600560" cy="19440"/>
            </p14:xfrm>
          </p:contentPart>
        </mc:Choice>
        <mc:Fallback xmlns="">
          <p:pic>
            <p:nvPicPr>
              <p:cNvPr id="78" name="Inkt 77">
                <a:extLst>
                  <a:ext uri="{FF2B5EF4-FFF2-40B4-BE49-F238E27FC236}">
                    <a16:creationId xmlns:a16="http://schemas.microsoft.com/office/drawing/2014/main" id="{CC8DB40E-A860-0070-C208-556CFE1A032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98640" y="3587810"/>
                <a:ext cx="1708200" cy="235080"/>
              </a:xfrm>
              <a:prstGeom prst="rect">
                <a:avLst/>
              </a:prstGeom>
            </p:spPr>
          </p:pic>
        </mc:Fallback>
      </mc:AlternateContent>
      <p:sp>
        <p:nvSpPr>
          <p:cNvPr id="82" name="Tekstvak 81">
            <a:extLst>
              <a:ext uri="{FF2B5EF4-FFF2-40B4-BE49-F238E27FC236}">
                <a16:creationId xmlns:a16="http://schemas.microsoft.com/office/drawing/2014/main" id="{D805F9DF-E52F-9E77-99EB-202902F4A1C2}"/>
              </a:ext>
            </a:extLst>
          </p:cNvPr>
          <p:cNvSpPr txBox="1"/>
          <p:nvPr/>
        </p:nvSpPr>
        <p:spPr>
          <a:xfrm>
            <a:off x="2183101" y="3739892"/>
            <a:ext cx="91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12,5cm</a:t>
            </a:r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56F7F7CF-115C-AD57-29A1-EA678811F473}"/>
              </a:ext>
            </a:extLst>
          </p:cNvPr>
          <p:cNvSpPr txBox="1"/>
          <p:nvPr/>
        </p:nvSpPr>
        <p:spPr>
          <a:xfrm>
            <a:off x="2502481" y="27695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25cm</a:t>
            </a: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B1FD9314-17AA-D505-F131-5C0BB709E8F4}"/>
              </a:ext>
            </a:extLst>
          </p:cNvPr>
          <p:cNvSpPr txBox="1"/>
          <p:nvPr/>
        </p:nvSpPr>
        <p:spPr>
          <a:xfrm>
            <a:off x="1786338" y="41374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25cm</a:t>
            </a: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5BE59F07-F12B-28FA-863C-B46F76B6E7A6}"/>
              </a:ext>
            </a:extLst>
          </p:cNvPr>
          <p:cNvSpPr txBox="1"/>
          <p:nvPr/>
        </p:nvSpPr>
        <p:spPr>
          <a:xfrm>
            <a:off x="971321" y="28021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25cm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4" name="Inkt 93">
                <a:extLst>
                  <a:ext uri="{FF2B5EF4-FFF2-40B4-BE49-F238E27FC236}">
                    <a16:creationId xmlns:a16="http://schemas.microsoft.com/office/drawing/2014/main" id="{DFD5CE51-7E5D-3718-A4FB-B62A1C345C11}"/>
                  </a:ext>
                </a:extLst>
              </p14:cNvPr>
              <p14:cNvContentPartPr/>
              <p14:nvPr/>
            </p14:nvContentPartPr>
            <p14:xfrm>
              <a:off x="8814022" y="2764532"/>
              <a:ext cx="585360" cy="720"/>
            </p14:xfrm>
          </p:contentPart>
        </mc:Choice>
        <mc:Fallback xmlns="">
          <p:pic>
            <p:nvPicPr>
              <p:cNvPr id="94" name="Inkt 93">
                <a:extLst>
                  <a:ext uri="{FF2B5EF4-FFF2-40B4-BE49-F238E27FC236}">
                    <a16:creationId xmlns:a16="http://schemas.microsoft.com/office/drawing/2014/main" id="{DFD5CE51-7E5D-3718-A4FB-B62A1C345C1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60022" y="2548532"/>
                <a:ext cx="693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5" name="Inkt 94">
                <a:extLst>
                  <a:ext uri="{FF2B5EF4-FFF2-40B4-BE49-F238E27FC236}">
                    <a16:creationId xmlns:a16="http://schemas.microsoft.com/office/drawing/2014/main" id="{20C519D3-5BA3-FB65-3D2F-827E48D6E36A}"/>
                  </a:ext>
                </a:extLst>
              </p14:cNvPr>
              <p14:cNvContentPartPr/>
              <p14:nvPr/>
            </p14:nvContentPartPr>
            <p14:xfrm>
              <a:off x="9675502" y="2742932"/>
              <a:ext cx="2260080" cy="106920"/>
            </p14:xfrm>
          </p:contentPart>
        </mc:Choice>
        <mc:Fallback xmlns="">
          <p:pic>
            <p:nvPicPr>
              <p:cNvPr id="95" name="Inkt 94">
                <a:extLst>
                  <a:ext uri="{FF2B5EF4-FFF2-40B4-BE49-F238E27FC236}">
                    <a16:creationId xmlns:a16="http://schemas.microsoft.com/office/drawing/2014/main" id="{20C519D3-5BA3-FB65-3D2F-827E48D6E36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1502" y="2634932"/>
                <a:ext cx="2367720" cy="32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49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BD68D-59E7-13FA-C38B-CFBDC7270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3C0F7-3AE5-7637-A8A5-27304CEC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2021 tv2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98D4F1E-3A79-DBAB-AE1F-108B46056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479" y="1690688"/>
            <a:ext cx="7380800" cy="355820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" name="Inkt 66">
                <a:extLst>
                  <a:ext uri="{FF2B5EF4-FFF2-40B4-BE49-F238E27FC236}">
                    <a16:creationId xmlns:a16="http://schemas.microsoft.com/office/drawing/2014/main" id="{98B55E95-691D-A07D-9D5B-19D9AED2972E}"/>
                  </a:ext>
                </a:extLst>
              </p14:cNvPr>
              <p14:cNvContentPartPr/>
              <p14:nvPr/>
            </p14:nvContentPartPr>
            <p14:xfrm>
              <a:off x="2114040" y="2298650"/>
              <a:ext cx="360" cy="1422360"/>
            </p14:xfrm>
          </p:contentPart>
        </mc:Choice>
        <mc:Fallback xmlns="">
          <p:pic>
            <p:nvPicPr>
              <p:cNvPr id="67" name="Inkt 66">
                <a:extLst>
                  <a:ext uri="{FF2B5EF4-FFF2-40B4-BE49-F238E27FC236}">
                    <a16:creationId xmlns:a16="http://schemas.microsoft.com/office/drawing/2014/main" id="{98B55E95-691D-A07D-9D5B-19D9AED297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7920" y="2292530"/>
                <a:ext cx="12600" cy="14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" name="Inkt 70">
                <a:extLst>
                  <a:ext uri="{FF2B5EF4-FFF2-40B4-BE49-F238E27FC236}">
                    <a16:creationId xmlns:a16="http://schemas.microsoft.com/office/drawing/2014/main" id="{065ADB84-4240-10F9-F411-B9083B7572D4}"/>
                  </a:ext>
                </a:extLst>
              </p14:cNvPr>
              <p14:cNvContentPartPr/>
              <p14:nvPr/>
            </p14:nvContentPartPr>
            <p14:xfrm>
              <a:off x="2120520" y="3435170"/>
              <a:ext cx="261000" cy="720"/>
            </p14:xfrm>
          </p:contentPart>
        </mc:Choice>
        <mc:Fallback xmlns="">
          <p:pic>
            <p:nvPicPr>
              <p:cNvPr id="71" name="Inkt 70">
                <a:extLst>
                  <a:ext uri="{FF2B5EF4-FFF2-40B4-BE49-F238E27FC236}">
                    <a16:creationId xmlns:a16="http://schemas.microsoft.com/office/drawing/2014/main" id="{065ADB84-4240-10F9-F411-B9083B7572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4392" y="3422930"/>
                <a:ext cx="273257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ep 73">
            <a:extLst>
              <a:ext uri="{FF2B5EF4-FFF2-40B4-BE49-F238E27FC236}">
                <a16:creationId xmlns:a16="http://schemas.microsoft.com/office/drawing/2014/main" id="{6126DA4A-2717-DE56-9CF9-E4F427734CBD}"/>
              </a:ext>
            </a:extLst>
          </p:cNvPr>
          <p:cNvGrpSpPr/>
          <p:nvPr/>
        </p:nvGrpSpPr>
        <p:grpSpPr>
          <a:xfrm>
            <a:off x="2241480" y="3435170"/>
            <a:ext cx="159840" cy="278280"/>
            <a:chOff x="2241480" y="3435170"/>
            <a:chExt cx="15984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2" name="Inkt 71">
                  <a:extLst>
                    <a:ext uri="{FF2B5EF4-FFF2-40B4-BE49-F238E27FC236}">
                      <a16:creationId xmlns:a16="http://schemas.microsoft.com/office/drawing/2014/main" id="{98B92E18-401B-F085-695C-5F7EDE7E1042}"/>
                    </a:ext>
                  </a:extLst>
                </p14:cNvPr>
                <p14:cNvContentPartPr/>
                <p14:nvPr/>
              </p14:nvContentPartPr>
              <p14:xfrm>
                <a:off x="2366760" y="3435170"/>
                <a:ext cx="34560" cy="278280"/>
              </p14:xfrm>
            </p:contentPart>
          </mc:Choice>
          <mc:Fallback xmlns="">
            <p:pic>
              <p:nvPicPr>
                <p:cNvPr id="72" name="Inkt 71">
                  <a:extLst>
                    <a:ext uri="{FF2B5EF4-FFF2-40B4-BE49-F238E27FC236}">
                      <a16:creationId xmlns:a16="http://schemas.microsoft.com/office/drawing/2014/main" id="{98B92E18-401B-F085-695C-5F7EDE7E10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60640" y="3429050"/>
                  <a:ext cx="46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3" name="Inkt 72">
                  <a:extLst>
                    <a:ext uri="{FF2B5EF4-FFF2-40B4-BE49-F238E27FC236}">
                      <a16:creationId xmlns:a16="http://schemas.microsoft.com/office/drawing/2014/main" id="{3A6F3834-D4EE-685B-B6BE-97A25C4837FA}"/>
                    </a:ext>
                  </a:extLst>
                </p14:cNvPr>
                <p14:cNvContentPartPr/>
                <p14:nvPr/>
              </p14:nvContentPartPr>
              <p14:xfrm>
                <a:off x="2241480" y="3593930"/>
                <a:ext cx="360" cy="360"/>
              </p14:xfrm>
            </p:contentPart>
          </mc:Choice>
          <mc:Fallback xmlns="">
            <p:pic>
              <p:nvPicPr>
                <p:cNvPr id="73" name="Inkt 72">
                  <a:extLst>
                    <a:ext uri="{FF2B5EF4-FFF2-40B4-BE49-F238E27FC236}">
                      <a16:creationId xmlns:a16="http://schemas.microsoft.com/office/drawing/2014/main" id="{3A6F3834-D4EE-685B-B6BE-97A25C4837F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35360" y="358781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Inkt 75">
                <a:extLst>
                  <a:ext uri="{FF2B5EF4-FFF2-40B4-BE49-F238E27FC236}">
                    <a16:creationId xmlns:a16="http://schemas.microsoft.com/office/drawing/2014/main" id="{C75E11C4-317D-BD21-1C26-82F80314520F}"/>
                  </a:ext>
                </a:extLst>
              </p14:cNvPr>
              <p14:cNvContentPartPr/>
              <p14:nvPr/>
            </p14:nvContentPartPr>
            <p14:xfrm>
              <a:off x="2108280" y="2399810"/>
              <a:ext cx="19440" cy="1213200"/>
            </p14:xfrm>
          </p:contentPart>
        </mc:Choice>
        <mc:Fallback xmlns="">
          <p:pic>
            <p:nvPicPr>
              <p:cNvPr id="76" name="Inkt 75">
                <a:extLst>
                  <a:ext uri="{FF2B5EF4-FFF2-40B4-BE49-F238E27FC236}">
                    <a16:creationId xmlns:a16="http://schemas.microsoft.com/office/drawing/2014/main" id="{C75E11C4-317D-BD21-1C26-82F8031452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54280" y="2291810"/>
                <a:ext cx="127080" cy="14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kt 77">
                <a:extLst>
                  <a:ext uri="{FF2B5EF4-FFF2-40B4-BE49-F238E27FC236}">
                    <a16:creationId xmlns:a16="http://schemas.microsoft.com/office/drawing/2014/main" id="{79F5B6FC-43D8-875B-35C6-AB3E0D38F290}"/>
                  </a:ext>
                </a:extLst>
              </p14:cNvPr>
              <p14:cNvContentPartPr/>
              <p14:nvPr/>
            </p14:nvContentPartPr>
            <p14:xfrm>
              <a:off x="1352280" y="3695810"/>
              <a:ext cx="1600560" cy="19440"/>
            </p14:xfrm>
          </p:contentPart>
        </mc:Choice>
        <mc:Fallback xmlns="">
          <p:pic>
            <p:nvPicPr>
              <p:cNvPr id="78" name="Inkt 77">
                <a:extLst>
                  <a:ext uri="{FF2B5EF4-FFF2-40B4-BE49-F238E27FC236}">
                    <a16:creationId xmlns:a16="http://schemas.microsoft.com/office/drawing/2014/main" id="{79F5B6FC-43D8-875B-35C6-AB3E0D38F2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98280" y="3587810"/>
                <a:ext cx="1708200" cy="235080"/>
              </a:xfrm>
              <a:prstGeom prst="rect">
                <a:avLst/>
              </a:prstGeom>
            </p:spPr>
          </p:pic>
        </mc:Fallback>
      </mc:AlternateContent>
      <p:sp>
        <p:nvSpPr>
          <p:cNvPr id="82" name="Tekstvak 81">
            <a:extLst>
              <a:ext uri="{FF2B5EF4-FFF2-40B4-BE49-F238E27FC236}">
                <a16:creationId xmlns:a16="http://schemas.microsoft.com/office/drawing/2014/main" id="{61C55500-C6EE-80DC-F7E8-120E3DD36456}"/>
              </a:ext>
            </a:extLst>
          </p:cNvPr>
          <p:cNvSpPr txBox="1"/>
          <p:nvPr/>
        </p:nvSpPr>
        <p:spPr>
          <a:xfrm>
            <a:off x="2167052" y="3788704"/>
            <a:ext cx="91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12,5cm</a:t>
            </a:r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4AF904AB-23BC-7F30-0671-5E5F008AC02D}"/>
              </a:ext>
            </a:extLst>
          </p:cNvPr>
          <p:cNvSpPr txBox="1"/>
          <p:nvPr/>
        </p:nvSpPr>
        <p:spPr>
          <a:xfrm>
            <a:off x="2502481" y="27695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25cm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EF37415-EB36-BF11-3E25-D3EFDBAB6B55}"/>
              </a:ext>
            </a:extLst>
          </p:cNvPr>
          <p:cNvSpPr txBox="1">
            <a:spLocks/>
          </p:cNvSpPr>
          <p:nvPr/>
        </p:nvSpPr>
        <p:spPr>
          <a:xfrm>
            <a:off x="6124663" y="1759789"/>
            <a:ext cx="5962973" cy="3130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ffra" panose="02000506080000020004" pitchFamily="2" charset="0"/>
                <a:ea typeface="+mj-ea"/>
                <a:cs typeface="+mj-cs"/>
              </a:defRPr>
            </a:lvl1pPr>
          </a:lstStyle>
          <a:p>
            <a:r>
              <a:rPr lang="nl-NL" sz="2000" dirty="0"/>
              <a:t>Aanpak:</a:t>
            </a:r>
          </a:p>
          <a:p>
            <a:r>
              <a:rPr lang="nl-NL" sz="2000" dirty="0"/>
              <a:t>Oppervlakte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▲ = 0,5 x zijde x bijbehorende hoogte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De halve zijde -&gt; 25 : 2 = 12,5 cm</a:t>
            </a:r>
          </a:p>
          <a:p>
            <a:endParaRPr lang="nl-NL" sz="2000" dirty="0"/>
          </a:p>
          <a:p>
            <a:r>
              <a:rPr lang="nl-NL" sz="2000" dirty="0"/>
              <a:t>De hoogte van de driehoek -&gt; de stelling van Pythagoras</a:t>
            </a:r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0E3F34A-63BF-9A43-BD5F-4974DF0125A2}"/>
              </a:ext>
            </a:extLst>
          </p:cNvPr>
          <p:cNvSpPr txBox="1"/>
          <p:nvPr/>
        </p:nvSpPr>
        <p:spPr>
          <a:xfrm>
            <a:off x="1916173" y="2955804"/>
            <a:ext cx="6108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? cm</a:t>
            </a:r>
          </a:p>
        </p:txBody>
      </p:sp>
    </p:spTree>
    <p:extLst>
      <p:ext uri="{BB962C8B-B14F-4D97-AF65-F5344CB8AC3E}">
        <p14:creationId xmlns:p14="http://schemas.microsoft.com/office/powerpoint/2010/main" val="49258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5DA81-41C3-B5DE-439E-3A94D0120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3EF7F-63EF-66C7-79D8-4FC853FE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2021 tv2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86DC57D-697F-E575-721C-61419CD5B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313" y="1690688"/>
            <a:ext cx="7380800" cy="355820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el 1">
                <a:extLst>
                  <a:ext uri="{FF2B5EF4-FFF2-40B4-BE49-F238E27FC236}">
                    <a16:creationId xmlns:a16="http://schemas.microsoft.com/office/drawing/2014/main" id="{1E26CFCD-EA24-D56A-F5FD-CC13B659EA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6039" y="3362181"/>
                <a:ext cx="8289794" cy="313069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Effra" panose="02000506080000020004" pitchFamily="2" charset="0"/>
                    <a:ea typeface="+mj-ea"/>
                    <a:cs typeface="+mj-cs"/>
                  </a:defRPr>
                </a:lvl1pPr>
              </a:lstStyle>
              <a:p>
                <a:r>
                  <a:rPr lang="nl-NL" sz="2000" dirty="0"/>
                  <a:t>Aanpak:</a:t>
                </a:r>
              </a:p>
              <a:p>
                <a:r>
                  <a:rPr lang="nl-NL" sz="2000" dirty="0">
                    <a:solidFill>
                      <a:srgbClr val="FF0000"/>
                    </a:solidFill>
                  </a:rPr>
                  <a:t>De hoogte van de driehoek = </a:t>
                </a:r>
              </a:p>
              <a:p>
                <a:r>
                  <a:rPr lang="nl-NL" sz="2000" dirty="0">
                    <a:solidFill>
                      <a:srgbClr val="FF0000"/>
                    </a:solidFill>
                  </a:rPr>
                  <a:t> 625 – 156,25 =</a:t>
                </a:r>
              </a:p>
              <a:p>
                <a14:m>
                  <m:oMath xmlns:m="http://schemas.openxmlformats.org/officeDocument/2006/math">
                    <m:r>
                      <a:rPr lang="nl-NL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nl-NL" sz="2000" dirty="0">
                    <a:solidFill>
                      <a:srgbClr val="FF0000"/>
                    </a:solidFill>
                  </a:rPr>
                  <a:t>468,75 = …</a:t>
                </a:r>
              </a:p>
              <a:p>
                <a:r>
                  <a:rPr lang="nl-NL" sz="2000" dirty="0">
                    <a:solidFill>
                      <a:srgbClr val="FF0000"/>
                    </a:solidFill>
                  </a:rPr>
                  <a:t>De hoogte is 21,6… cm</a:t>
                </a:r>
              </a:p>
            </p:txBody>
          </p:sp>
        </mc:Choice>
        <mc:Fallback xmlns="">
          <p:sp>
            <p:nvSpPr>
              <p:cNvPr id="8" name="Titel 1">
                <a:extLst>
                  <a:ext uri="{FF2B5EF4-FFF2-40B4-BE49-F238E27FC236}">
                    <a16:creationId xmlns:a16="http://schemas.microsoft.com/office/drawing/2014/main" id="{1E26CFCD-EA24-D56A-F5FD-CC13B659E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039" y="3362181"/>
                <a:ext cx="8289794" cy="3130694"/>
              </a:xfrm>
              <a:prstGeom prst="rect">
                <a:avLst/>
              </a:prstGeom>
              <a:blipFill>
                <a:blip r:embed="rId4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7" name="Inkt 66">
                <a:extLst>
                  <a:ext uri="{FF2B5EF4-FFF2-40B4-BE49-F238E27FC236}">
                    <a16:creationId xmlns:a16="http://schemas.microsoft.com/office/drawing/2014/main" id="{A515A6BB-4006-6D31-7225-FF86E089DB68}"/>
                  </a:ext>
                </a:extLst>
              </p14:cNvPr>
              <p14:cNvContentPartPr/>
              <p14:nvPr/>
            </p14:nvContentPartPr>
            <p14:xfrm>
              <a:off x="2114040" y="2298650"/>
              <a:ext cx="360" cy="1422360"/>
            </p14:xfrm>
          </p:contentPart>
        </mc:Choice>
        <mc:Fallback xmlns="">
          <p:pic>
            <p:nvPicPr>
              <p:cNvPr id="67" name="Inkt 66">
                <a:extLst>
                  <a:ext uri="{FF2B5EF4-FFF2-40B4-BE49-F238E27FC236}">
                    <a16:creationId xmlns:a16="http://schemas.microsoft.com/office/drawing/2014/main" id="{A515A6BB-4006-6D31-7225-FF86E089DB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7920" y="2292530"/>
                <a:ext cx="12600" cy="14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" name="Inkt 70">
                <a:extLst>
                  <a:ext uri="{FF2B5EF4-FFF2-40B4-BE49-F238E27FC236}">
                    <a16:creationId xmlns:a16="http://schemas.microsoft.com/office/drawing/2014/main" id="{F571480F-6A18-23F2-C4C9-9B0A8CAEAB37}"/>
                  </a:ext>
                </a:extLst>
              </p14:cNvPr>
              <p14:cNvContentPartPr/>
              <p14:nvPr/>
            </p14:nvContentPartPr>
            <p14:xfrm>
              <a:off x="2120520" y="3435170"/>
              <a:ext cx="261000" cy="720"/>
            </p14:xfrm>
          </p:contentPart>
        </mc:Choice>
        <mc:Fallback xmlns="">
          <p:pic>
            <p:nvPicPr>
              <p:cNvPr id="71" name="Inkt 70">
                <a:extLst>
                  <a:ext uri="{FF2B5EF4-FFF2-40B4-BE49-F238E27FC236}">
                    <a16:creationId xmlns:a16="http://schemas.microsoft.com/office/drawing/2014/main" id="{F571480F-6A18-23F2-C4C9-9B0A8CAEAB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14392" y="3422930"/>
                <a:ext cx="273257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ep 73">
            <a:extLst>
              <a:ext uri="{FF2B5EF4-FFF2-40B4-BE49-F238E27FC236}">
                <a16:creationId xmlns:a16="http://schemas.microsoft.com/office/drawing/2014/main" id="{CA18EA7E-352D-B771-17B9-9EC88EC4563D}"/>
              </a:ext>
            </a:extLst>
          </p:cNvPr>
          <p:cNvGrpSpPr/>
          <p:nvPr/>
        </p:nvGrpSpPr>
        <p:grpSpPr>
          <a:xfrm>
            <a:off x="2241480" y="3435170"/>
            <a:ext cx="159840" cy="278280"/>
            <a:chOff x="2241480" y="3435170"/>
            <a:chExt cx="15984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2" name="Inkt 71">
                  <a:extLst>
                    <a:ext uri="{FF2B5EF4-FFF2-40B4-BE49-F238E27FC236}">
                      <a16:creationId xmlns:a16="http://schemas.microsoft.com/office/drawing/2014/main" id="{6DC86C9A-45E1-BBF1-FED9-6B3F0AD6DE5B}"/>
                    </a:ext>
                  </a:extLst>
                </p14:cNvPr>
                <p14:cNvContentPartPr/>
                <p14:nvPr/>
              </p14:nvContentPartPr>
              <p14:xfrm>
                <a:off x="2366760" y="3435170"/>
                <a:ext cx="34560" cy="278280"/>
              </p14:xfrm>
            </p:contentPart>
          </mc:Choice>
          <mc:Fallback xmlns="">
            <p:pic>
              <p:nvPicPr>
                <p:cNvPr id="72" name="Inkt 71">
                  <a:extLst>
                    <a:ext uri="{FF2B5EF4-FFF2-40B4-BE49-F238E27FC236}">
                      <a16:creationId xmlns:a16="http://schemas.microsoft.com/office/drawing/2014/main" id="{6DC86C9A-45E1-BBF1-FED9-6B3F0AD6DE5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60640" y="3429050"/>
                  <a:ext cx="46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3" name="Inkt 72">
                  <a:extLst>
                    <a:ext uri="{FF2B5EF4-FFF2-40B4-BE49-F238E27FC236}">
                      <a16:creationId xmlns:a16="http://schemas.microsoft.com/office/drawing/2014/main" id="{076241AC-B225-53F5-B946-D891F39A482F}"/>
                    </a:ext>
                  </a:extLst>
                </p14:cNvPr>
                <p14:cNvContentPartPr/>
                <p14:nvPr/>
              </p14:nvContentPartPr>
              <p14:xfrm>
                <a:off x="2241480" y="3593930"/>
                <a:ext cx="360" cy="360"/>
              </p14:xfrm>
            </p:contentPart>
          </mc:Choice>
          <mc:Fallback xmlns="">
            <p:pic>
              <p:nvPicPr>
                <p:cNvPr id="73" name="Inkt 72">
                  <a:extLst>
                    <a:ext uri="{FF2B5EF4-FFF2-40B4-BE49-F238E27FC236}">
                      <a16:creationId xmlns:a16="http://schemas.microsoft.com/office/drawing/2014/main" id="{076241AC-B225-53F5-B946-D891F39A482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35360" y="358781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6" name="Inkt 75">
                <a:extLst>
                  <a:ext uri="{FF2B5EF4-FFF2-40B4-BE49-F238E27FC236}">
                    <a16:creationId xmlns:a16="http://schemas.microsoft.com/office/drawing/2014/main" id="{B7F7C43B-560E-3244-2B98-EC45B0D02639}"/>
                  </a:ext>
                </a:extLst>
              </p14:cNvPr>
              <p14:cNvContentPartPr/>
              <p14:nvPr/>
            </p14:nvContentPartPr>
            <p14:xfrm>
              <a:off x="2108280" y="2399810"/>
              <a:ext cx="19440" cy="1213200"/>
            </p14:xfrm>
          </p:contentPart>
        </mc:Choice>
        <mc:Fallback xmlns="">
          <p:pic>
            <p:nvPicPr>
              <p:cNvPr id="76" name="Inkt 75">
                <a:extLst>
                  <a:ext uri="{FF2B5EF4-FFF2-40B4-BE49-F238E27FC236}">
                    <a16:creationId xmlns:a16="http://schemas.microsoft.com/office/drawing/2014/main" id="{B7F7C43B-560E-3244-2B98-EC45B0D0263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54280" y="2291810"/>
                <a:ext cx="127080" cy="14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8" name="Inkt 77">
                <a:extLst>
                  <a:ext uri="{FF2B5EF4-FFF2-40B4-BE49-F238E27FC236}">
                    <a16:creationId xmlns:a16="http://schemas.microsoft.com/office/drawing/2014/main" id="{F93F84F0-C29B-A321-A322-E18ACF470B6E}"/>
                  </a:ext>
                </a:extLst>
              </p14:cNvPr>
              <p14:cNvContentPartPr/>
              <p14:nvPr/>
            </p14:nvContentPartPr>
            <p14:xfrm>
              <a:off x="1352280" y="3695810"/>
              <a:ext cx="1600560" cy="19440"/>
            </p14:xfrm>
          </p:contentPart>
        </mc:Choice>
        <mc:Fallback xmlns="">
          <p:pic>
            <p:nvPicPr>
              <p:cNvPr id="78" name="Inkt 77">
                <a:extLst>
                  <a:ext uri="{FF2B5EF4-FFF2-40B4-BE49-F238E27FC236}">
                    <a16:creationId xmlns:a16="http://schemas.microsoft.com/office/drawing/2014/main" id="{F93F84F0-C29B-A321-A322-E18ACF470B6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8280" y="3587810"/>
                <a:ext cx="1708200" cy="235080"/>
              </a:xfrm>
              <a:prstGeom prst="rect">
                <a:avLst/>
              </a:prstGeom>
            </p:spPr>
          </p:pic>
        </mc:Fallback>
      </mc:AlternateContent>
      <p:sp>
        <p:nvSpPr>
          <p:cNvPr id="82" name="Tekstvak 81">
            <a:extLst>
              <a:ext uri="{FF2B5EF4-FFF2-40B4-BE49-F238E27FC236}">
                <a16:creationId xmlns:a16="http://schemas.microsoft.com/office/drawing/2014/main" id="{B4309700-FCD4-941D-1F9B-21A00C5DFA3D}"/>
              </a:ext>
            </a:extLst>
          </p:cNvPr>
          <p:cNvSpPr txBox="1"/>
          <p:nvPr/>
        </p:nvSpPr>
        <p:spPr>
          <a:xfrm>
            <a:off x="2251020" y="3796250"/>
            <a:ext cx="91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12,5cm</a:t>
            </a:r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359D59E4-DECF-2A10-1884-C8105583BEAC}"/>
              </a:ext>
            </a:extLst>
          </p:cNvPr>
          <p:cNvSpPr txBox="1"/>
          <p:nvPr/>
        </p:nvSpPr>
        <p:spPr>
          <a:xfrm>
            <a:off x="2502481" y="27695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25cm</a:t>
            </a: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24ED291D-BFE8-0652-A7F6-580A318E28E5}"/>
              </a:ext>
            </a:extLst>
          </p:cNvPr>
          <p:cNvSpPr txBox="1"/>
          <p:nvPr/>
        </p:nvSpPr>
        <p:spPr>
          <a:xfrm>
            <a:off x="1853874" y="29693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? cm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811A445-28E5-66EA-FF59-18F928C91FE6}"/>
              </a:ext>
            </a:extLst>
          </p:cNvPr>
          <p:cNvSpPr txBox="1"/>
          <p:nvPr/>
        </p:nvSpPr>
        <p:spPr>
          <a:xfrm>
            <a:off x="7656039" y="2173249"/>
            <a:ext cx="29979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highlight>
                  <a:srgbClr val="FFFF00"/>
                </a:highlight>
              </a:rPr>
              <a:t>De stelling van Pythagoras</a:t>
            </a:r>
          </a:p>
          <a:p>
            <a:endParaRPr lang="nl-NL" dirty="0"/>
          </a:p>
          <a:p>
            <a:r>
              <a:rPr lang="nl-NL" dirty="0"/>
              <a:t>                </a:t>
            </a:r>
            <a:r>
              <a:rPr lang="nl-NL" u="sng" dirty="0"/>
              <a:t>Zijde</a:t>
            </a:r>
            <a:r>
              <a:rPr lang="nl-NL" dirty="0"/>
              <a:t>            </a:t>
            </a:r>
            <a:r>
              <a:rPr lang="nl-NL" u="sng" dirty="0"/>
              <a:t>Kwadraat</a:t>
            </a:r>
          </a:p>
          <a:p>
            <a:r>
              <a:rPr lang="nl-NL" dirty="0" err="1"/>
              <a:t>Rhz</a:t>
            </a:r>
            <a:r>
              <a:rPr lang="nl-NL" dirty="0"/>
              <a:t> = 	12,5	   156,25</a:t>
            </a:r>
          </a:p>
          <a:p>
            <a:r>
              <a:rPr lang="nl-NL" dirty="0" err="1"/>
              <a:t>Rhz</a:t>
            </a:r>
            <a:r>
              <a:rPr lang="nl-NL" dirty="0"/>
              <a:t> =	?	</a:t>
            </a:r>
            <a:r>
              <a:rPr lang="nl-NL" u="sng" dirty="0"/>
              <a:t>…………….+</a:t>
            </a:r>
          </a:p>
          <a:p>
            <a:r>
              <a:rPr lang="nl-NL" dirty="0" err="1"/>
              <a:t>Lz</a:t>
            </a:r>
            <a:r>
              <a:rPr lang="nl-NL" dirty="0"/>
              <a:t> =	25	      625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D8C91078-C093-C173-40C4-7C9B68CECE99}"/>
              </a:ext>
            </a:extLst>
          </p:cNvPr>
          <p:cNvSpPr/>
          <p:nvPr/>
        </p:nvSpPr>
        <p:spPr>
          <a:xfrm>
            <a:off x="9183429" y="2908541"/>
            <a:ext cx="368300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links 10">
            <a:extLst>
              <a:ext uri="{FF2B5EF4-FFF2-40B4-BE49-F238E27FC236}">
                <a16:creationId xmlns:a16="http://schemas.microsoft.com/office/drawing/2014/main" id="{50A4EF7D-1774-DC84-F343-38AB43D59D6B}"/>
              </a:ext>
            </a:extLst>
          </p:cNvPr>
          <p:cNvSpPr/>
          <p:nvPr/>
        </p:nvSpPr>
        <p:spPr>
          <a:xfrm>
            <a:off x="9172420" y="4016722"/>
            <a:ext cx="463550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3D44175D-FFAF-468A-AF3A-6D11EEEFEE4F}"/>
                  </a:ext>
                </a:extLst>
              </p:cNvPr>
              <p:cNvSpPr txBox="1"/>
              <p:nvPr/>
            </p:nvSpPr>
            <p:spPr>
              <a:xfrm>
                <a:off x="6319579" y="4122995"/>
                <a:ext cx="6096000" cy="389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3D44175D-FFAF-468A-AF3A-6D11EEEFE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579" y="4122995"/>
                <a:ext cx="6096000" cy="389979"/>
              </a:xfrm>
              <a:prstGeom prst="rect">
                <a:avLst/>
              </a:prstGeom>
              <a:blipFill>
                <a:blip r:embed="rId1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85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E2200-5A76-EC26-AA35-D1C71B170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46055-CCF0-BCB9-61B2-B1A5953E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2021 tv2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447432C-1BA5-4FB2-060E-4A93B68B8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313" y="1690688"/>
            <a:ext cx="7380800" cy="3558206"/>
          </a:xfr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28DD026-E6FF-8146-8171-25335E2CEADF}"/>
              </a:ext>
            </a:extLst>
          </p:cNvPr>
          <p:cNvSpPr txBox="1">
            <a:spLocks/>
          </p:cNvSpPr>
          <p:nvPr/>
        </p:nvSpPr>
        <p:spPr>
          <a:xfrm>
            <a:off x="6153913" y="1388913"/>
            <a:ext cx="8289794" cy="3130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ffra" panose="02000506080000020004" pitchFamily="2" charset="0"/>
                <a:ea typeface="+mj-ea"/>
                <a:cs typeface="+mj-cs"/>
              </a:defRPr>
            </a:lvl1pPr>
          </a:lstStyle>
          <a:p>
            <a:r>
              <a:rPr lang="nl-NL" sz="2000" dirty="0"/>
              <a:t>Aanpak: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oppervlakte is 0,5 x 25 x 21,6… = </a:t>
            </a:r>
            <a:r>
              <a:rPr lang="nl-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271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cm² 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(of nauwkeuriger)</a:t>
            </a:r>
            <a:endParaRPr lang="nl-NL" sz="2000" dirty="0"/>
          </a:p>
          <a:p>
            <a:endParaRPr lang="nl-NL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" name="Inkt 66">
                <a:extLst>
                  <a:ext uri="{FF2B5EF4-FFF2-40B4-BE49-F238E27FC236}">
                    <a16:creationId xmlns:a16="http://schemas.microsoft.com/office/drawing/2014/main" id="{1E098E9C-F4ED-E7C6-1D43-F5A692E9EC4A}"/>
                  </a:ext>
                </a:extLst>
              </p14:cNvPr>
              <p14:cNvContentPartPr/>
              <p14:nvPr/>
            </p14:nvContentPartPr>
            <p14:xfrm>
              <a:off x="2114040" y="2298650"/>
              <a:ext cx="360" cy="1422360"/>
            </p14:xfrm>
          </p:contentPart>
        </mc:Choice>
        <mc:Fallback xmlns="">
          <p:pic>
            <p:nvPicPr>
              <p:cNvPr id="67" name="Inkt 66">
                <a:extLst>
                  <a:ext uri="{FF2B5EF4-FFF2-40B4-BE49-F238E27FC236}">
                    <a16:creationId xmlns:a16="http://schemas.microsoft.com/office/drawing/2014/main" id="{1E098E9C-F4ED-E7C6-1D43-F5A692E9EC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7920" y="2292530"/>
                <a:ext cx="12600" cy="14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" name="Inkt 70">
                <a:extLst>
                  <a:ext uri="{FF2B5EF4-FFF2-40B4-BE49-F238E27FC236}">
                    <a16:creationId xmlns:a16="http://schemas.microsoft.com/office/drawing/2014/main" id="{CD8E19C1-36A3-497E-EBD9-CB86E8879B9F}"/>
                  </a:ext>
                </a:extLst>
              </p14:cNvPr>
              <p14:cNvContentPartPr/>
              <p14:nvPr/>
            </p14:nvContentPartPr>
            <p14:xfrm>
              <a:off x="2120520" y="3435170"/>
              <a:ext cx="261000" cy="720"/>
            </p14:xfrm>
          </p:contentPart>
        </mc:Choice>
        <mc:Fallback xmlns="">
          <p:pic>
            <p:nvPicPr>
              <p:cNvPr id="71" name="Inkt 70">
                <a:extLst>
                  <a:ext uri="{FF2B5EF4-FFF2-40B4-BE49-F238E27FC236}">
                    <a16:creationId xmlns:a16="http://schemas.microsoft.com/office/drawing/2014/main" id="{CD8E19C1-36A3-497E-EBD9-CB86E8879B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4392" y="3422930"/>
                <a:ext cx="273257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ep 73">
            <a:extLst>
              <a:ext uri="{FF2B5EF4-FFF2-40B4-BE49-F238E27FC236}">
                <a16:creationId xmlns:a16="http://schemas.microsoft.com/office/drawing/2014/main" id="{9B8E7898-A583-91EC-A364-4074ACED6497}"/>
              </a:ext>
            </a:extLst>
          </p:cNvPr>
          <p:cNvGrpSpPr/>
          <p:nvPr/>
        </p:nvGrpSpPr>
        <p:grpSpPr>
          <a:xfrm>
            <a:off x="2241480" y="3435170"/>
            <a:ext cx="159840" cy="278280"/>
            <a:chOff x="2241480" y="3435170"/>
            <a:chExt cx="15984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2" name="Inkt 71">
                  <a:extLst>
                    <a:ext uri="{FF2B5EF4-FFF2-40B4-BE49-F238E27FC236}">
                      <a16:creationId xmlns:a16="http://schemas.microsoft.com/office/drawing/2014/main" id="{71E4291C-5393-3BBC-5ECF-CFF31F073A34}"/>
                    </a:ext>
                  </a:extLst>
                </p14:cNvPr>
                <p14:cNvContentPartPr/>
                <p14:nvPr/>
              </p14:nvContentPartPr>
              <p14:xfrm>
                <a:off x="2366760" y="3435170"/>
                <a:ext cx="34560" cy="278280"/>
              </p14:xfrm>
            </p:contentPart>
          </mc:Choice>
          <mc:Fallback xmlns="">
            <p:pic>
              <p:nvPicPr>
                <p:cNvPr id="72" name="Inkt 71">
                  <a:extLst>
                    <a:ext uri="{FF2B5EF4-FFF2-40B4-BE49-F238E27FC236}">
                      <a16:creationId xmlns:a16="http://schemas.microsoft.com/office/drawing/2014/main" id="{71E4291C-5393-3BBC-5ECF-CFF31F073A3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60640" y="3429050"/>
                  <a:ext cx="46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3" name="Inkt 72">
                  <a:extLst>
                    <a:ext uri="{FF2B5EF4-FFF2-40B4-BE49-F238E27FC236}">
                      <a16:creationId xmlns:a16="http://schemas.microsoft.com/office/drawing/2014/main" id="{06AA8197-8901-CCA2-FEB1-1B8D3F04E2BA}"/>
                    </a:ext>
                  </a:extLst>
                </p14:cNvPr>
                <p14:cNvContentPartPr/>
                <p14:nvPr/>
              </p14:nvContentPartPr>
              <p14:xfrm>
                <a:off x="2241480" y="3593930"/>
                <a:ext cx="360" cy="360"/>
              </p14:xfrm>
            </p:contentPart>
          </mc:Choice>
          <mc:Fallback xmlns="">
            <p:pic>
              <p:nvPicPr>
                <p:cNvPr id="73" name="Inkt 72">
                  <a:extLst>
                    <a:ext uri="{FF2B5EF4-FFF2-40B4-BE49-F238E27FC236}">
                      <a16:creationId xmlns:a16="http://schemas.microsoft.com/office/drawing/2014/main" id="{06AA8197-8901-CCA2-FEB1-1B8D3F04E2B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35360" y="358781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Inkt 75">
                <a:extLst>
                  <a:ext uri="{FF2B5EF4-FFF2-40B4-BE49-F238E27FC236}">
                    <a16:creationId xmlns:a16="http://schemas.microsoft.com/office/drawing/2014/main" id="{C5B1DE2B-F53D-BE0A-FDF3-D580ABE19FD6}"/>
                  </a:ext>
                </a:extLst>
              </p14:cNvPr>
              <p14:cNvContentPartPr/>
              <p14:nvPr/>
            </p14:nvContentPartPr>
            <p14:xfrm>
              <a:off x="2108280" y="2399810"/>
              <a:ext cx="19440" cy="1213200"/>
            </p14:xfrm>
          </p:contentPart>
        </mc:Choice>
        <mc:Fallback xmlns="">
          <p:pic>
            <p:nvPicPr>
              <p:cNvPr id="76" name="Inkt 75">
                <a:extLst>
                  <a:ext uri="{FF2B5EF4-FFF2-40B4-BE49-F238E27FC236}">
                    <a16:creationId xmlns:a16="http://schemas.microsoft.com/office/drawing/2014/main" id="{C5B1DE2B-F53D-BE0A-FDF3-D580ABE19FD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54280" y="2291810"/>
                <a:ext cx="127080" cy="14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kt 77">
                <a:extLst>
                  <a:ext uri="{FF2B5EF4-FFF2-40B4-BE49-F238E27FC236}">
                    <a16:creationId xmlns:a16="http://schemas.microsoft.com/office/drawing/2014/main" id="{CE1A2BE5-7B8E-248F-246E-5B67F1B6209B}"/>
                  </a:ext>
                </a:extLst>
              </p14:cNvPr>
              <p14:cNvContentPartPr/>
              <p14:nvPr/>
            </p14:nvContentPartPr>
            <p14:xfrm>
              <a:off x="1352280" y="3695810"/>
              <a:ext cx="1600560" cy="19440"/>
            </p14:xfrm>
          </p:contentPart>
        </mc:Choice>
        <mc:Fallback xmlns="">
          <p:pic>
            <p:nvPicPr>
              <p:cNvPr id="78" name="Inkt 77">
                <a:extLst>
                  <a:ext uri="{FF2B5EF4-FFF2-40B4-BE49-F238E27FC236}">
                    <a16:creationId xmlns:a16="http://schemas.microsoft.com/office/drawing/2014/main" id="{CE1A2BE5-7B8E-248F-246E-5B67F1B620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98280" y="3587810"/>
                <a:ext cx="1708200" cy="235080"/>
              </a:xfrm>
              <a:prstGeom prst="rect">
                <a:avLst/>
              </a:prstGeom>
            </p:spPr>
          </p:pic>
        </mc:Fallback>
      </mc:AlternateContent>
      <p:sp>
        <p:nvSpPr>
          <p:cNvPr id="82" name="Tekstvak 81">
            <a:extLst>
              <a:ext uri="{FF2B5EF4-FFF2-40B4-BE49-F238E27FC236}">
                <a16:creationId xmlns:a16="http://schemas.microsoft.com/office/drawing/2014/main" id="{1AC48960-1E8F-E772-6FC3-DB18AC9C7019}"/>
              </a:ext>
            </a:extLst>
          </p:cNvPr>
          <p:cNvSpPr txBox="1"/>
          <p:nvPr/>
        </p:nvSpPr>
        <p:spPr>
          <a:xfrm>
            <a:off x="1795913" y="3822170"/>
            <a:ext cx="91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25cm</a:t>
            </a: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54E8CBA7-99C5-FCB5-607B-115EF1BE9EF9}"/>
              </a:ext>
            </a:extLst>
          </p:cNvPr>
          <p:cNvSpPr txBox="1"/>
          <p:nvPr/>
        </p:nvSpPr>
        <p:spPr>
          <a:xfrm>
            <a:off x="1630590" y="29465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21,6… cm</a:t>
            </a:r>
          </a:p>
        </p:txBody>
      </p:sp>
    </p:spTree>
    <p:extLst>
      <p:ext uri="{BB962C8B-B14F-4D97-AF65-F5344CB8AC3E}">
        <p14:creationId xmlns:p14="http://schemas.microsoft.com/office/powerpoint/2010/main" val="1644201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B5B6C-70AE-1279-1E70-F309025DC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7530E-116F-1FD2-8016-3B5BB4316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Rekenen en tekenen met schaal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88279C-F733-D62C-A2DE-8D93EB2395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9982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11B17-94EC-C701-F756-002B33CAD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74383-4D70-0EAB-F54D-F340655B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E0D3EE-C928-8748-470D-DCAD15763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67D5150-5978-1492-116F-CC8C128951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37" b="20463"/>
          <a:stretch/>
        </p:blipFill>
        <p:spPr>
          <a:xfrm>
            <a:off x="380267" y="927049"/>
            <a:ext cx="7412012" cy="37202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7E89220-EDD4-F3B3-0D9D-938A4433A4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551" r="6258" b="2334"/>
          <a:stretch/>
        </p:blipFill>
        <p:spPr>
          <a:xfrm>
            <a:off x="838200" y="4850208"/>
            <a:ext cx="7412013" cy="44734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E4B20D0-8170-2E04-4B4D-E5BF6F305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9758"/>
            <a:ext cx="3833766" cy="3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3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6A4AE-8F5B-15A2-65BB-278FAA53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6EB6E6-189A-83B1-D1C0-66920BA57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B23EB7-F3FD-74DE-E25D-E1E69EBBE8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64" b="20463"/>
          <a:stretch/>
        </p:blipFill>
        <p:spPr>
          <a:xfrm>
            <a:off x="378820" y="927049"/>
            <a:ext cx="7274311" cy="37202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A2E4AC9-BBFF-6F45-E636-785C694D9A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551" r="12176" b="320"/>
          <a:stretch/>
        </p:blipFill>
        <p:spPr>
          <a:xfrm>
            <a:off x="838200" y="4850208"/>
            <a:ext cx="6944139" cy="54623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AAAAB36-BD2D-8DBE-D04E-D9F09CE98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9758"/>
            <a:ext cx="3833766" cy="37729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3179A9D-8977-D88D-C73C-AA97DAB01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213" y="4458495"/>
            <a:ext cx="3908433" cy="1137236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BA640D1E-B1A3-F81F-2A78-59ACA8742630}"/>
              </a:ext>
            </a:extLst>
          </p:cNvPr>
          <p:cNvSpPr txBox="1"/>
          <p:nvPr/>
        </p:nvSpPr>
        <p:spPr>
          <a:xfrm>
            <a:off x="9643709" y="502711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5,8 cm</a:t>
            </a:r>
          </a:p>
        </p:txBody>
      </p:sp>
    </p:spTree>
    <p:extLst>
      <p:ext uri="{BB962C8B-B14F-4D97-AF65-F5344CB8AC3E}">
        <p14:creationId xmlns:p14="http://schemas.microsoft.com/office/powerpoint/2010/main" val="1182515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F1931-6B84-6639-68F0-D59F52714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0183A-6268-2287-A966-638F9595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5393B1-B12F-17F4-594C-5A5D002F6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8640114-428D-1FF4-4B9C-1D7D78C801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49" b="20463"/>
          <a:stretch/>
        </p:blipFill>
        <p:spPr>
          <a:xfrm>
            <a:off x="380267" y="927049"/>
            <a:ext cx="7139770" cy="37202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8C7BE59-F599-13F9-2421-84B19F1122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551" r="8219" b="320"/>
          <a:stretch/>
        </p:blipFill>
        <p:spPr>
          <a:xfrm>
            <a:off x="838200" y="4850208"/>
            <a:ext cx="7257013" cy="54623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24BA514-D0EA-9CD1-14C5-B6423050B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9758"/>
            <a:ext cx="3833766" cy="37729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316FD63-1558-ACEE-1294-FEDBC14B7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213" y="4458495"/>
            <a:ext cx="3908433" cy="113723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9E4EDC5-5D73-136D-B5F9-5F482E7CE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593" y="2225675"/>
            <a:ext cx="4088053" cy="337005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360179F-4558-DEE1-3E55-C169377A9565}"/>
              </a:ext>
            </a:extLst>
          </p:cNvPr>
          <p:cNvSpPr txBox="1"/>
          <p:nvPr/>
        </p:nvSpPr>
        <p:spPr>
          <a:xfrm>
            <a:off x="9643709" y="502711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5,8 cm</a:t>
            </a:r>
          </a:p>
        </p:txBody>
      </p:sp>
    </p:spTree>
    <p:extLst>
      <p:ext uri="{BB962C8B-B14F-4D97-AF65-F5344CB8AC3E}">
        <p14:creationId xmlns:p14="http://schemas.microsoft.com/office/powerpoint/2010/main" val="36227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9C4ED58-356A-EEBC-03EF-116924F42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26" y="247005"/>
            <a:ext cx="7739748" cy="636399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4C53160-D381-F922-9DC8-A6A56E5DDBEC}"/>
              </a:ext>
            </a:extLst>
          </p:cNvPr>
          <p:cNvSpPr txBox="1"/>
          <p:nvPr/>
        </p:nvSpPr>
        <p:spPr>
          <a:xfrm>
            <a:off x="9696893" y="2434856"/>
            <a:ext cx="16998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21 vragen</a:t>
            </a:r>
          </a:p>
          <a:p>
            <a:endParaRPr lang="nl-NL" sz="2800" b="1" dirty="0"/>
          </a:p>
          <a:p>
            <a:r>
              <a:rPr lang="nl-NL" sz="2800" b="1" dirty="0"/>
              <a:t>68 punten</a:t>
            </a:r>
          </a:p>
        </p:txBody>
      </p:sp>
    </p:spTree>
    <p:extLst>
      <p:ext uri="{BB962C8B-B14F-4D97-AF65-F5344CB8AC3E}">
        <p14:creationId xmlns:p14="http://schemas.microsoft.com/office/powerpoint/2010/main" val="4091093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5D3C4-3C7D-0DAA-B278-97FD5811D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91A2D-4BB2-922D-6737-C299AE26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B8B38F-C263-13ED-2AF6-CEA5F8B90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43D591-3027-E734-22A0-D944A109A1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60" b="20463"/>
          <a:stretch/>
        </p:blipFill>
        <p:spPr>
          <a:xfrm>
            <a:off x="380267" y="927049"/>
            <a:ext cx="7342438" cy="37202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E3A3705-4E4A-9917-F979-BBED86D295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551"/>
          <a:stretch/>
        </p:blipFill>
        <p:spPr>
          <a:xfrm>
            <a:off x="838200" y="4850208"/>
            <a:ext cx="7906859" cy="56192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0A00602-52C2-6F66-139D-0CCB19312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9758"/>
            <a:ext cx="3833766" cy="37729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998FE0F-3615-C49C-A3A3-84616991A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213" y="4458495"/>
            <a:ext cx="3908433" cy="113723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BDD77F5-CC71-332E-0F02-5B980C0D9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593" y="2225675"/>
            <a:ext cx="4088053" cy="337005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7507B62-3CD9-751B-FB84-A650EA6B3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819" y="2255492"/>
            <a:ext cx="3769827" cy="329859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7F168DB-FD2F-4591-9407-A896EB37054A}"/>
              </a:ext>
            </a:extLst>
          </p:cNvPr>
          <p:cNvSpPr txBox="1"/>
          <p:nvPr/>
        </p:nvSpPr>
        <p:spPr>
          <a:xfrm>
            <a:off x="9643709" y="502711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5,8 cm</a:t>
            </a:r>
          </a:p>
        </p:txBody>
      </p:sp>
    </p:spTree>
    <p:extLst>
      <p:ext uri="{BB962C8B-B14F-4D97-AF65-F5344CB8AC3E}">
        <p14:creationId xmlns:p14="http://schemas.microsoft.com/office/powerpoint/2010/main" val="2393433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45632-DD24-6E13-3BF0-98ECAA31F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EA7CD-455B-4993-C870-D4557AFB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AA19A-04D9-2F50-845D-B4321F0CC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40A3572-72D2-3902-0B01-7B4A57ED07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01" b="20463"/>
          <a:stretch/>
        </p:blipFill>
        <p:spPr>
          <a:xfrm>
            <a:off x="380266" y="927049"/>
            <a:ext cx="7203707" cy="37202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4AF439-0B5D-3F51-C64F-038C1FCF32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551" r="8219" b="320"/>
          <a:stretch/>
        </p:blipFill>
        <p:spPr>
          <a:xfrm>
            <a:off x="838200" y="4850208"/>
            <a:ext cx="7257013" cy="54623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A551367-E6C6-B0B6-4946-8E451F9D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9758"/>
            <a:ext cx="3833766" cy="37729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E4A9CAF-85E5-7BE0-FDF5-B26D0B67C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213" y="4458495"/>
            <a:ext cx="3908433" cy="113723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1E2E326-D616-C17B-434E-C6498B1FE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593" y="2225675"/>
            <a:ext cx="4088053" cy="337005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34A4FBD-0EE8-7DDC-F20F-BD7A75F3D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819" y="2255492"/>
            <a:ext cx="3769827" cy="329859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851D9A7-BF96-0A9E-42DB-5B8546AC2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5213" y="2358071"/>
            <a:ext cx="3908433" cy="305406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C82109C-008B-28CD-D2D1-5188C1150375}"/>
              </a:ext>
            </a:extLst>
          </p:cNvPr>
          <p:cNvSpPr txBox="1"/>
          <p:nvPr/>
        </p:nvSpPr>
        <p:spPr>
          <a:xfrm>
            <a:off x="9643709" y="502711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5,8 cm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6B1B2ED-9CE6-BE9E-4E32-219C602AA7A0}"/>
              </a:ext>
            </a:extLst>
          </p:cNvPr>
          <p:cNvSpPr txBox="1"/>
          <p:nvPr/>
        </p:nvSpPr>
        <p:spPr>
          <a:xfrm>
            <a:off x="8580222" y="3523115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5,8 cm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A45B8BE-E8CB-3AD7-71D9-E6C2C374FF5D}"/>
              </a:ext>
            </a:extLst>
          </p:cNvPr>
          <p:cNvSpPr txBox="1"/>
          <p:nvPr/>
        </p:nvSpPr>
        <p:spPr>
          <a:xfrm>
            <a:off x="10542359" y="360644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5,8 cm</a:t>
            </a:r>
          </a:p>
        </p:txBody>
      </p:sp>
    </p:spTree>
    <p:extLst>
      <p:ext uri="{BB962C8B-B14F-4D97-AF65-F5344CB8AC3E}">
        <p14:creationId xmlns:p14="http://schemas.microsoft.com/office/powerpoint/2010/main" val="1178013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E716E-1D5D-CA4A-1ECF-D5881300B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CC307-3BDC-C843-2158-79ED89D8B5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Rekenen…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40190A-4B9B-C313-3D02-915B59E1D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met procenten</a:t>
            </a:r>
          </a:p>
          <a:p>
            <a:r>
              <a:rPr lang="nl-NL" dirty="0"/>
              <a:t>met tijd</a:t>
            </a:r>
          </a:p>
          <a:p>
            <a:r>
              <a:rPr lang="nl-NL" dirty="0"/>
              <a:t>met afstand</a:t>
            </a:r>
          </a:p>
        </p:txBody>
      </p:sp>
    </p:spTree>
    <p:extLst>
      <p:ext uri="{BB962C8B-B14F-4D97-AF65-F5344CB8AC3E}">
        <p14:creationId xmlns:p14="http://schemas.microsoft.com/office/powerpoint/2010/main" val="3905299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7157D-0855-4475-6BB8-4A0BEBF92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581C0-9D60-32AE-8E97-A46D3C87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2023 tijdvak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E00876D-C72C-5CF0-07F8-00FF2683A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79057"/>
            <a:ext cx="5613802" cy="4351338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16CFAA0-87FB-BE3C-0F73-0CF708A63E7A}"/>
              </a:ext>
            </a:extLst>
          </p:cNvPr>
          <p:cNvSpPr txBox="1"/>
          <p:nvPr/>
        </p:nvSpPr>
        <p:spPr>
          <a:xfrm>
            <a:off x="6452002" y="2169041"/>
            <a:ext cx="103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Aanpak:</a:t>
            </a:r>
          </a:p>
        </p:txBody>
      </p:sp>
    </p:spTree>
    <p:extLst>
      <p:ext uri="{BB962C8B-B14F-4D97-AF65-F5344CB8AC3E}">
        <p14:creationId xmlns:p14="http://schemas.microsoft.com/office/powerpoint/2010/main" val="53958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97454-5A9C-6F70-E8BF-12B06A22E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D8213-052D-FD2F-EC5F-D432F9A8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2023 tijdvak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01EC60C-99F0-B40C-05C1-1DAD081CA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79057"/>
            <a:ext cx="5613802" cy="4351338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665394E-450C-9028-A6F2-3DA26DED66D3}"/>
              </a:ext>
            </a:extLst>
          </p:cNvPr>
          <p:cNvSpPr txBox="1"/>
          <p:nvPr/>
        </p:nvSpPr>
        <p:spPr>
          <a:xfrm>
            <a:off x="6452002" y="2169041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Aanpak:</a:t>
            </a:r>
          </a:p>
          <a:p>
            <a:r>
              <a:rPr lang="nl-NL" sz="2000" dirty="0"/>
              <a:t>44 702 : 100 x 1,5 = …</a:t>
            </a:r>
          </a:p>
        </p:txBody>
      </p:sp>
    </p:spTree>
    <p:extLst>
      <p:ext uri="{BB962C8B-B14F-4D97-AF65-F5344CB8AC3E}">
        <p14:creationId xmlns:p14="http://schemas.microsoft.com/office/powerpoint/2010/main" val="1622772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B3D47-5D66-B4FA-0C37-7686F10E1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7B3FF-F55E-0ABD-41BA-18520AC1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2023 tijdvak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761C856-F1B1-5DE6-D415-3694E9C5D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79057"/>
            <a:ext cx="5613802" cy="4351338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0BC2B74-2FEE-637E-AD47-C743CCA86097}"/>
              </a:ext>
            </a:extLst>
          </p:cNvPr>
          <p:cNvSpPr txBox="1"/>
          <p:nvPr/>
        </p:nvSpPr>
        <p:spPr>
          <a:xfrm>
            <a:off x="6452002" y="2169041"/>
            <a:ext cx="35466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Aanpak:</a:t>
            </a:r>
          </a:p>
          <a:p>
            <a:r>
              <a:rPr lang="nl-NL" sz="2000" dirty="0"/>
              <a:t>44 702 : 100 x 1,5 = …</a:t>
            </a:r>
          </a:p>
          <a:p>
            <a:r>
              <a:rPr lang="nl-NL" sz="2000" dirty="0"/>
              <a:t>Het antwoord = </a:t>
            </a:r>
            <a:r>
              <a:rPr lang="nl-NL" sz="2000" b="1" dirty="0">
                <a:solidFill>
                  <a:srgbClr val="FF0000"/>
                </a:solidFill>
              </a:rPr>
              <a:t>671 </a:t>
            </a:r>
            <a:r>
              <a:rPr lang="nl-NL" sz="2000" dirty="0"/>
              <a:t>wandelaars</a:t>
            </a:r>
            <a:endParaRPr lang="nl-N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4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766CD-EF14-7ABB-01B0-2B37FC2AF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5FCEE-6EF7-8AE4-9BEA-583B00C8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2023 tijdvak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C628509-2A90-BBEE-3C6D-3AE09F0E7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363" b="14528"/>
          <a:stretch/>
        </p:blipFill>
        <p:spPr>
          <a:xfrm>
            <a:off x="838200" y="1379057"/>
            <a:ext cx="5613802" cy="3708000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C18EDD8-123D-CDBC-0D5A-060D01CEA3E6}"/>
              </a:ext>
            </a:extLst>
          </p:cNvPr>
          <p:cNvSpPr txBox="1"/>
          <p:nvPr/>
        </p:nvSpPr>
        <p:spPr>
          <a:xfrm>
            <a:off x="6452002" y="2169041"/>
            <a:ext cx="103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Aanpak: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A90F30D-F65E-5192-1620-573D65A27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5087057"/>
            <a:ext cx="5613802" cy="105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55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EB5F4-ADEE-AECA-DDD7-870FAADAC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82EF9-1A1B-A129-85A4-73D43EB7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2023 tijdvak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9D1A5BA-CF85-570C-65C6-101D503D2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363" b="14528"/>
          <a:stretch/>
        </p:blipFill>
        <p:spPr>
          <a:xfrm>
            <a:off x="838200" y="1379057"/>
            <a:ext cx="5613802" cy="3708000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532B1EF-605E-D5A9-EF0F-7B59DDEC5AA1}"/>
              </a:ext>
            </a:extLst>
          </p:cNvPr>
          <p:cNvSpPr txBox="1"/>
          <p:nvPr/>
        </p:nvSpPr>
        <p:spPr>
          <a:xfrm>
            <a:off x="6452002" y="2169041"/>
            <a:ext cx="4150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Aanpak:</a:t>
            </a:r>
          </a:p>
          <a:p>
            <a:r>
              <a:rPr lang="nl-NL" sz="2000" dirty="0"/>
              <a:t>26 095 : 100 x 7,7 = 2009,315 mannen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0CB2D5D-A786-4FF9-8F83-787DC6A04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5087057"/>
            <a:ext cx="5613802" cy="105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85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6175D-D691-9EE7-69FC-AFDFFFE24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B93AC-042E-7FA9-0644-FB2EB63D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2023 tijdvak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03AA43D-9FEA-66B9-E474-04C6E46DC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363" b="14528"/>
          <a:stretch/>
        </p:blipFill>
        <p:spPr>
          <a:xfrm>
            <a:off x="838200" y="1379057"/>
            <a:ext cx="5613802" cy="3708000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ACCCF2B-C22F-1A6A-2D20-7C199F24C58C}"/>
              </a:ext>
            </a:extLst>
          </p:cNvPr>
          <p:cNvSpPr txBox="1"/>
          <p:nvPr/>
        </p:nvSpPr>
        <p:spPr>
          <a:xfrm>
            <a:off x="6452002" y="2169041"/>
            <a:ext cx="42485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Aanpak:</a:t>
            </a:r>
          </a:p>
          <a:p>
            <a:r>
              <a:rPr lang="nl-NL" sz="2000" dirty="0"/>
              <a:t>26 095 : 100 x 7,7 = 2009,315 mannen</a:t>
            </a:r>
          </a:p>
          <a:p>
            <a:r>
              <a:rPr lang="nl-NL" sz="2000" dirty="0"/>
              <a:t>2009 + 1469 = 3478 wandelaars die de </a:t>
            </a:r>
          </a:p>
          <a:p>
            <a:r>
              <a:rPr lang="nl-NL" sz="2000" dirty="0"/>
              <a:t>                                     finish niet haalden</a:t>
            </a:r>
          </a:p>
          <a:p>
            <a:endParaRPr lang="nl-NL" sz="20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A1030C6-56F4-089B-519D-D35E71976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5087057"/>
            <a:ext cx="5613802" cy="105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92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C0ABB-B684-0D7B-8A46-866918D87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46D6A-1662-B862-EAF9-EE8306EE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2023 tijdvak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D41DCAE-6B19-BF12-C17C-EEA902330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363" b="14528"/>
          <a:stretch/>
        </p:blipFill>
        <p:spPr>
          <a:xfrm>
            <a:off x="838200" y="1379057"/>
            <a:ext cx="5613802" cy="3708000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7ACA519-055D-A940-AAC7-EE4F09E7D9DB}"/>
              </a:ext>
            </a:extLst>
          </p:cNvPr>
          <p:cNvSpPr txBox="1"/>
          <p:nvPr/>
        </p:nvSpPr>
        <p:spPr>
          <a:xfrm>
            <a:off x="6452002" y="2169041"/>
            <a:ext cx="42485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Aanpak:</a:t>
            </a:r>
          </a:p>
          <a:p>
            <a:r>
              <a:rPr lang="nl-NL" sz="2000" dirty="0"/>
              <a:t>26 095 : 100 x 7,7 = 2009,315 mannen</a:t>
            </a:r>
          </a:p>
          <a:p>
            <a:r>
              <a:rPr lang="nl-NL" sz="2000" dirty="0"/>
              <a:t>2009 + 1469 = 3478 wandelaars die de </a:t>
            </a:r>
          </a:p>
          <a:p>
            <a:r>
              <a:rPr lang="nl-NL" sz="2000" dirty="0"/>
              <a:t>                                     finish niet haalden</a:t>
            </a:r>
          </a:p>
          <a:p>
            <a:r>
              <a:rPr lang="nl-NL" sz="2000" dirty="0"/>
              <a:t>Deel : Geheel x 100 = …</a:t>
            </a:r>
          </a:p>
          <a:p>
            <a:r>
              <a:rPr lang="nl-NL" sz="2000" dirty="0"/>
              <a:t>3478 : 44702 x 100 = …</a:t>
            </a:r>
          </a:p>
          <a:p>
            <a:endParaRPr lang="nl-NL" sz="20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9087C7C-DB29-3CB9-BA3C-F114A4E96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5087057"/>
            <a:ext cx="5613802" cy="105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C3299-2E8C-9394-FE07-E6425FACE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45059-1152-3045-6449-BEB9F3BD64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Inklemmen of gericht proberen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854C53-B0F4-644E-1DFE-F5A6149B7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2718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66E9B-8D68-5D48-1913-18478D91A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55F04-9CE3-EEE5-A639-0D0F7617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2023 tijdvak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07C3EEB-568F-851A-D6EC-C6A3E2291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363" b="14528"/>
          <a:stretch/>
        </p:blipFill>
        <p:spPr>
          <a:xfrm>
            <a:off x="838200" y="1379057"/>
            <a:ext cx="5613802" cy="3708000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A16E400-F335-4A30-1279-46A92E9ADB6D}"/>
              </a:ext>
            </a:extLst>
          </p:cNvPr>
          <p:cNvSpPr txBox="1"/>
          <p:nvPr/>
        </p:nvSpPr>
        <p:spPr>
          <a:xfrm>
            <a:off x="6452002" y="2169041"/>
            <a:ext cx="42485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Aanpak:</a:t>
            </a:r>
          </a:p>
          <a:p>
            <a:r>
              <a:rPr lang="nl-NL" sz="2000" dirty="0"/>
              <a:t>26 095 : 100 x 7,7 = 2009,315 mannen</a:t>
            </a:r>
          </a:p>
          <a:p>
            <a:r>
              <a:rPr lang="nl-NL" sz="2000" dirty="0"/>
              <a:t>2009 + 1469 = 3478 wandelaars die de </a:t>
            </a:r>
          </a:p>
          <a:p>
            <a:r>
              <a:rPr lang="nl-NL" sz="2000" dirty="0"/>
              <a:t>                                     finish niet haalden</a:t>
            </a:r>
          </a:p>
          <a:p>
            <a:r>
              <a:rPr lang="nl-NL" sz="2000" dirty="0"/>
              <a:t>Deel : Geheel x 100 = …</a:t>
            </a:r>
          </a:p>
          <a:p>
            <a:r>
              <a:rPr lang="nl-NL" sz="2000" dirty="0"/>
              <a:t>3478 : 44702 x 100 = 7,780… %</a:t>
            </a:r>
          </a:p>
          <a:p>
            <a:r>
              <a:rPr lang="nl-NL" sz="2000" dirty="0"/>
              <a:t>Het antwoord </a:t>
            </a:r>
            <a:r>
              <a:rPr lang="nl-NL" sz="2000"/>
              <a:t>= </a:t>
            </a:r>
            <a:r>
              <a:rPr lang="nl-NL" sz="2000" b="1">
                <a:solidFill>
                  <a:srgbClr val="FF0000"/>
                </a:solidFill>
              </a:rPr>
              <a:t>7,8</a:t>
            </a:r>
            <a:r>
              <a:rPr lang="nl-NL" sz="2000"/>
              <a:t> </a:t>
            </a:r>
            <a:r>
              <a:rPr lang="nl-NL" sz="2000" dirty="0"/>
              <a:t>%</a:t>
            </a:r>
          </a:p>
          <a:p>
            <a:endParaRPr lang="nl-NL" sz="20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A1C1EE2-CEC0-817F-612E-90B23F6FD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5087057"/>
            <a:ext cx="5613802" cy="105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35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189CC-0B86-2830-D0CE-60418B519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9840D-DA37-9959-4513-E5893A32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2023 tijdvak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A606AAA-4963-DD2F-F4E5-E752DFE44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363" b="14528"/>
          <a:stretch/>
        </p:blipFill>
        <p:spPr>
          <a:xfrm>
            <a:off x="838200" y="1379057"/>
            <a:ext cx="5613802" cy="3708000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5D0E273-1C20-13A2-07FC-4E25B26BC5FE}"/>
              </a:ext>
            </a:extLst>
          </p:cNvPr>
          <p:cNvSpPr txBox="1"/>
          <p:nvPr/>
        </p:nvSpPr>
        <p:spPr>
          <a:xfrm>
            <a:off x="6452002" y="2169041"/>
            <a:ext cx="1035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Aanpak:</a:t>
            </a:r>
          </a:p>
          <a:p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3CC396C-2B21-59B2-CCAD-0A7C74AF5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47" y="5201939"/>
            <a:ext cx="5915955" cy="7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01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16B89-BC8A-9439-0FF5-A74754B99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F7C83-1224-46DE-0596-23B3F711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2023 tijdvak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E88EB9E-BA33-5C0E-D4C6-6D11920AA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363" b="14528"/>
          <a:stretch/>
        </p:blipFill>
        <p:spPr>
          <a:xfrm>
            <a:off x="838200" y="1379057"/>
            <a:ext cx="5613802" cy="3708000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E6A9081-8F5A-F4F7-82D0-581340941686}"/>
              </a:ext>
            </a:extLst>
          </p:cNvPr>
          <p:cNvSpPr txBox="1"/>
          <p:nvPr/>
        </p:nvSpPr>
        <p:spPr>
          <a:xfrm>
            <a:off x="6452002" y="2169041"/>
            <a:ext cx="4586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Aanpak:</a:t>
            </a:r>
          </a:p>
          <a:p>
            <a:r>
              <a:rPr lang="nl-NL" sz="2000" dirty="0"/>
              <a:t>Van 04.00 tot 13.33 = 9 uur en 33 minuten</a:t>
            </a:r>
          </a:p>
          <a:p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63A517-93AB-D5D4-DCA2-CD81C60BE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47" y="5201939"/>
            <a:ext cx="5915955" cy="7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2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E8B6D-27AF-7BB1-BD5E-957AE2A92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FD846-6623-5E36-3E1D-86186F5B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2023 tijdvak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359132B-86D7-A116-2752-2E304180A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363" b="14528"/>
          <a:stretch/>
        </p:blipFill>
        <p:spPr>
          <a:xfrm>
            <a:off x="838200" y="1379057"/>
            <a:ext cx="5613802" cy="3708000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63F78AE-D016-C78D-B011-44EAB3D9FB7A}"/>
              </a:ext>
            </a:extLst>
          </p:cNvPr>
          <p:cNvSpPr txBox="1"/>
          <p:nvPr/>
        </p:nvSpPr>
        <p:spPr>
          <a:xfrm>
            <a:off x="6452002" y="2169041"/>
            <a:ext cx="53985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Aanpak:</a:t>
            </a:r>
          </a:p>
          <a:p>
            <a:r>
              <a:rPr lang="nl-NL" sz="2000" dirty="0"/>
              <a:t>Van 04.00 tot 13.33 = 9 uur en 33 minuten</a:t>
            </a:r>
          </a:p>
          <a:p>
            <a:r>
              <a:rPr lang="nl-NL" sz="2000" dirty="0"/>
              <a:t>9 uur en 33 minuten = (9 x 60 + 33 =) 573 minuten</a:t>
            </a:r>
          </a:p>
          <a:p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FE6A15-0BB5-325F-E1FC-A705F08A4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47" y="5201939"/>
            <a:ext cx="5915955" cy="7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46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C1E8A-F605-B92D-D0DE-6208F22CF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29689-8FEE-1081-ACF0-E15416544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2023 tijdvak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E4A7AB7-8891-921B-FBBE-E13C1E364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363" b="14528"/>
          <a:stretch/>
        </p:blipFill>
        <p:spPr>
          <a:xfrm>
            <a:off x="838200" y="1379057"/>
            <a:ext cx="5613802" cy="3708000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D5930AF-2EDD-8F2D-AF20-9A812DC92D07}"/>
              </a:ext>
            </a:extLst>
          </p:cNvPr>
          <p:cNvSpPr txBox="1"/>
          <p:nvPr/>
        </p:nvSpPr>
        <p:spPr>
          <a:xfrm>
            <a:off x="6452002" y="2169041"/>
            <a:ext cx="53985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Aanpak:</a:t>
            </a:r>
          </a:p>
          <a:p>
            <a:r>
              <a:rPr lang="nl-NL" sz="2000" dirty="0"/>
              <a:t>Van 04.00 tot 13.33 = 9 uur en 33 minuten</a:t>
            </a:r>
          </a:p>
          <a:p>
            <a:r>
              <a:rPr lang="nl-NL" sz="2000" dirty="0"/>
              <a:t>9 uur en 33 minuten = (9 x 60 + 33 =) 573 minuten</a:t>
            </a:r>
          </a:p>
          <a:p>
            <a:r>
              <a:rPr lang="nl-NL" sz="2000" dirty="0"/>
              <a:t>50 : 573 x 60 = 5,235… km/u</a:t>
            </a: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194937-BA56-39D3-C981-EC5ADDD27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47" y="5201939"/>
            <a:ext cx="5915955" cy="7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65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A3114-1F5D-0951-C964-75ED4C0CA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05C27-8B1F-8F4D-8B55-7B068C77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2023 tijdvak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354DAB7-55A4-5240-9EAC-24E067094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363" b="14528"/>
          <a:stretch/>
        </p:blipFill>
        <p:spPr>
          <a:xfrm>
            <a:off x="838200" y="1379057"/>
            <a:ext cx="5613802" cy="3708000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1EBF48B-F2F0-C0A4-52DE-FB2BE2F253B8}"/>
              </a:ext>
            </a:extLst>
          </p:cNvPr>
          <p:cNvSpPr txBox="1"/>
          <p:nvPr/>
        </p:nvSpPr>
        <p:spPr>
          <a:xfrm>
            <a:off x="6452002" y="2169041"/>
            <a:ext cx="53985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Aanpak:</a:t>
            </a:r>
          </a:p>
          <a:p>
            <a:r>
              <a:rPr lang="nl-NL" sz="2000" dirty="0"/>
              <a:t>Van 04.00 tot 13.33 = 9 uur en 33 minuten</a:t>
            </a:r>
          </a:p>
          <a:p>
            <a:r>
              <a:rPr lang="nl-NL" sz="2000" dirty="0"/>
              <a:t>9 uur en 33 minuten = (9 x 60 + 33 =) 573 minuten</a:t>
            </a:r>
          </a:p>
          <a:p>
            <a:r>
              <a:rPr lang="nl-NL" sz="2000" dirty="0"/>
              <a:t>50 : 573 x 60 = 5,235… km/u</a:t>
            </a:r>
          </a:p>
          <a:p>
            <a:r>
              <a:rPr lang="nl-NL" sz="2000" dirty="0"/>
              <a:t>Het antwoord = </a:t>
            </a:r>
            <a:r>
              <a:rPr lang="nl-NL" sz="2000" b="1" dirty="0">
                <a:solidFill>
                  <a:srgbClr val="FF0000"/>
                </a:solidFill>
              </a:rPr>
              <a:t>5,2</a:t>
            </a:r>
            <a:r>
              <a:rPr lang="nl-NL" sz="2000" dirty="0"/>
              <a:t> km/u</a:t>
            </a: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BC1A28D-9F01-E356-8060-632E88278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47" y="5201939"/>
            <a:ext cx="5915955" cy="7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16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2AD4B-9E2C-571E-A624-F66B704E7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E9B7D-CF98-7077-029D-6413E722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2023 tijdvak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D4B54A3-6E46-B6F9-FFF8-DC88EA27D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363" b="14528"/>
          <a:stretch/>
        </p:blipFill>
        <p:spPr>
          <a:xfrm>
            <a:off x="838200" y="1379057"/>
            <a:ext cx="5613802" cy="3708000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942CFF6-102E-E0DA-1EE3-0D38D47BAAD0}"/>
              </a:ext>
            </a:extLst>
          </p:cNvPr>
          <p:cNvSpPr txBox="1"/>
          <p:nvPr/>
        </p:nvSpPr>
        <p:spPr>
          <a:xfrm>
            <a:off x="6452002" y="2169041"/>
            <a:ext cx="1035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Aanpak:</a:t>
            </a:r>
          </a:p>
          <a:p>
            <a:endParaRPr lang="nl-NL" sz="2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7F1DE99-08D3-6DC2-E708-353A203C6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89" y="5087057"/>
            <a:ext cx="6054413" cy="10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32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577FE-E062-77CF-A452-3C9FBA8F0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2AB3B-F4F8-BE3A-B914-A00496C2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2023 tijdvak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A873B2F-9A8C-CFB9-6B0E-5BB486CF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363" b="14528"/>
          <a:stretch/>
        </p:blipFill>
        <p:spPr>
          <a:xfrm>
            <a:off x="838200" y="1379057"/>
            <a:ext cx="5613802" cy="3708000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19EF2D2-EECC-8583-B801-A35A43A9655E}"/>
              </a:ext>
            </a:extLst>
          </p:cNvPr>
          <p:cNvSpPr txBox="1"/>
          <p:nvPr/>
        </p:nvSpPr>
        <p:spPr>
          <a:xfrm>
            <a:off x="6452002" y="2169041"/>
            <a:ext cx="3509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Aanpak:</a:t>
            </a:r>
          </a:p>
          <a:p>
            <a:r>
              <a:rPr lang="nl-NL" sz="2000" dirty="0"/>
              <a:t>60 : 5,3 x 50 = 566,03… minuten</a:t>
            </a:r>
          </a:p>
          <a:p>
            <a:endParaRPr lang="nl-NL" sz="2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C2C12C-3E37-5359-2B6E-70C076F56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89" y="5087057"/>
            <a:ext cx="6054413" cy="10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2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11240-0298-00AE-477A-110908350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70C3C-015A-AD89-E623-787516271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2023 tijdvak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7AA5D1E-C3AA-1BD1-05A6-AD1331361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363" b="14528"/>
          <a:stretch/>
        </p:blipFill>
        <p:spPr>
          <a:xfrm>
            <a:off x="838200" y="1379057"/>
            <a:ext cx="5613802" cy="3708000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95A678A-4567-8794-A85F-9A04327C2A60}"/>
              </a:ext>
            </a:extLst>
          </p:cNvPr>
          <p:cNvSpPr txBox="1"/>
          <p:nvPr/>
        </p:nvSpPr>
        <p:spPr>
          <a:xfrm>
            <a:off x="6452002" y="2169041"/>
            <a:ext cx="43429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Aanpak:</a:t>
            </a:r>
          </a:p>
          <a:p>
            <a:r>
              <a:rPr lang="nl-NL" sz="2000" dirty="0"/>
              <a:t>60 : 5,3 x 50 = 566,03… minuten</a:t>
            </a:r>
          </a:p>
          <a:p>
            <a:r>
              <a:rPr lang="nl-NL" sz="2000" dirty="0"/>
              <a:t>566, 03… - 545 = 21,037… minuten later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B6A340-EFAA-8E76-9411-82D001ABB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89" y="5087057"/>
            <a:ext cx="6054413" cy="10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25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8601A-F920-C4A9-1B6C-6D9620E52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BFCB1-3572-7C5B-E067-D7C132F8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Vb. examen 2023 tijdvak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32B669A-6B29-48C3-2FC9-371ED09F2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363" b="14528"/>
          <a:stretch/>
        </p:blipFill>
        <p:spPr>
          <a:xfrm>
            <a:off x="838200" y="1379057"/>
            <a:ext cx="5613802" cy="3708000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1428477-0893-42FD-C66F-328788439679}"/>
              </a:ext>
            </a:extLst>
          </p:cNvPr>
          <p:cNvSpPr txBox="1"/>
          <p:nvPr/>
        </p:nvSpPr>
        <p:spPr>
          <a:xfrm>
            <a:off x="6452002" y="2169041"/>
            <a:ext cx="43429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Aanpak:</a:t>
            </a:r>
          </a:p>
          <a:p>
            <a:r>
              <a:rPr lang="nl-NL" sz="2000" dirty="0"/>
              <a:t>60 : 5,3 x 50 = 566,03… minuten</a:t>
            </a:r>
          </a:p>
          <a:p>
            <a:r>
              <a:rPr lang="nl-NL" sz="2000" dirty="0"/>
              <a:t>566, 03… - 545 = 21,037… minuten later</a:t>
            </a:r>
          </a:p>
          <a:p>
            <a:r>
              <a:rPr lang="nl-NL" sz="2000" dirty="0"/>
              <a:t>Het antwoord = </a:t>
            </a:r>
            <a:r>
              <a:rPr lang="nl-NL" sz="2000" b="1" dirty="0">
                <a:solidFill>
                  <a:srgbClr val="FF0000"/>
                </a:solidFill>
              </a:rPr>
              <a:t>21</a:t>
            </a:r>
            <a:r>
              <a:rPr lang="nl-NL" sz="2000" dirty="0"/>
              <a:t> minuten later</a:t>
            </a: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28DB832-0BD1-6C69-F253-FF863AB96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89" y="5087057"/>
            <a:ext cx="6054413" cy="10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9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9FEE8-F18E-35A3-9CCA-4E0F1AC3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E26A70-F858-6E5A-29BB-16CD4AE04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39A52FA-A9E7-CEF9-758C-1DFF0CC173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50" b="27800"/>
          <a:stretch/>
        </p:blipFill>
        <p:spPr>
          <a:xfrm>
            <a:off x="320680" y="681037"/>
            <a:ext cx="7318172" cy="39680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C02AA83-05E2-EA14-0D08-ED134AB9C9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0" t="82156"/>
          <a:stretch/>
        </p:blipFill>
        <p:spPr>
          <a:xfrm>
            <a:off x="221289" y="4649118"/>
            <a:ext cx="8041340" cy="98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80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FED64-E200-A8C6-2507-9990C71A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F6FF1-5C0B-3B6D-3BF8-7C41E1A5B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Lineaire verbanden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A9DAEC-3E30-8FCF-F555-A44F504E60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8298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C33E3-B25C-89F6-15C6-BA57C768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882125-699C-6293-01C9-911457BC3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E1B2B47-8897-9265-B50C-FF41C6C26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254" y="365125"/>
            <a:ext cx="3791182" cy="498954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3692F99-35B3-58E4-F084-D2F0CD7E8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460" y="5354669"/>
            <a:ext cx="7211431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11223-7956-66C5-161F-B7C5DEE3B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DE270-3A9E-0E89-C54E-87C17214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C27074-3E80-A0A9-4946-1CBCE3588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4980D5-70B5-1257-0900-F0FB4BA2AB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50" b="27800"/>
          <a:stretch/>
        </p:blipFill>
        <p:spPr>
          <a:xfrm>
            <a:off x="320680" y="681037"/>
            <a:ext cx="7318172" cy="39680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E52DCB8-CF2F-E160-8B49-0D53C18768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0" t="82156"/>
          <a:stretch/>
        </p:blipFill>
        <p:spPr>
          <a:xfrm>
            <a:off x="221289" y="4649118"/>
            <a:ext cx="8041340" cy="980714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E715520-A3DC-9C7E-03FB-FD7A289D2897}"/>
              </a:ext>
            </a:extLst>
          </p:cNvPr>
          <p:cNvCxnSpPr/>
          <p:nvPr/>
        </p:nvCxnSpPr>
        <p:spPr>
          <a:xfrm>
            <a:off x="838200" y="3210339"/>
            <a:ext cx="1308652" cy="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828C46C-5BB8-FE1A-39A3-1185293BFB70}"/>
              </a:ext>
            </a:extLst>
          </p:cNvPr>
          <p:cNvCxnSpPr>
            <a:cxnSpLocks/>
          </p:cNvCxnSpPr>
          <p:nvPr/>
        </p:nvCxnSpPr>
        <p:spPr>
          <a:xfrm>
            <a:off x="2140226" y="3210339"/>
            <a:ext cx="0" cy="924339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10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315C6-229A-CDAA-3706-B0D1A46B4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82B63-1E24-7CD4-496E-A3E039B98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77D48AC3-7787-714D-1CF3-00EFF5A9F0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04042" y="1825625"/>
                <a:ext cx="3849757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=3×</m:t>
                      </m:r>
                      <m:rad>
                        <m:radPr>
                          <m:degHide m:val="on"/>
                          <m:ctrlPr>
                            <a:rPr lang="nl-N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0,5×2,8−1</m:t>
                          </m:r>
                        </m:e>
                      </m:rad>
                      <m:r>
                        <a:rPr lang="nl-NL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=1,89…</m:t>
                      </m:r>
                    </m:oMath>
                  </m:oMathPara>
                </a14:m>
                <a:endParaRPr lang="nl-NL" sz="1800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77D48AC3-7787-714D-1CF3-00EFF5A9F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4042" y="1825625"/>
                <a:ext cx="3849757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3C4E7B52-4BFA-949A-367B-DAD4C01BEE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50" b="27800"/>
          <a:stretch/>
        </p:blipFill>
        <p:spPr>
          <a:xfrm>
            <a:off x="320680" y="681037"/>
            <a:ext cx="7318172" cy="39680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A12CF8B-1118-01FB-3F08-2A899BB42E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20" t="82156"/>
          <a:stretch/>
        </p:blipFill>
        <p:spPr>
          <a:xfrm>
            <a:off x="221289" y="4649118"/>
            <a:ext cx="8041340" cy="980714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034F780-5327-B7B0-C68A-5D9B90CD1D41}"/>
              </a:ext>
            </a:extLst>
          </p:cNvPr>
          <p:cNvCxnSpPr/>
          <p:nvPr/>
        </p:nvCxnSpPr>
        <p:spPr>
          <a:xfrm>
            <a:off x="838200" y="3210339"/>
            <a:ext cx="1308652" cy="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6E9663C-01D4-DD58-49D4-41B33EFF0932}"/>
              </a:ext>
            </a:extLst>
          </p:cNvPr>
          <p:cNvCxnSpPr>
            <a:cxnSpLocks/>
          </p:cNvCxnSpPr>
          <p:nvPr/>
        </p:nvCxnSpPr>
        <p:spPr>
          <a:xfrm>
            <a:off x="2140226" y="3210339"/>
            <a:ext cx="0" cy="924339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1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C96FD-8FE5-5F9D-3407-26205C090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02CE3-AB1C-2E39-2B3D-D47DB64C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866DA250-A3CF-FF35-57B3-631D6B3BA8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04042" y="1825625"/>
                <a:ext cx="3849757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=3×</m:t>
                      </m:r>
                      <m:rad>
                        <m:radPr>
                          <m:degHide m:val="on"/>
                          <m:ctrlPr>
                            <a:rPr lang="nl-N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0,5×2,8−1</m:t>
                          </m:r>
                        </m:e>
                      </m:rad>
                      <m:r>
                        <a:rPr lang="nl-NL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=1,89…</m:t>
                      </m:r>
                    </m:oMath>
                  </m:oMathPara>
                </a14:m>
                <a:endParaRPr lang="nl-NL" sz="1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NL" sz="1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=3×</m:t>
                      </m:r>
                      <m:rad>
                        <m:radPr>
                          <m:degHide m:val="on"/>
                          <m:ctrlPr>
                            <a:rPr lang="nl-N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0,5×2,9−1</m:t>
                          </m:r>
                        </m:e>
                      </m:rad>
                      <m:r>
                        <a:rPr lang="nl-NL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=2,01…</m:t>
                      </m:r>
                    </m:oMath>
                  </m:oMathPara>
                </a14:m>
                <a:endParaRPr lang="nl-NL" sz="1800" dirty="0"/>
              </a:p>
              <a:p>
                <a:pPr marL="0" indent="0">
                  <a:buNone/>
                </a:pPr>
                <a:endParaRPr lang="nl-NL" sz="1800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866DA250-A3CF-FF35-57B3-631D6B3BA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4042" y="1825625"/>
                <a:ext cx="3849757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49073F5B-7FA9-988C-EACB-89E45B2486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50" b="27800"/>
          <a:stretch/>
        </p:blipFill>
        <p:spPr>
          <a:xfrm>
            <a:off x="320680" y="681037"/>
            <a:ext cx="7318172" cy="39680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E0F4B7E-2331-A9E5-487B-F0B47B090C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20" t="82156"/>
          <a:stretch/>
        </p:blipFill>
        <p:spPr>
          <a:xfrm>
            <a:off x="221289" y="4649118"/>
            <a:ext cx="8041340" cy="980714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DE394F2-41B8-768E-B23C-28069F7993ED}"/>
              </a:ext>
            </a:extLst>
          </p:cNvPr>
          <p:cNvCxnSpPr/>
          <p:nvPr/>
        </p:nvCxnSpPr>
        <p:spPr>
          <a:xfrm>
            <a:off x="838200" y="3210339"/>
            <a:ext cx="1308652" cy="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6FBC09F-CE19-A528-05A6-3E814018E27A}"/>
              </a:ext>
            </a:extLst>
          </p:cNvPr>
          <p:cNvCxnSpPr>
            <a:cxnSpLocks/>
          </p:cNvCxnSpPr>
          <p:nvPr/>
        </p:nvCxnSpPr>
        <p:spPr>
          <a:xfrm>
            <a:off x="2140226" y="3210339"/>
            <a:ext cx="0" cy="924339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9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405BE-EC80-421D-3CA5-3742596F6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6D75B-47C9-1B9F-0676-57D2A21F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BED68B3-3079-B915-8778-DFE0B28C9C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04042" y="1825625"/>
                <a:ext cx="3849757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=3×</m:t>
                      </m:r>
                      <m:rad>
                        <m:radPr>
                          <m:degHide m:val="on"/>
                          <m:ctrlPr>
                            <a:rPr lang="nl-N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0,5×2,8−1</m:t>
                          </m:r>
                        </m:e>
                      </m:rad>
                      <m:r>
                        <a:rPr lang="nl-NL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=1,89…</m:t>
                      </m:r>
                    </m:oMath>
                  </m:oMathPara>
                </a14:m>
                <a:endParaRPr lang="nl-NL" sz="1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NL" sz="1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=3×</m:t>
                      </m:r>
                      <m:rad>
                        <m:radPr>
                          <m:degHide m:val="on"/>
                          <m:ctrlPr>
                            <a:rPr lang="nl-N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0,5×2,9−1</m:t>
                          </m:r>
                        </m:e>
                      </m:rad>
                      <m:r>
                        <a:rPr lang="nl-NL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=2,01…</m:t>
                      </m:r>
                    </m:oMath>
                  </m:oMathPara>
                </a14:m>
                <a:endParaRPr lang="nl-NL" sz="1800" dirty="0"/>
              </a:p>
              <a:p>
                <a:pPr marL="0" indent="0">
                  <a:buNone/>
                </a:pPr>
                <a:endParaRPr lang="nl-NL" sz="1800" dirty="0"/>
              </a:p>
              <a:p>
                <a:pPr marL="0" indent="0">
                  <a:buNone/>
                </a:pPr>
                <a:r>
                  <a:rPr lang="nl-NL" sz="1800" dirty="0"/>
                  <a:t>            Dus  x = 2,9</a:t>
                </a:r>
              </a:p>
              <a:p>
                <a:pPr marL="0" indent="0">
                  <a:buNone/>
                </a:pPr>
                <a:endParaRPr lang="nl-NL" sz="1800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BED68B3-3079-B915-8778-DFE0B28C9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4042" y="1825625"/>
                <a:ext cx="3849757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19233AF9-771E-6465-BEF6-D784470E9C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50" b="27800"/>
          <a:stretch/>
        </p:blipFill>
        <p:spPr>
          <a:xfrm>
            <a:off x="320680" y="681037"/>
            <a:ext cx="7318172" cy="39680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A311C90-49B3-377D-B3C4-AA2D8FBA68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20" t="82156"/>
          <a:stretch/>
        </p:blipFill>
        <p:spPr>
          <a:xfrm>
            <a:off x="221289" y="4649118"/>
            <a:ext cx="8041340" cy="980714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F89FBF2-81EA-E5B1-FB61-23B9AE74C100}"/>
              </a:ext>
            </a:extLst>
          </p:cNvPr>
          <p:cNvCxnSpPr/>
          <p:nvPr/>
        </p:nvCxnSpPr>
        <p:spPr>
          <a:xfrm>
            <a:off x="838200" y="3210339"/>
            <a:ext cx="1308652" cy="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A27FEFD-75C0-46E3-8E26-EA1C4262EFD3}"/>
              </a:ext>
            </a:extLst>
          </p:cNvPr>
          <p:cNvCxnSpPr>
            <a:cxnSpLocks/>
          </p:cNvCxnSpPr>
          <p:nvPr/>
        </p:nvCxnSpPr>
        <p:spPr>
          <a:xfrm>
            <a:off x="2140226" y="3210339"/>
            <a:ext cx="0" cy="924339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6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466BA-B3AF-BD64-0ABB-E442E1A32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767"/>
            <a:ext cx="10515600" cy="3363727"/>
          </a:xfrm>
        </p:spPr>
        <p:txBody>
          <a:bodyPr>
            <a:normAutofit/>
          </a:bodyPr>
          <a:lstStyle/>
          <a:p>
            <a:pPr algn="ctr"/>
            <a:r>
              <a:rPr lang="nl-NL" sz="6000" dirty="0"/>
              <a:t>Wanneer gebruik je de stelling van Pythagoras?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645C35-F5CE-AEA1-7BDE-2A107EADB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70476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1BC580-947A-4107-8AF5-50C7CD04590F}">
  <ds:schemaRefs>
    <ds:schemaRef ds:uri="http://purl.org/dc/dcmitype/"/>
    <ds:schemaRef ds:uri="http://www.w3.org/XML/1998/namespace"/>
    <ds:schemaRef ds:uri="http://schemas.microsoft.com/office/2006/documentManagement/types"/>
    <ds:schemaRef ds:uri="e7183d92-7d1c-4abc-9060-17c5b27035f0"/>
    <ds:schemaRef ds:uri="http://schemas.microsoft.com/office/2006/metadata/properties"/>
    <ds:schemaRef ds:uri="http://purl.org/dc/terms/"/>
    <ds:schemaRef ds:uri="65a11041-aba8-449e-bef6-559f13c05a59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E04C448-CC59-4785-94ED-867280D4D615}"/>
</file>

<file path=docProps/app.xml><?xml version="1.0" encoding="utf-8"?>
<Properties xmlns="http://schemas.openxmlformats.org/officeDocument/2006/extended-properties" xmlns:vt="http://schemas.openxmlformats.org/officeDocument/2006/docPropsVTypes">
  <TotalTime>4268</TotalTime>
  <Words>1643</Words>
  <Application>Microsoft Office PowerPoint</Application>
  <PresentationFormat>Breedbeeld</PresentationFormat>
  <Paragraphs>245</Paragraphs>
  <Slides>41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Effra</vt:lpstr>
      <vt:lpstr>Kantoorthema</vt:lpstr>
      <vt:lpstr>Toets matrix</vt:lpstr>
      <vt:lpstr>PowerPoint-presentatie</vt:lpstr>
      <vt:lpstr>Inklemmen of gericht proberen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Wanneer gebruik je de stelling van Pythagoras?</vt:lpstr>
      <vt:lpstr>Vb. examen 2021 tijdvak 2</vt:lpstr>
      <vt:lpstr>Vb. examen 2021 tv2</vt:lpstr>
      <vt:lpstr>Vb. examen 2021 tv2</vt:lpstr>
      <vt:lpstr>Vb. examen 2021 tv2</vt:lpstr>
      <vt:lpstr>Vb. examen 2021 tv2</vt:lpstr>
      <vt:lpstr>Vb. examen 2021 tv2</vt:lpstr>
      <vt:lpstr>Rekenen en tekenen met schaal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Rekenen…</vt:lpstr>
      <vt:lpstr>Vb. examen 2023 tijdvak 2</vt:lpstr>
      <vt:lpstr>Vb. examen 2023 tijdvak 2</vt:lpstr>
      <vt:lpstr>Vb. examen 2023 tijdvak 2</vt:lpstr>
      <vt:lpstr>Vb. examen 2023 tijdvak 2</vt:lpstr>
      <vt:lpstr>Vb. examen 2023 tijdvak 2</vt:lpstr>
      <vt:lpstr>Vb. examen 2023 tijdvak 2</vt:lpstr>
      <vt:lpstr>Vb. examen 2023 tijdvak 2</vt:lpstr>
      <vt:lpstr>Vb. examen 2023 tijdvak 2</vt:lpstr>
      <vt:lpstr>Vb. examen 2023 tijdvak 2</vt:lpstr>
      <vt:lpstr>Vb. examen 2023 tijdvak 2</vt:lpstr>
      <vt:lpstr>Vb. examen 2023 tijdvak 2</vt:lpstr>
      <vt:lpstr>Vb. examen 2023 tijdvak 2</vt:lpstr>
      <vt:lpstr>Vb. examen 2023 tijdvak 2</vt:lpstr>
      <vt:lpstr>Vb. examen 2023 tijdvak 2</vt:lpstr>
      <vt:lpstr>Vb. examen 2023 tijdvak 2</vt:lpstr>
      <vt:lpstr>Vb. examen 2023 tijdvak 2</vt:lpstr>
      <vt:lpstr>Vb. examen 2023 tijdvak 2</vt:lpstr>
      <vt:lpstr>Lineaire verbanden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Beer, J de (Joerie)</cp:lastModifiedBy>
  <cp:revision>40</cp:revision>
  <dcterms:created xsi:type="dcterms:W3CDTF">2022-04-29T11:47:46Z</dcterms:created>
  <dcterms:modified xsi:type="dcterms:W3CDTF">2025-05-13T08:47:11Z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